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9" r:id="rId1"/>
    <p:sldMasterId id="2147483651" r:id="rId2"/>
    <p:sldMasterId id="2147483653" r:id="rId3"/>
  </p:sldMasterIdLst>
  <p:sldIdLst>
    <p:sldId id="256" r:id="rId4"/>
    <p:sldId id="261" r:id="rId5"/>
    <p:sldId id="266" r:id="rId6"/>
    <p:sldId id="267" r:id="rId7"/>
    <p:sldId id="268" r:id="rId8"/>
    <p:sldId id="263" r:id="rId9"/>
  </p:sldIdLst>
  <p:sldSz cx="9144000" cy="6858000" type="screen4x3"/>
  <p:notesSz cx="6858000" cy="9144000"/>
  <p:defaultTextStyle>
    <a:defPPr>
      <a:defRPr lang="ar-SA"/>
    </a:defPPr>
    <a:lvl1pPr algn="r" rtl="1" fontAlgn="base">
      <a:spcBef>
        <a:spcPct val="0"/>
      </a:spcBef>
      <a:spcAft>
        <a:spcPct val="0"/>
      </a:spcAft>
      <a:defRPr sz="2400" kern="1200">
        <a:solidFill>
          <a:schemeClr val="tx1"/>
        </a:solidFill>
        <a:latin typeface="Verdana" pitchFamily="34" charset="0"/>
        <a:ea typeface="+mn-ea"/>
        <a:cs typeface="Arial" pitchFamily="34" charset="0"/>
      </a:defRPr>
    </a:lvl1pPr>
    <a:lvl2pPr marL="457200" algn="r" rtl="1" fontAlgn="base">
      <a:spcBef>
        <a:spcPct val="0"/>
      </a:spcBef>
      <a:spcAft>
        <a:spcPct val="0"/>
      </a:spcAft>
      <a:defRPr sz="2400" kern="1200">
        <a:solidFill>
          <a:schemeClr val="tx1"/>
        </a:solidFill>
        <a:latin typeface="Verdana" pitchFamily="34" charset="0"/>
        <a:ea typeface="+mn-ea"/>
        <a:cs typeface="Arial" pitchFamily="34" charset="0"/>
      </a:defRPr>
    </a:lvl2pPr>
    <a:lvl3pPr marL="914400" algn="r" rtl="1" fontAlgn="base">
      <a:spcBef>
        <a:spcPct val="0"/>
      </a:spcBef>
      <a:spcAft>
        <a:spcPct val="0"/>
      </a:spcAft>
      <a:defRPr sz="2400" kern="1200">
        <a:solidFill>
          <a:schemeClr val="tx1"/>
        </a:solidFill>
        <a:latin typeface="Verdana" pitchFamily="34" charset="0"/>
        <a:ea typeface="+mn-ea"/>
        <a:cs typeface="Arial" pitchFamily="34" charset="0"/>
      </a:defRPr>
    </a:lvl3pPr>
    <a:lvl4pPr marL="1371600" algn="r" rtl="1" fontAlgn="base">
      <a:spcBef>
        <a:spcPct val="0"/>
      </a:spcBef>
      <a:spcAft>
        <a:spcPct val="0"/>
      </a:spcAft>
      <a:defRPr sz="2400" kern="1200">
        <a:solidFill>
          <a:schemeClr val="tx1"/>
        </a:solidFill>
        <a:latin typeface="Verdana" pitchFamily="34" charset="0"/>
        <a:ea typeface="+mn-ea"/>
        <a:cs typeface="Arial" pitchFamily="34" charset="0"/>
      </a:defRPr>
    </a:lvl4pPr>
    <a:lvl5pPr marL="1828800" algn="r" rtl="1" fontAlgn="base">
      <a:spcBef>
        <a:spcPct val="0"/>
      </a:spcBef>
      <a:spcAft>
        <a:spcPct val="0"/>
      </a:spcAft>
      <a:defRPr sz="2400" kern="1200">
        <a:solidFill>
          <a:schemeClr val="tx1"/>
        </a:solidFill>
        <a:latin typeface="Verdana" pitchFamily="34" charset="0"/>
        <a:ea typeface="+mn-ea"/>
        <a:cs typeface="Arial" pitchFamily="34" charset="0"/>
      </a:defRPr>
    </a:lvl5pPr>
    <a:lvl6pPr marL="2286000" algn="r" defTabSz="914400" rtl="1" eaLnBrk="1" latinLnBrk="0" hangingPunct="1">
      <a:defRPr sz="2400" kern="1200">
        <a:solidFill>
          <a:schemeClr val="tx1"/>
        </a:solidFill>
        <a:latin typeface="Verdana" pitchFamily="34" charset="0"/>
        <a:ea typeface="+mn-ea"/>
        <a:cs typeface="Arial" pitchFamily="34" charset="0"/>
      </a:defRPr>
    </a:lvl6pPr>
    <a:lvl7pPr marL="2743200" algn="r" defTabSz="914400" rtl="1" eaLnBrk="1" latinLnBrk="0" hangingPunct="1">
      <a:defRPr sz="2400" kern="1200">
        <a:solidFill>
          <a:schemeClr val="tx1"/>
        </a:solidFill>
        <a:latin typeface="Verdana" pitchFamily="34" charset="0"/>
        <a:ea typeface="+mn-ea"/>
        <a:cs typeface="Arial" pitchFamily="34" charset="0"/>
      </a:defRPr>
    </a:lvl7pPr>
    <a:lvl8pPr marL="3200400" algn="r" defTabSz="914400" rtl="1" eaLnBrk="1" latinLnBrk="0" hangingPunct="1">
      <a:defRPr sz="2400" kern="1200">
        <a:solidFill>
          <a:schemeClr val="tx1"/>
        </a:solidFill>
        <a:latin typeface="Verdana" pitchFamily="34" charset="0"/>
        <a:ea typeface="+mn-ea"/>
        <a:cs typeface="Arial" pitchFamily="34" charset="0"/>
      </a:defRPr>
    </a:lvl8pPr>
    <a:lvl9pPr marL="3657600" algn="r" defTabSz="914400" rtl="1" eaLnBrk="1" latinLnBrk="0" hangingPunct="1">
      <a:defRPr sz="2400" kern="1200">
        <a:solidFill>
          <a:schemeClr val="tx1"/>
        </a:solidFill>
        <a:latin typeface="Verdana"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3300"/>
    <a:srgbClr val="FF3399"/>
    <a:srgbClr val="FF0066"/>
    <a:srgbClr val="3366CC"/>
    <a:srgbClr val="0000FF"/>
    <a:srgbClr val="0000CC"/>
    <a:srgbClr val="FF00FF"/>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1" autoAdjust="0"/>
    <p:restoredTop sz="94643" autoAdjust="0"/>
  </p:normalViewPr>
  <p:slideViewPr>
    <p:cSldViewPr>
      <p:cViewPr>
        <p:scale>
          <a:sx n="70" d="100"/>
          <a:sy n="70" d="100"/>
        </p:scale>
        <p:origin x="-138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1650"/>
            <a:chOff x="0" y="0"/>
            <a:chExt cx="5758" cy="4316"/>
          </a:xfrm>
        </p:grpSpPr>
        <p:sp>
          <p:nvSpPr>
            <p:cNvPr id="5" name="Freeform 3"/>
            <p:cNvSpPr>
              <a:spLocks/>
            </p:cNvSpPr>
            <p:nvPr/>
          </p:nvSpPr>
          <p:spPr bwMode="hidden">
            <a:xfrm>
              <a:off x="1812" y="2811"/>
              <a:ext cx="3946" cy="1505"/>
            </a:xfrm>
            <a:custGeom>
              <a:avLst/>
              <a:gdLst/>
              <a:ahLst/>
              <a:cxnLst>
                <a:cxn ang="0">
                  <a:pos x="149" y="1505"/>
                </a:cxn>
                <a:cxn ang="0">
                  <a:pos x="687" y="1331"/>
                </a:cxn>
                <a:cxn ang="0">
                  <a:pos x="1213" y="1157"/>
                </a:cxn>
                <a:cxn ang="0">
                  <a:pos x="1728" y="977"/>
                </a:cxn>
                <a:cxn ang="0">
                  <a:pos x="2218" y="792"/>
                </a:cxn>
                <a:cxn ang="0">
                  <a:pos x="2457" y="696"/>
                </a:cxn>
                <a:cxn ang="0">
                  <a:pos x="2690" y="606"/>
                </a:cxn>
                <a:cxn ang="0">
                  <a:pos x="2918" y="510"/>
                </a:cxn>
                <a:cxn ang="0">
                  <a:pos x="3139" y="420"/>
                </a:cxn>
                <a:cxn ang="0">
                  <a:pos x="3348" y="324"/>
                </a:cxn>
                <a:cxn ang="0">
                  <a:pos x="3551" y="234"/>
                </a:cxn>
                <a:cxn ang="0">
                  <a:pos x="3749" y="138"/>
                </a:cxn>
                <a:cxn ang="0">
                  <a:pos x="3934" y="48"/>
                </a:cxn>
                <a:cxn ang="0">
                  <a:pos x="3934" y="0"/>
                </a:cxn>
                <a:cxn ang="0">
                  <a:pos x="3743" y="96"/>
                </a:cxn>
                <a:cxn ang="0">
                  <a:pos x="3539" y="192"/>
                </a:cxn>
                <a:cxn ang="0">
                  <a:pos x="3330" y="288"/>
                </a:cxn>
                <a:cxn ang="0">
                  <a:pos x="3115" y="384"/>
                </a:cxn>
                <a:cxn ang="0">
                  <a:pos x="2888" y="480"/>
                </a:cxn>
                <a:cxn ang="0">
                  <a:pos x="2654" y="576"/>
                </a:cxn>
                <a:cxn ang="0">
                  <a:pos x="2409" y="672"/>
                </a:cxn>
                <a:cxn ang="0">
                  <a:pos x="2164" y="768"/>
                </a:cxn>
                <a:cxn ang="0">
                  <a:pos x="1907" y="864"/>
                </a:cxn>
                <a:cxn ang="0">
                  <a:pos x="1650" y="960"/>
                </a:cxn>
                <a:cxn ang="0">
                  <a:pos x="1112" y="1145"/>
                </a:cxn>
                <a:cxn ang="0">
                  <a:pos x="562" y="1331"/>
                </a:cxn>
                <a:cxn ang="0">
                  <a:pos x="0" y="1505"/>
                </a:cxn>
                <a:cxn ang="0">
                  <a:pos x="149" y="1505"/>
                </a:cxn>
                <a:cxn ang="0">
                  <a:pos x="149" y="1505"/>
                </a:cxn>
              </a:cxnLst>
              <a:rect l="0" t="0" r="r" b="b"/>
              <a:pathLst>
                <a:path w="3934" h="1505">
                  <a:moveTo>
                    <a:pt x="149" y="1505"/>
                  </a:moveTo>
                  <a:lnTo>
                    <a:pt x="687" y="1331"/>
                  </a:lnTo>
                  <a:lnTo>
                    <a:pt x="1213" y="1157"/>
                  </a:lnTo>
                  <a:lnTo>
                    <a:pt x="1728" y="977"/>
                  </a:lnTo>
                  <a:lnTo>
                    <a:pt x="2218" y="792"/>
                  </a:lnTo>
                  <a:lnTo>
                    <a:pt x="2457" y="696"/>
                  </a:lnTo>
                  <a:lnTo>
                    <a:pt x="2690" y="606"/>
                  </a:lnTo>
                  <a:lnTo>
                    <a:pt x="2918" y="510"/>
                  </a:lnTo>
                  <a:lnTo>
                    <a:pt x="3139" y="420"/>
                  </a:lnTo>
                  <a:lnTo>
                    <a:pt x="3348" y="324"/>
                  </a:lnTo>
                  <a:lnTo>
                    <a:pt x="3551" y="234"/>
                  </a:lnTo>
                  <a:lnTo>
                    <a:pt x="3749" y="138"/>
                  </a:lnTo>
                  <a:lnTo>
                    <a:pt x="3934" y="48"/>
                  </a:lnTo>
                  <a:lnTo>
                    <a:pt x="3934" y="0"/>
                  </a:lnTo>
                  <a:lnTo>
                    <a:pt x="3743" y="96"/>
                  </a:lnTo>
                  <a:lnTo>
                    <a:pt x="3539" y="192"/>
                  </a:lnTo>
                  <a:lnTo>
                    <a:pt x="3330" y="288"/>
                  </a:lnTo>
                  <a:lnTo>
                    <a:pt x="3115" y="384"/>
                  </a:lnTo>
                  <a:lnTo>
                    <a:pt x="2888" y="480"/>
                  </a:lnTo>
                  <a:lnTo>
                    <a:pt x="2654" y="576"/>
                  </a:lnTo>
                  <a:lnTo>
                    <a:pt x="2409" y="672"/>
                  </a:lnTo>
                  <a:lnTo>
                    <a:pt x="2164" y="768"/>
                  </a:lnTo>
                  <a:lnTo>
                    <a:pt x="1907" y="864"/>
                  </a:lnTo>
                  <a:lnTo>
                    <a:pt x="1650" y="960"/>
                  </a:lnTo>
                  <a:lnTo>
                    <a:pt x="1112" y="1145"/>
                  </a:lnTo>
                  <a:lnTo>
                    <a:pt x="562" y="1331"/>
                  </a:lnTo>
                  <a:lnTo>
                    <a:pt x="0" y="1505"/>
                  </a:lnTo>
                  <a:lnTo>
                    <a:pt x="149" y="1505"/>
                  </a:lnTo>
                  <a:lnTo>
                    <a:pt x="149" y="1505"/>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6" name="Freeform 4"/>
            <p:cNvSpPr>
              <a:spLocks/>
            </p:cNvSpPr>
            <p:nvPr/>
          </p:nvSpPr>
          <p:spPr bwMode="hidden">
            <a:xfrm>
              <a:off x="4025" y="3627"/>
              <a:ext cx="1733" cy="689"/>
            </a:xfrm>
            <a:custGeom>
              <a:avLst/>
              <a:gdLst/>
              <a:ahLst/>
              <a:cxnLst>
                <a:cxn ang="0">
                  <a:pos x="132" y="689"/>
                </a:cxn>
                <a:cxn ang="0">
                  <a:pos x="550" y="527"/>
                </a:cxn>
                <a:cxn ang="0">
                  <a:pos x="963" y="365"/>
                </a:cxn>
                <a:cxn ang="0">
                  <a:pos x="1160" y="287"/>
                </a:cxn>
                <a:cxn ang="0">
                  <a:pos x="1357" y="203"/>
                </a:cxn>
                <a:cxn ang="0">
                  <a:pos x="1549" y="126"/>
                </a:cxn>
                <a:cxn ang="0">
                  <a:pos x="1728" y="48"/>
                </a:cxn>
                <a:cxn ang="0">
                  <a:pos x="1728" y="0"/>
                </a:cxn>
                <a:cxn ang="0">
                  <a:pos x="1531" y="84"/>
                </a:cxn>
                <a:cxn ang="0">
                  <a:pos x="1327" y="167"/>
                </a:cxn>
                <a:cxn ang="0">
                  <a:pos x="1118" y="257"/>
                </a:cxn>
                <a:cxn ang="0">
                  <a:pos x="903" y="341"/>
                </a:cxn>
                <a:cxn ang="0">
                  <a:pos x="454" y="515"/>
                </a:cxn>
                <a:cxn ang="0">
                  <a:pos x="0" y="689"/>
                </a:cxn>
                <a:cxn ang="0">
                  <a:pos x="132" y="689"/>
                </a:cxn>
                <a:cxn ang="0">
                  <a:pos x="132" y="689"/>
                </a:cxn>
              </a:cxnLst>
              <a:rect l="0" t="0" r="r" b="b"/>
              <a:pathLst>
                <a:path w="1728" h="689">
                  <a:moveTo>
                    <a:pt x="132" y="689"/>
                  </a:moveTo>
                  <a:lnTo>
                    <a:pt x="550" y="527"/>
                  </a:lnTo>
                  <a:lnTo>
                    <a:pt x="963" y="365"/>
                  </a:lnTo>
                  <a:lnTo>
                    <a:pt x="1160" y="287"/>
                  </a:lnTo>
                  <a:lnTo>
                    <a:pt x="1357" y="203"/>
                  </a:lnTo>
                  <a:lnTo>
                    <a:pt x="1549" y="126"/>
                  </a:lnTo>
                  <a:lnTo>
                    <a:pt x="1728" y="48"/>
                  </a:lnTo>
                  <a:lnTo>
                    <a:pt x="1728" y="0"/>
                  </a:lnTo>
                  <a:lnTo>
                    <a:pt x="1531" y="84"/>
                  </a:lnTo>
                  <a:lnTo>
                    <a:pt x="1327" y="167"/>
                  </a:lnTo>
                  <a:lnTo>
                    <a:pt x="1118" y="257"/>
                  </a:lnTo>
                  <a:lnTo>
                    <a:pt x="903" y="341"/>
                  </a:lnTo>
                  <a:lnTo>
                    <a:pt x="454" y="515"/>
                  </a:lnTo>
                  <a:lnTo>
                    <a:pt x="0" y="689"/>
                  </a:lnTo>
                  <a:lnTo>
                    <a:pt x="132" y="689"/>
                  </a:lnTo>
                  <a:lnTo>
                    <a:pt x="132" y="689"/>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7" name="Freeform 5"/>
            <p:cNvSpPr>
              <a:spLocks/>
            </p:cNvSpPr>
            <p:nvPr/>
          </p:nvSpPr>
          <p:spPr bwMode="hidden">
            <a:xfrm>
              <a:off x="0" y="0"/>
              <a:ext cx="5578" cy="3447"/>
            </a:xfrm>
            <a:custGeom>
              <a:avLst/>
              <a:gdLst/>
              <a:ahLst/>
              <a:cxnLst>
                <a:cxn ang="0">
                  <a:pos x="5561" y="929"/>
                </a:cxn>
                <a:cxn ang="0">
                  <a:pos x="5537" y="773"/>
                </a:cxn>
                <a:cxn ang="0">
                  <a:pos x="5453" y="629"/>
                </a:cxn>
                <a:cxn ang="0">
                  <a:pos x="5327" y="492"/>
                </a:cxn>
                <a:cxn ang="0">
                  <a:pos x="5148" y="366"/>
                </a:cxn>
                <a:cxn ang="0">
                  <a:pos x="4921" y="252"/>
                </a:cxn>
                <a:cxn ang="0">
                  <a:pos x="4652" y="144"/>
                </a:cxn>
                <a:cxn ang="0">
                  <a:pos x="4341" y="48"/>
                </a:cxn>
                <a:cxn ang="0">
                  <a:pos x="4000" y="0"/>
                </a:cxn>
                <a:cxn ang="0">
                  <a:pos x="4359" y="90"/>
                </a:cxn>
                <a:cxn ang="0">
                  <a:pos x="4670" y="192"/>
                </a:cxn>
                <a:cxn ang="0">
                  <a:pos x="4933" y="306"/>
                </a:cxn>
                <a:cxn ang="0">
                  <a:pos x="5148" y="426"/>
                </a:cxn>
                <a:cxn ang="0">
                  <a:pos x="5315" y="557"/>
                </a:cxn>
                <a:cxn ang="0">
                  <a:pos x="5429" y="701"/>
                </a:cxn>
                <a:cxn ang="0">
                  <a:pos x="5489" y="851"/>
                </a:cxn>
                <a:cxn ang="0">
                  <a:pos x="5489" y="1013"/>
                </a:cxn>
                <a:cxn ang="0">
                  <a:pos x="5441" y="1163"/>
                </a:cxn>
                <a:cxn ang="0">
                  <a:pos x="5345" y="1319"/>
                </a:cxn>
                <a:cxn ang="0">
                  <a:pos x="5202" y="1475"/>
                </a:cxn>
                <a:cxn ang="0">
                  <a:pos x="5017" y="1630"/>
                </a:cxn>
                <a:cxn ang="0">
                  <a:pos x="4789" y="1786"/>
                </a:cxn>
                <a:cxn ang="0">
                  <a:pos x="4526" y="1948"/>
                </a:cxn>
                <a:cxn ang="0">
                  <a:pos x="4215" y="2104"/>
                </a:cxn>
                <a:cxn ang="0">
                  <a:pos x="3875" y="2260"/>
                </a:cxn>
                <a:cxn ang="0">
                  <a:pos x="3498" y="2416"/>
                </a:cxn>
                <a:cxn ang="0">
                  <a:pos x="3085" y="2566"/>
                </a:cxn>
                <a:cxn ang="0">
                  <a:pos x="2643" y="2715"/>
                </a:cxn>
                <a:cxn ang="0">
                  <a:pos x="2164" y="2865"/>
                </a:cxn>
                <a:cxn ang="0">
                  <a:pos x="1662" y="3009"/>
                </a:cxn>
                <a:cxn ang="0">
                  <a:pos x="1136" y="3147"/>
                </a:cxn>
                <a:cxn ang="0">
                  <a:pos x="580" y="3279"/>
                </a:cxn>
                <a:cxn ang="0">
                  <a:pos x="0" y="3447"/>
                </a:cxn>
                <a:cxn ang="0">
                  <a:pos x="867" y="3249"/>
                </a:cxn>
                <a:cxn ang="0">
                  <a:pos x="1417" y="3105"/>
                </a:cxn>
                <a:cxn ang="0">
                  <a:pos x="1937" y="2961"/>
                </a:cxn>
                <a:cxn ang="0">
                  <a:pos x="2434" y="2817"/>
                </a:cxn>
                <a:cxn ang="0">
                  <a:pos x="2900" y="2668"/>
                </a:cxn>
                <a:cxn ang="0">
                  <a:pos x="3330" y="2512"/>
                </a:cxn>
                <a:cxn ang="0">
                  <a:pos x="3731" y="2356"/>
                </a:cxn>
                <a:cxn ang="0">
                  <a:pos x="4096" y="2200"/>
                </a:cxn>
                <a:cxn ang="0">
                  <a:pos x="4425" y="2038"/>
                </a:cxn>
                <a:cxn ang="0">
                  <a:pos x="4718" y="1876"/>
                </a:cxn>
                <a:cxn ang="0">
                  <a:pos x="4969" y="1720"/>
                </a:cxn>
                <a:cxn ang="0">
                  <a:pos x="5178" y="1559"/>
                </a:cxn>
                <a:cxn ang="0">
                  <a:pos x="5339" y="1397"/>
                </a:cxn>
                <a:cxn ang="0">
                  <a:pos x="5459" y="1241"/>
                </a:cxn>
                <a:cxn ang="0">
                  <a:pos x="5537" y="1085"/>
                </a:cxn>
                <a:cxn ang="0">
                  <a:pos x="5555" y="1007"/>
                </a:cxn>
              </a:cxnLst>
              <a:rect l="0" t="0" r="r" b="b"/>
              <a:pathLst>
                <a:path w="5561" h="3447">
                  <a:moveTo>
                    <a:pt x="5555" y="1007"/>
                  </a:moveTo>
                  <a:lnTo>
                    <a:pt x="5561" y="929"/>
                  </a:lnTo>
                  <a:lnTo>
                    <a:pt x="5555" y="851"/>
                  </a:lnTo>
                  <a:lnTo>
                    <a:pt x="5537" y="773"/>
                  </a:lnTo>
                  <a:lnTo>
                    <a:pt x="5501" y="701"/>
                  </a:lnTo>
                  <a:lnTo>
                    <a:pt x="5453" y="629"/>
                  </a:lnTo>
                  <a:lnTo>
                    <a:pt x="5399" y="563"/>
                  </a:lnTo>
                  <a:lnTo>
                    <a:pt x="5327" y="492"/>
                  </a:lnTo>
                  <a:lnTo>
                    <a:pt x="5244" y="432"/>
                  </a:lnTo>
                  <a:lnTo>
                    <a:pt x="5148" y="366"/>
                  </a:lnTo>
                  <a:lnTo>
                    <a:pt x="5040" y="306"/>
                  </a:lnTo>
                  <a:lnTo>
                    <a:pt x="4921" y="252"/>
                  </a:lnTo>
                  <a:lnTo>
                    <a:pt x="4795" y="198"/>
                  </a:lnTo>
                  <a:lnTo>
                    <a:pt x="4652" y="144"/>
                  </a:lnTo>
                  <a:lnTo>
                    <a:pt x="4502" y="90"/>
                  </a:lnTo>
                  <a:lnTo>
                    <a:pt x="4341" y="48"/>
                  </a:lnTo>
                  <a:lnTo>
                    <a:pt x="4167" y="0"/>
                  </a:lnTo>
                  <a:lnTo>
                    <a:pt x="4000" y="0"/>
                  </a:lnTo>
                  <a:lnTo>
                    <a:pt x="4185" y="42"/>
                  </a:lnTo>
                  <a:lnTo>
                    <a:pt x="4359" y="90"/>
                  </a:lnTo>
                  <a:lnTo>
                    <a:pt x="4520" y="138"/>
                  </a:lnTo>
                  <a:lnTo>
                    <a:pt x="4670" y="192"/>
                  </a:lnTo>
                  <a:lnTo>
                    <a:pt x="4807" y="246"/>
                  </a:lnTo>
                  <a:lnTo>
                    <a:pt x="4933" y="306"/>
                  </a:lnTo>
                  <a:lnTo>
                    <a:pt x="5046" y="366"/>
                  </a:lnTo>
                  <a:lnTo>
                    <a:pt x="5148" y="426"/>
                  </a:lnTo>
                  <a:lnTo>
                    <a:pt x="5238" y="492"/>
                  </a:lnTo>
                  <a:lnTo>
                    <a:pt x="5315" y="557"/>
                  </a:lnTo>
                  <a:lnTo>
                    <a:pt x="5381" y="629"/>
                  </a:lnTo>
                  <a:lnTo>
                    <a:pt x="5429" y="701"/>
                  </a:lnTo>
                  <a:lnTo>
                    <a:pt x="5465" y="779"/>
                  </a:lnTo>
                  <a:lnTo>
                    <a:pt x="5489" y="851"/>
                  </a:lnTo>
                  <a:lnTo>
                    <a:pt x="5495" y="935"/>
                  </a:lnTo>
                  <a:lnTo>
                    <a:pt x="5489" y="1013"/>
                  </a:lnTo>
                  <a:lnTo>
                    <a:pt x="5471" y="1091"/>
                  </a:lnTo>
                  <a:lnTo>
                    <a:pt x="5441" y="1163"/>
                  </a:lnTo>
                  <a:lnTo>
                    <a:pt x="5399" y="1241"/>
                  </a:lnTo>
                  <a:lnTo>
                    <a:pt x="5345" y="1319"/>
                  </a:lnTo>
                  <a:lnTo>
                    <a:pt x="5280" y="1397"/>
                  </a:lnTo>
                  <a:lnTo>
                    <a:pt x="5202" y="1475"/>
                  </a:lnTo>
                  <a:lnTo>
                    <a:pt x="5118" y="1553"/>
                  </a:lnTo>
                  <a:lnTo>
                    <a:pt x="5017" y="1630"/>
                  </a:lnTo>
                  <a:lnTo>
                    <a:pt x="4909" y="1708"/>
                  </a:lnTo>
                  <a:lnTo>
                    <a:pt x="4789" y="1786"/>
                  </a:lnTo>
                  <a:lnTo>
                    <a:pt x="4664" y="1870"/>
                  </a:lnTo>
                  <a:lnTo>
                    <a:pt x="4526" y="1948"/>
                  </a:lnTo>
                  <a:lnTo>
                    <a:pt x="4377" y="2026"/>
                  </a:lnTo>
                  <a:lnTo>
                    <a:pt x="4215" y="2104"/>
                  </a:lnTo>
                  <a:lnTo>
                    <a:pt x="4048" y="2182"/>
                  </a:lnTo>
                  <a:lnTo>
                    <a:pt x="3875" y="2260"/>
                  </a:lnTo>
                  <a:lnTo>
                    <a:pt x="3689" y="2338"/>
                  </a:lnTo>
                  <a:lnTo>
                    <a:pt x="3498" y="2416"/>
                  </a:lnTo>
                  <a:lnTo>
                    <a:pt x="3295" y="2488"/>
                  </a:lnTo>
                  <a:lnTo>
                    <a:pt x="3085" y="2566"/>
                  </a:lnTo>
                  <a:lnTo>
                    <a:pt x="2864" y="2644"/>
                  </a:lnTo>
                  <a:lnTo>
                    <a:pt x="2643" y="2715"/>
                  </a:lnTo>
                  <a:lnTo>
                    <a:pt x="2410" y="2793"/>
                  </a:lnTo>
                  <a:lnTo>
                    <a:pt x="2164" y="2865"/>
                  </a:lnTo>
                  <a:lnTo>
                    <a:pt x="1919" y="2937"/>
                  </a:lnTo>
                  <a:lnTo>
                    <a:pt x="1662" y="3009"/>
                  </a:lnTo>
                  <a:lnTo>
                    <a:pt x="1399" y="3075"/>
                  </a:lnTo>
                  <a:lnTo>
                    <a:pt x="1136" y="3147"/>
                  </a:lnTo>
                  <a:lnTo>
                    <a:pt x="861" y="3213"/>
                  </a:lnTo>
                  <a:lnTo>
                    <a:pt x="580" y="3279"/>
                  </a:lnTo>
                  <a:lnTo>
                    <a:pt x="0" y="3411"/>
                  </a:lnTo>
                  <a:lnTo>
                    <a:pt x="0" y="3447"/>
                  </a:lnTo>
                  <a:lnTo>
                    <a:pt x="586" y="3315"/>
                  </a:lnTo>
                  <a:lnTo>
                    <a:pt x="867" y="3249"/>
                  </a:lnTo>
                  <a:lnTo>
                    <a:pt x="1148" y="3177"/>
                  </a:lnTo>
                  <a:lnTo>
                    <a:pt x="1417" y="3105"/>
                  </a:lnTo>
                  <a:lnTo>
                    <a:pt x="1680" y="3039"/>
                  </a:lnTo>
                  <a:lnTo>
                    <a:pt x="1937" y="2961"/>
                  </a:lnTo>
                  <a:lnTo>
                    <a:pt x="2188" y="2889"/>
                  </a:lnTo>
                  <a:lnTo>
                    <a:pt x="2434" y="2817"/>
                  </a:lnTo>
                  <a:lnTo>
                    <a:pt x="2673" y="2739"/>
                  </a:lnTo>
                  <a:lnTo>
                    <a:pt x="2900" y="2668"/>
                  </a:lnTo>
                  <a:lnTo>
                    <a:pt x="3121" y="2590"/>
                  </a:lnTo>
                  <a:lnTo>
                    <a:pt x="3330" y="2512"/>
                  </a:lnTo>
                  <a:lnTo>
                    <a:pt x="3534" y="2434"/>
                  </a:lnTo>
                  <a:lnTo>
                    <a:pt x="3731" y="2356"/>
                  </a:lnTo>
                  <a:lnTo>
                    <a:pt x="3916" y="2278"/>
                  </a:lnTo>
                  <a:lnTo>
                    <a:pt x="4096" y="2200"/>
                  </a:lnTo>
                  <a:lnTo>
                    <a:pt x="4263" y="2116"/>
                  </a:lnTo>
                  <a:lnTo>
                    <a:pt x="4425" y="2038"/>
                  </a:lnTo>
                  <a:lnTo>
                    <a:pt x="4574" y="1960"/>
                  </a:lnTo>
                  <a:lnTo>
                    <a:pt x="4718" y="1876"/>
                  </a:lnTo>
                  <a:lnTo>
                    <a:pt x="4849" y="1798"/>
                  </a:lnTo>
                  <a:lnTo>
                    <a:pt x="4969" y="1720"/>
                  </a:lnTo>
                  <a:lnTo>
                    <a:pt x="5076" y="1636"/>
                  </a:lnTo>
                  <a:lnTo>
                    <a:pt x="5178" y="1559"/>
                  </a:lnTo>
                  <a:lnTo>
                    <a:pt x="5262" y="1481"/>
                  </a:lnTo>
                  <a:lnTo>
                    <a:pt x="5339" y="1397"/>
                  </a:lnTo>
                  <a:lnTo>
                    <a:pt x="5405" y="1319"/>
                  </a:lnTo>
                  <a:lnTo>
                    <a:pt x="5459" y="1241"/>
                  </a:lnTo>
                  <a:lnTo>
                    <a:pt x="5507" y="1163"/>
                  </a:lnTo>
                  <a:lnTo>
                    <a:pt x="5537" y="1085"/>
                  </a:lnTo>
                  <a:lnTo>
                    <a:pt x="5555" y="1007"/>
                  </a:lnTo>
                  <a:lnTo>
                    <a:pt x="5555" y="1007"/>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8" name="Freeform 6"/>
            <p:cNvSpPr>
              <a:spLocks/>
            </p:cNvSpPr>
            <p:nvPr/>
          </p:nvSpPr>
          <p:spPr bwMode="hidden">
            <a:xfrm>
              <a:off x="4942" y="0"/>
              <a:ext cx="816" cy="276"/>
            </a:xfrm>
            <a:custGeom>
              <a:avLst/>
              <a:gdLst/>
              <a:ahLst/>
              <a:cxnLst>
                <a:cxn ang="0">
                  <a:pos x="813" y="222"/>
                </a:cxn>
                <a:cxn ang="0">
                  <a:pos x="670" y="162"/>
                </a:cxn>
                <a:cxn ang="0">
                  <a:pos x="514" y="108"/>
                </a:cxn>
                <a:cxn ang="0">
                  <a:pos x="347" y="54"/>
                </a:cxn>
                <a:cxn ang="0">
                  <a:pos x="167" y="0"/>
                </a:cxn>
                <a:cxn ang="0">
                  <a:pos x="0" y="0"/>
                </a:cxn>
                <a:cxn ang="0">
                  <a:pos x="227" y="60"/>
                </a:cxn>
                <a:cxn ang="0">
                  <a:pos x="442" y="132"/>
                </a:cxn>
                <a:cxn ang="0">
                  <a:pos x="634" y="204"/>
                </a:cxn>
                <a:cxn ang="0">
                  <a:pos x="813" y="276"/>
                </a:cxn>
                <a:cxn ang="0">
                  <a:pos x="813" y="222"/>
                </a:cxn>
                <a:cxn ang="0">
                  <a:pos x="813" y="222"/>
                </a:cxn>
              </a:cxnLst>
              <a:rect l="0" t="0" r="r" b="b"/>
              <a:pathLst>
                <a:path w="813" h="276">
                  <a:moveTo>
                    <a:pt x="813" y="222"/>
                  </a:moveTo>
                  <a:lnTo>
                    <a:pt x="670" y="162"/>
                  </a:lnTo>
                  <a:lnTo>
                    <a:pt x="514" y="108"/>
                  </a:lnTo>
                  <a:lnTo>
                    <a:pt x="347" y="54"/>
                  </a:lnTo>
                  <a:lnTo>
                    <a:pt x="167" y="0"/>
                  </a:lnTo>
                  <a:lnTo>
                    <a:pt x="0" y="0"/>
                  </a:lnTo>
                  <a:lnTo>
                    <a:pt x="227" y="60"/>
                  </a:lnTo>
                  <a:lnTo>
                    <a:pt x="442" y="132"/>
                  </a:lnTo>
                  <a:lnTo>
                    <a:pt x="634" y="204"/>
                  </a:lnTo>
                  <a:lnTo>
                    <a:pt x="813" y="276"/>
                  </a:lnTo>
                  <a:lnTo>
                    <a:pt x="813" y="222"/>
                  </a:lnTo>
                  <a:lnTo>
                    <a:pt x="813" y="222"/>
                  </a:lnTo>
                  <a:close/>
                </a:path>
              </a:pathLst>
            </a:custGeom>
            <a:gradFill rotWithShape="1">
              <a:gsLst>
                <a:gs pos="0">
                  <a:schemeClr val="bg2"/>
                </a:gs>
                <a:gs pos="50000">
                  <a:schemeClr val="bg2">
                    <a:gamma/>
                    <a:tint val="81961"/>
                    <a:invGamma/>
                  </a:schemeClr>
                </a:gs>
                <a:gs pos="100000">
                  <a:schemeClr val="bg2"/>
                </a:gs>
              </a:gsLst>
              <a:lin ang="0" scaled="1"/>
            </a:gradFill>
            <a:ln w="0" cmpd="sng">
              <a:noFill/>
              <a:round/>
              <a:headEnd/>
              <a:tailEnd/>
            </a:ln>
          </p:spPr>
          <p:txBody>
            <a:bodyPr/>
            <a:lstStyle/>
            <a:p>
              <a:pPr>
                <a:defRPr/>
              </a:pPr>
              <a:endParaRPr lang="ar-EG"/>
            </a:p>
          </p:txBody>
        </p:sp>
        <p:sp>
          <p:nvSpPr>
            <p:cNvPr id="9" name="Freeform 7"/>
            <p:cNvSpPr>
              <a:spLocks/>
            </p:cNvSpPr>
            <p:nvPr/>
          </p:nvSpPr>
          <p:spPr bwMode="hidden">
            <a:xfrm>
              <a:off x="0" y="1984"/>
              <a:ext cx="5758" cy="2098"/>
            </a:xfrm>
            <a:custGeom>
              <a:avLst/>
              <a:gdLst/>
              <a:ahLst/>
              <a:cxnLst>
                <a:cxn ang="0">
                  <a:pos x="5740" y="0"/>
                </a:cxn>
                <a:cxn ang="0">
                  <a:pos x="5638" y="72"/>
                </a:cxn>
                <a:cxn ang="0">
                  <a:pos x="5537" y="138"/>
                </a:cxn>
                <a:cxn ang="0">
                  <a:pos x="5423" y="210"/>
                </a:cxn>
                <a:cxn ang="0">
                  <a:pos x="5304" y="276"/>
                </a:cxn>
                <a:cxn ang="0">
                  <a:pos x="5052" y="414"/>
                </a:cxn>
                <a:cxn ang="0">
                  <a:pos x="4777" y="552"/>
                </a:cxn>
                <a:cxn ang="0">
                  <a:pos x="4478" y="690"/>
                </a:cxn>
                <a:cxn ang="0">
                  <a:pos x="4162" y="827"/>
                </a:cxn>
                <a:cxn ang="0">
                  <a:pos x="3827" y="959"/>
                </a:cxn>
                <a:cxn ang="0">
                  <a:pos x="3468" y="1091"/>
                </a:cxn>
                <a:cxn ang="0">
                  <a:pos x="3091" y="1223"/>
                </a:cxn>
                <a:cxn ang="0">
                  <a:pos x="2697" y="1355"/>
                </a:cxn>
                <a:cxn ang="0">
                  <a:pos x="2284" y="1481"/>
                </a:cxn>
                <a:cxn ang="0">
                  <a:pos x="1860" y="1601"/>
                </a:cxn>
                <a:cxn ang="0">
                  <a:pos x="1417" y="1721"/>
                </a:cxn>
                <a:cxn ang="0">
                  <a:pos x="957" y="1834"/>
                </a:cxn>
                <a:cxn ang="0">
                  <a:pos x="484" y="1948"/>
                </a:cxn>
                <a:cxn ang="0">
                  <a:pos x="0" y="2056"/>
                </a:cxn>
                <a:cxn ang="0">
                  <a:pos x="0" y="2098"/>
                </a:cxn>
                <a:cxn ang="0">
                  <a:pos x="478" y="1990"/>
                </a:cxn>
                <a:cxn ang="0">
                  <a:pos x="951" y="1882"/>
                </a:cxn>
                <a:cxn ang="0">
                  <a:pos x="1405" y="1763"/>
                </a:cxn>
                <a:cxn ang="0">
                  <a:pos x="1842" y="1649"/>
                </a:cxn>
                <a:cxn ang="0">
                  <a:pos x="2266" y="1523"/>
                </a:cxn>
                <a:cxn ang="0">
                  <a:pos x="2679" y="1397"/>
                </a:cxn>
                <a:cxn ang="0">
                  <a:pos x="3067" y="1271"/>
                </a:cxn>
                <a:cxn ang="0">
                  <a:pos x="3444" y="1139"/>
                </a:cxn>
                <a:cxn ang="0">
                  <a:pos x="3803" y="1007"/>
                </a:cxn>
                <a:cxn ang="0">
                  <a:pos x="4138" y="875"/>
                </a:cxn>
                <a:cxn ang="0">
                  <a:pos x="4460" y="737"/>
                </a:cxn>
                <a:cxn ang="0">
                  <a:pos x="4759" y="600"/>
                </a:cxn>
                <a:cxn ang="0">
                  <a:pos x="5040" y="462"/>
                </a:cxn>
                <a:cxn ang="0">
                  <a:pos x="5292" y="324"/>
                </a:cxn>
                <a:cxn ang="0">
                  <a:pos x="5531" y="186"/>
                </a:cxn>
                <a:cxn ang="0">
                  <a:pos x="5740" y="48"/>
                </a:cxn>
                <a:cxn ang="0">
                  <a:pos x="5740" y="0"/>
                </a:cxn>
                <a:cxn ang="0">
                  <a:pos x="5740" y="0"/>
                </a:cxn>
              </a:cxnLst>
              <a:rect l="0" t="0" r="r" b="b"/>
              <a:pathLst>
                <a:path w="5740" h="2098">
                  <a:moveTo>
                    <a:pt x="5740" y="0"/>
                  </a:moveTo>
                  <a:lnTo>
                    <a:pt x="5638" y="72"/>
                  </a:lnTo>
                  <a:lnTo>
                    <a:pt x="5537" y="138"/>
                  </a:lnTo>
                  <a:lnTo>
                    <a:pt x="5423" y="210"/>
                  </a:lnTo>
                  <a:lnTo>
                    <a:pt x="5304" y="276"/>
                  </a:lnTo>
                  <a:lnTo>
                    <a:pt x="5052" y="414"/>
                  </a:lnTo>
                  <a:lnTo>
                    <a:pt x="4777" y="552"/>
                  </a:lnTo>
                  <a:lnTo>
                    <a:pt x="4478" y="690"/>
                  </a:lnTo>
                  <a:lnTo>
                    <a:pt x="4162" y="827"/>
                  </a:lnTo>
                  <a:lnTo>
                    <a:pt x="3827" y="959"/>
                  </a:lnTo>
                  <a:lnTo>
                    <a:pt x="3468" y="1091"/>
                  </a:lnTo>
                  <a:lnTo>
                    <a:pt x="3091" y="1223"/>
                  </a:lnTo>
                  <a:lnTo>
                    <a:pt x="2697" y="1355"/>
                  </a:lnTo>
                  <a:lnTo>
                    <a:pt x="2284" y="1481"/>
                  </a:lnTo>
                  <a:lnTo>
                    <a:pt x="1860" y="1601"/>
                  </a:lnTo>
                  <a:lnTo>
                    <a:pt x="1417" y="1721"/>
                  </a:lnTo>
                  <a:lnTo>
                    <a:pt x="957" y="1834"/>
                  </a:lnTo>
                  <a:lnTo>
                    <a:pt x="484" y="1948"/>
                  </a:lnTo>
                  <a:lnTo>
                    <a:pt x="0" y="2056"/>
                  </a:lnTo>
                  <a:lnTo>
                    <a:pt x="0" y="2098"/>
                  </a:lnTo>
                  <a:lnTo>
                    <a:pt x="478" y="1990"/>
                  </a:lnTo>
                  <a:lnTo>
                    <a:pt x="951" y="1882"/>
                  </a:lnTo>
                  <a:lnTo>
                    <a:pt x="1405" y="1763"/>
                  </a:lnTo>
                  <a:lnTo>
                    <a:pt x="1842" y="1649"/>
                  </a:lnTo>
                  <a:lnTo>
                    <a:pt x="2266" y="1523"/>
                  </a:lnTo>
                  <a:lnTo>
                    <a:pt x="2679" y="1397"/>
                  </a:lnTo>
                  <a:lnTo>
                    <a:pt x="3067" y="1271"/>
                  </a:lnTo>
                  <a:lnTo>
                    <a:pt x="3444" y="1139"/>
                  </a:lnTo>
                  <a:lnTo>
                    <a:pt x="3803" y="1007"/>
                  </a:lnTo>
                  <a:lnTo>
                    <a:pt x="4138" y="875"/>
                  </a:lnTo>
                  <a:lnTo>
                    <a:pt x="4460" y="737"/>
                  </a:lnTo>
                  <a:lnTo>
                    <a:pt x="4759" y="600"/>
                  </a:lnTo>
                  <a:lnTo>
                    <a:pt x="5040" y="462"/>
                  </a:lnTo>
                  <a:lnTo>
                    <a:pt x="5292" y="324"/>
                  </a:lnTo>
                  <a:lnTo>
                    <a:pt x="5531" y="186"/>
                  </a:lnTo>
                  <a:lnTo>
                    <a:pt x="5740" y="48"/>
                  </a:lnTo>
                  <a:lnTo>
                    <a:pt x="5740" y="0"/>
                  </a:lnTo>
                  <a:lnTo>
                    <a:pt x="5740"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10" name="Freeform 8"/>
            <p:cNvSpPr>
              <a:spLocks/>
            </p:cNvSpPr>
            <p:nvPr/>
          </p:nvSpPr>
          <p:spPr bwMode="hidden">
            <a:xfrm>
              <a:off x="0" y="102"/>
              <a:ext cx="1961" cy="1265"/>
            </a:xfrm>
            <a:custGeom>
              <a:avLst/>
              <a:gdLst/>
              <a:ahLst/>
              <a:cxnLst>
                <a:cxn ang="0">
                  <a:pos x="1955" y="485"/>
                </a:cxn>
                <a:cxn ang="0">
                  <a:pos x="1901" y="390"/>
                </a:cxn>
                <a:cxn ang="0">
                  <a:pos x="1770" y="306"/>
                </a:cxn>
                <a:cxn ang="0">
                  <a:pos x="1579" y="228"/>
                </a:cxn>
                <a:cxn ang="0">
                  <a:pos x="1327" y="162"/>
                </a:cxn>
                <a:cxn ang="0">
                  <a:pos x="1010" y="102"/>
                </a:cxn>
                <a:cxn ang="0">
                  <a:pos x="646" y="54"/>
                </a:cxn>
                <a:cxn ang="0">
                  <a:pos x="227" y="18"/>
                </a:cxn>
                <a:cxn ang="0">
                  <a:pos x="0" y="12"/>
                </a:cxn>
                <a:cxn ang="0">
                  <a:pos x="431" y="48"/>
                </a:cxn>
                <a:cxn ang="0">
                  <a:pos x="813" y="90"/>
                </a:cxn>
                <a:cxn ang="0">
                  <a:pos x="1148" y="144"/>
                </a:cxn>
                <a:cxn ang="0">
                  <a:pos x="1423" y="204"/>
                </a:cxn>
                <a:cxn ang="0">
                  <a:pos x="1638" y="276"/>
                </a:cxn>
                <a:cxn ang="0">
                  <a:pos x="1794" y="360"/>
                </a:cxn>
                <a:cxn ang="0">
                  <a:pos x="1883" y="443"/>
                </a:cxn>
                <a:cxn ang="0">
                  <a:pos x="1901" y="539"/>
                </a:cxn>
                <a:cxn ang="0">
                  <a:pos x="1854" y="629"/>
                </a:cxn>
                <a:cxn ang="0">
                  <a:pos x="1746" y="719"/>
                </a:cxn>
                <a:cxn ang="0">
                  <a:pos x="1579" y="809"/>
                </a:cxn>
                <a:cxn ang="0">
                  <a:pos x="1357" y="899"/>
                </a:cxn>
                <a:cxn ang="0">
                  <a:pos x="1088" y="989"/>
                </a:cxn>
                <a:cxn ang="0">
                  <a:pos x="765" y="1073"/>
                </a:cxn>
                <a:cxn ang="0">
                  <a:pos x="407" y="1157"/>
                </a:cxn>
                <a:cxn ang="0">
                  <a:pos x="0" y="1241"/>
                </a:cxn>
                <a:cxn ang="0">
                  <a:pos x="215" y="1223"/>
                </a:cxn>
                <a:cxn ang="0">
                  <a:pos x="610" y="1139"/>
                </a:cxn>
                <a:cxn ang="0">
                  <a:pos x="957" y="1049"/>
                </a:cxn>
                <a:cxn ang="0">
                  <a:pos x="1262" y="959"/>
                </a:cxn>
                <a:cxn ang="0">
                  <a:pos x="1513" y="863"/>
                </a:cxn>
                <a:cxn ang="0">
                  <a:pos x="1716" y="767"/>
                </a:cxn>
                <a:cxn ang="0">
                  <a:pos x="1860" y="677"/>
                </a:cxn>
                <a:cxn ang="0">
                  <a:pos x="1937" y="581"/>
                </a:cxn>
                <a:cxn ang="0">
                  <a:pos x="1955" y="533"/>
                </a:cxn>
              </a:cxnLst>
              <a:rect l="0" t="0" r="r" b="b"/>
              <a:pathLst>
                <a:path w="1955" h="1265">
                  <a:moveTo>
                    <a:pt x="1955" y="533"/>
                  </a:moveTo>
                  <a:lnTo>
                    <a:pt x="1955" y="485"/>
                  </a:lnTo>
                  <a:lnTo>
                    <a:pt x="1937" y="438"/>
                  </a:lnTo>
                  <a:lnTo>
                    <a:pt x="1901" y="390"/>
                  </a:lnTo>
                  <a:lnTo>
                    <a:pt x="1842" y="348"/>
                  </a:lnTo>
                  <a:lnTo>
                    <a:pt x="1770" y="306"/>
                  </a:lnTo>
                  <a:lnTo>
                    <a:pt x="1686" y="270"/>
                  </a:lnTo>
                  <a:lnTo>
                    <a:pt x="1579" y="228"/>
                  </a:lnTo>
                  <a:lnTo>
                    <a:pt x="1459" y="198"/>
                  </a:lnTo>
                  <a:lnTo>
                    <a:pt x="1327" y="162"/>
                  </a:lnTo>
                  <a:lnTo>
                    <a:pt x="1178" y="132"/>
                  </a:lnTo>
                  <a:lnTo>
                    <a:pt x="1010" y="102"/>
                  </a:lnTo>
                  <a:lnTo>
                    <a:pt x="837" y="78"/>
                  </a:lnTo>
                  <a:lnTo>
                    <a:pt x="646" y="54"/>
                  </a:lnTo>
                  <a:lnTo>
                    <a:pt x="442" y="36"/>
                  </a:lnTo>
                  <a:lnTo>
                    <a:pt x="227" y="18"/>
                  </a:lnTo>
                  <a:lnTo>
                    <a:pt x="0" y="0"/>
                  </a:lnTo>
                  <a:lnTo>
                    <a:pt x="0" y="12"/>
                  </a:lnTo>
                  <a:lnTo>
                    <a:pt x="221" y="30"/>
                  </a:lnTo>
                  <a:lnTo>
                    <a:pt x="431" y="48"/>
                  </a:lnTo>
                  <a:lnTo>
                    <a:pt x="628" y="66"/>
                  </a:lnTo>
                  <a:lnTo>
                    <a:pt x="813" y="90"/>
                  </a:lnTo>
                  <a:lnTo>
                    <a:pt x="987" y="114"/>
                  </a:lnTo>
                  <a:lnTo>
                    <a:pt x="1148" y="144"/>
                  </a:lnTo>
                  <a:lnTo>
                    <a:pt x="1292" y="174"/>
                  </a:lnTo>
                  <a:lnTo>
                    <a:pt x="1423" y="204"/>
                  </a:lnTo>
                  <a:lnTo>
                    <a:pt x="1537" y="240"/>
                  </a:lnTo>
                  <a:lnTo>
                    <a:pt x="1638" y="276"/>
                  </a:lnTo>
                  <a:lnTo>
                    <a:pt x="1728" y="318"/>
                  </a:lnTo>
                  <a:lnTo>
                    <a:pt x="1794" y="360"/>
                  </a:lnTo>
                  <a:lnTo>
                    <a:pt x="1848" y="402"/>
                  </a:lnTo>
                  <a:lnTo>
                    <a:pt x="1883" y="443"/>
                  </a:lnTo>
                  <a:lnTo>
                    <a:pt x="1901" y="491"/>
                  </a:lnTo>
                  <a:lnTo>
                    <a:pt x="1901" y="539"/>
                  </a:lnTo>
                  <a:lnTo>
                    <a:pt x="1883" y="587"/>
                  </a:lnTo>
                  <a:lnTo>
                    <a:pt x="1854" y="629"/>
                  </a:lnTo>
                  <a:lnTo>
                    <a:pt x="1806" y="677"/>
                  </a:lnTo>
                  <a:lnTo>
                    <a:pt x="1746" y="719"/>
                  </a:lnTo>
                  <a:lnTo>
                    <a:pt x="1668" y="767"/>
                  </a:lnTo>
                  <a:lnTo>
                    <a:pt x="1579" y="809"/>
                  </a:lnTo>
                  <a:lnTo>
                    <a:pt x="1471" y="857"/>
                  </a:lnTo>
                  <a:lnTo>
                    <a:pt x="1357" y="899"/>
                  </a:lnTo>
                  <a:lnTo>
                    <a:pt x="1226" y="941"/>
                  </a:lnTo>
                  <a:lnTo>
                    <a:pt x="1088" y="989"/>
                  </a:lnTo>
                  <a:lnTo>
                    <a:pt x="933" y="1031"/>
                  </a:lnTo>
                  <a:lnTo>
                    <a:pt x="765" y="1073"/>
                  </a:lnTo>
                  <a:lnTo>
                    <a:pt x="592" y="1115"/>
                  </a:lnTo>
                  <a:lnTo>
                    <a:pt x="407" y="1157"/>
                  </a:lnTo>
                  <a:lnTo>
                    <a:pt x="209" y="1199"/>
                  </a:lnTo>
                  <a:lnTo>
                    <a:pt x="0" y="1241"/>
                  </a:lnTo>
                  <a:lnTo>
                    <a:pt x="0" y="1265"/>
                  </a:lnTo>
                  <a:lnTo>
                    <a:pt x="215" y="1223"/>
                  </a:lnTo>
                  <a:lnTo>
                    <a:pt x="413" y="1181"/>
                  </a:lnTo>
                  <a:lnTo>
                    <a:pt x="610" y="1139"/>
                  </a:lnTo>
                  <a:lnTo>
                    <a:pt x="789" y="1091"/>
                  </a:lnTo>
                  <a:lnTo>
                    <a:pt x="957" y="1049"/>
                  </a:lnTo>
                  <a:lnTo>
                    <a:pt x="1118" y="1001"/>
                  </a:lnTo>
                  <a:lnTo>
                    <a:pt x="1262" y="959"/>
                  </a:lnTo>
                  <a:lnTo>
                    <a:pt x="1393" y="911"/>
                  </a:lnTo>
                  <a:lnTo>
                    <a:pt x="1513" y="863"/>
                  </a:lnTo>
                  <a:lnTo>
                    <a:pt x="1620" y="815"/>
                  </a:lnTo>
                  <a:lnTo>
                    <a:pt x="1716" y="767"/>
                  </a:lnTo>
                  <a:lnTo>
                    <a:pt x="1794" y="725"/>
                  </a:lnTo>
                  <a:lnTo>
                    <a:pt x="1860" y="677"/>
                  </a:lnTo>
                  <a:lnTo>
                    <a:pt x="1907" y="629"/>
                  </a:lnTo>
                  <a:lnTo>
                    <a:pt x="1937" y="581"/>
                  </a:lnTo>
                  <a:lnTo>
                    <a:pt x="1955" y="533"/>
                  </a:lnTo>
                  <a:lnTo>
                    <a:pt x="1955" y="533"/>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11" name="Freeform 9"/>
            <p:cNvSpPr>
              <a:spLocks/>
            </p:cNvSpPr>
            <p:nvPr/>
          </p:nvSpPr>
          <p:spPr bwMode="hidden">
            <a:xfrm>
              <a:off x="0" y="0"/>
              <a:ext cx="4709" cy="2901"/>
            </a:xfrm>
            <a:custGeom>
              <a:avLst/>
              <a:gdLst/>
              <a:ahLst/>
              <a:cxnLst>
                <a:cxn ang="0">
                  <a:pos x="4694" y="797"/>
                </a:cxn>
                <a:cxn ang="0">
                  <a:pos x="4664" y="665"/>
                </a:cxn>
                <a:cxn ang="0">
                  <a:pos x="4586" y="540"/>
                </a:cxn>
                <a:cxn ang="0">
                  <a:pos x="4466" y="426"/>
                </a:cxn>
                <a:cxn ang="0">
                  <a:pos x="4299" y="312"/>
                </a:cxn>
                <a:cxn ang="0">
                  <a:pos x="4084" y="216"/>
                </a:cxn>
                <a:cxn ang="0">
                  <a:pos x="3833" y="120"/>
                </a:cxn>
                <a:cxn ang="0">
                  <a:pos x="3540" y="36"/>
                </a:cxn>
                <a:cxn ang="0">
                  <a:pos x="3205" y="0"/>
                </a:cxn>
                <a:cxn ang="0">
                  <a:pos x="3540" y="78"/>
                </a:cxn>
                <a:cxn ang="0">
                  <a:pos x="3833" y="162"/>
                </a:cxn>
                <a:cxn ang="0">
                  <a:pos x="4084" y="258"/>
                </a:cxn>
                <a:cxn ang="0">
                  <a:pos x="4287" y="366"/>
                </a:cxn>
                <a:cxn ang="0">
                  <a:pos x="4443" y="480"/>
                </a:cxn>
                <a:cxn ang="0">
                  <a:pos x="4550" y="605"/>
                </a:cxn>
                <a:cxn ang="0">
                  <a:pos x="4610" y="737"/>
                </a:cxn>
                <a:cxn ang="0">
                  <a:pos x="4610" y="875"/>
                </a:cxn>
                <a:cxn ang="0">
                  <a:pos x="4568" y="1001"/>
                </a:cxn>
                <a:cxn ang="0">
                  <a:pos x="4490" y="1127"/>
                </a:cxn>
                <a:cxn ang="0">
                  <a:pos x="4371" y="1259"/>
                </a:cxn>
                <a:cxn ang="0">
                  <a:pos x="4215" y="1385"/>
                </a:cxn>
                <a:cxn ang="0">
                  <a:pos x="4024" y="1517"/>
                </a:cxn>
                <a:cxn ang="0">
                  <a:pos x="3803" y="1648"/>
                </a:cxn>
                <a:cxn ang="0">
                  <a:pos x="3546" y="1774"/>
                </a:cxn>
                <a:cxn ang="0">
                  <a:pos x="3259" y="1906"/>
                </a:cxn>
                <a:cxn ang="0">
                  <a:pos x="2942" y="2032"/>
                </a:cxn>
                <a:cxn ang="0">
                  <a:pos x="2595" y="2164"/>
                </a:cxn>
                <a:cxn ang="0">
                  <a:pos x="2224" y="2284"/>
                </a:cxn>
                <a:cxn ang="0">
                  <a:pos x="1824" y="2410"/>
                </a:cxn>
                <a:cxn ang="0">
                  <a:pos x="1399" y="2530"/>
                </a:cxn>
                <a:cxn ang="0">
                  <a:pos x="484" y="2757"/>
                </a:cxn>
                <a:cxn ang="0">
                  <a:pos x="0" y="2901"/>
                </a:cxn>
                <a:cxn ang="0">
                  <a:pos x="969" y="2674"/>
                </a:cxn>
                <a:cxn ang="0">
                  <a:pos x="1638" y="2494"/>
                </a:cxn>
                <a:cxn ang="0">
                  <a:pos x="2057" y="2374"/>
                </a:cxn>
                <a:cxn ang="0">
                  <a:pos x="2451" y="2248"/>
                </a:cxn>
                <a:cxn ang="0">
                  <a:pos x="2816" y="2116"/>
                </a:cxn>
                <a:cxn ang="0">
                  <a:pos x="3151" y="1984"/>
                </a:cxn>
                <a:cxn ang="0">
                  <a:pos x="3462" y="1858"/>
                </a:cxn>
                <a:cxn ang="0">
                  <a:pos x="3737" y="1720"/>
                </a:cxn>
                <a:cxn ang="0">
                  <a:pos x="3982" y="1589"/>
                </a:cxn>
                <a:cxn ang="0">
                  <a:pos x="4191" y="1457"/>
                </a:cxn>
                <a:cxn ang="0">
                  <a:pos x="4371" y="1325"/>
                </a:cxn>
                <a:cxn ang="0">
                  <a:pos x="4508" y="1193"/>
                </a:cxn>
                <a:cxn ang="0">
                  <a:pos x="4610" y="1061"/>
                </a:cxn>
                <a:cxn ang="0">
                  <a:pos x="4670" y="935"/>
                </a:cxn>
                <a:cxn ang="0">
                  <a:pos x="4688" y="869"/>
                </a:cxn>
              </a:cxnLst>
              <a:rect l="0" t="0" r="r" b="b"/>
              <a:pathLst>
                <a:path w="4694" h="2901">
                  <a:moveTo>
                    <a:pt x="4688" y="869"/>
                  </a:moveTo>
                  <a:lnTo>
                    <a:pt x="4694" y="797"/>
                  </a:lnTo>
                  <a:lnTo>
                    <a:pt x="4688" y="731"/>
                  </a:lnTo>
                  <a:lnTo>
                    <a:pt x="4664" y="665"/>
                  </a:lnTo>
                  <a:lnTo>
                    <a:pt x="4634" y="599"/>
                  </a:lnTo>
                  <a:lnTo>
                    <a:pt x="4586" y="540"/>
                  </a:lnTo>
                  <a:lnTo>
                    <a:pt x="4532" y="480"/>
                  </a:lnTo>
                  <a:lnTo>
                    <a:pt x="4466" y="426"/>
                  </a:lnTo>
                  <a:lnTo>
                    <a:pt x="4389" y="366"/>
                  </a:lnTo>
                  <a:lnTo>
                    <a:pt x="4299" y="312"/>
                  </a:lnTo>
                  <a:lnTo>
                    <a:pt x="4197" y="264"/>
                  </a:lnTo>
                  <a:lnTo>
                    <a:pt x="4084" y="216"/>
                  </a:lnTo>
                  <a:lnTo>
                    <a:pt x="3964" y="168"/>
                  </a:lnTo>
                  <a:lnTo>
                    <a:pt x="3833" y="120"/>
                  </a:lnTo>
                  <a:lnTo>
                    <a:pt x="3689" y="78"/>
                  </a:lnTo>
                  <a:lnTo>
                    <a:pt x="3540" y="36"/>
                  </a:lnTo>
                  <a:lnTo>
                    <a:pt x="3378" y="0"/>
                  </a:lnTo>
                  <a:lnTo>
                    <a:pt x="3205" y="0"/>
                  </a:lnTo>
                  <a:lnTo>
                    <a:pt x="3378" y="36"/>
                  </a:lnTo>
                  <a:lnTo>
                    <a:pt x="3540" y="78"/>
                  </a:lnTo>
                  <a:lnTo>
                    <a:pt x="3689" y="120"/>
                  </a:lnTo>
                  <a:lnTo>
                    <a:pt x="3833" y="162"/>
                  </a:lnTo>
                  <a:lnTo>
                    <a:pt x="3964" y="210"/>
                  </a:lnTo>
                  <a:lnTo>
                    <a:pt x="4084" y="258"/>
                  </a:lnTo>
                  <a:lnTo>
                    <a:pt x="4191" y="312"/>
                  </a:lnTo>
                  <a:lnTo>
                    <a:pt x="4287" y="366"/>
                  </a:lnTo>
                  <a:lnTo>
                    <a:pt x="4371" y="420"/>
                  </a:lnTo>
                  <a:lnTo>
                    <a:pt x="4443" y="480"/>
                  </a:lnTo>
                  <a:lnTo>
                    <a:pt x="4502" y="540"/>
                  </a:lnTo>
                  <a:lnTo>
                    <a:pt x="4550" y="605"/>
                  </a:lnTo>
                  <a:lnTo>
                    <a:pt x="4586" y="671"/>
                  </a:lnTo>
                  <a:lnTo>
                    <a:pt x="4610" y="737"/>
                  </a:lnTo>
                  <a:lnTo>
                    <a:pt x="4616" y="803"/>
                  </a:lnTo>
                  <a:lnTo>
                    <a:pt x="4610" y="875"/>
                  </a:lnTo>
                  <a:lnTo>
                    <a:pt x="4592" y="935"/>
                  </a:lnTo>
                  <a:lnTo>
                    <a:pt x="4568" y="1001"/>
                  </a:lnTo>
                  <a:lnTo>
                    <a:pt x="4532" y="1067"/>
                  </a:lnTo>
                  <a:lnTo>
                    <a:pt x="4490" y="1127"/>
                  </a:lnTo>
                  <a:lnTo>
                    <a:pt x="4437" y="1193"/>
                  </a:lnTo>
                  <a:lnTo>
                    <a:pt x="4371" y="1259"/>
                  </a:lnTo>
                  <a:lnTo>
                    <a:pt x="4299" y="1325"/>
                  </a:lnTo>
                  <a:lnTo>
                    <a:pt x="4215" y="1385"/>
                  </a:lnTo>
                  <a:lnTo>
                    <a:pt x="4126" y="1451"/>
                  </a:lnTo>
                  <a:lnTo>
                    <a:pt x="4024" y="1517"/>
                  </a:lnTo>
                  <a:lnTo>
                    <a:pt x="3916" y="1583"/>
                  </a:lnTo>
                  <a:lnTo>
                    <a:pt x="3803" y="1648"/>
                  </a:lnTo>
                  <a:lnTo>
                    <a:pt x="3677" y="1714"/>
                  </a:lnTo>
                  <a:lnTo>
                    <a:pt x="3546" y="1774"/>
                  </a:lnTo>
                  <a:lnTo>
                    <a:pt x="3408" y="1840"/>
                  </a:lnTo>
                  <a:lnTo>
                    <a:pt x="3259" y="1906"/>
                  </a:lnTo>
                  <a:lnTo>
                    <a:pt x="3103" y="1972"/>
                  </a:lnTo>
                  <a:lnTo>
                    <a:pt x="2942" y="2032"/>
                  </a:lnTo>
                  <a:lnTo>
                    <a:pt x="2768" y="2098"/>
                  </a:lnTo>
                  <a:lnTo>
                    <a:pt x="2595" y="2164"/>
                  </a:lnTo>
                  <a:lnTo>
                    <a:pt x="2410" y="2224"/>
                  </a:lnTo>
                  <a:lnTo>
                    <a:pt x="2224" y="2284"/>
                  </a:lnTo>
                  <a:lnTo>
                    <a:pt x="2027" y="2350"/>
                  </a:lnTo>
                  <a:lnTo>
                    <a:pt x="1824" y="2410"/>
                  </a:lnTo>
                  <a:lnTo>
                    <a:pt x="1614" y="2470"/>
                  </a:lnTo>
                  <a:lnTo>
                    <a:pt x="1399" y="2530"/>
                  </a:lnTo>
                  <a:lnTo>
                    <a:pt x="957" y="2644"/>
                  </a:lnTo>
                  <a:lnTo>
                    <a:pt x="484" y="2757"/>
                  </a:lnTo>
                  <a:lnTo>
                    <a:pt x="0" y="2865"/>
                  </a:lnTo>
                  <a:lnTo>
                    <a:pt x="0" y="2901"/>
                  </a:lnTo>
                  <a:lnTo>
                    <a:pt x="496" y="2787"/>
                  </a:lnTo>
                  <a:lnTo>
                    <a:pt x="969" y="2674"/>
                  </a:lnTo>
                  <a:lnTo>
                    <a:pt x="1423" y="2554"/>
                  </a:lnTo>
                  <a:lnTo>
                    <a:pt x="1638" y="2494"/>
                  </a:lnTo>
                  <a:lnTo>
                    <a:pt x="1854" y="2434"/>
                  </a:lnTo>
                  <a:lnTo>
                    <a:pt x="2057" y="2374"/>
                  </a:lnTo>
                  <a:lnTo>
                    <a:pt x="2254" y="2308"/>
                  </a:lnTo>
                  <a:lnTo>
                    <a:pt x="2451" y="2248"/>
                  </a:lnTo>
                  <a:lnTo>
                    <a:pt x="2637" y="2182"/>
                  </a:lnTo>
                  <a:lnTo>
                    <a:pt x="2816" y="2116"/>
                  </a:lnTo>
                  <a:lnTo>
                    <a:pt x="2990" y="2050"/>
                  </a:lnTo>
                  <a:lnTo>
                    <a:pt x="3151" y="1984"/>
                  </a:lnTo>
                  <a:lnTo>
                    <a:pt x="3312" y="1924"/>
                  </a:lnTo>
                  <a:lnTo>
                    <a:pt x="3462" y="1858"/>
                  </a:lnTo>
                  <a:lnTo>
                    <a:pt x="3605" y="1792"/>
                  </a:lnTo>
                  <a:lnTo>
                    <a:pt x="3737" y="1720"/>
                  </a:lnTo>
                  <a:lnTo>
                    <a:pt x="3863" y="1654"/>
                  </a:lnTo>
                  <a:lnTo>
                    <a:pt x="3982" y="1589"/>
                  </a:lnTo>
                  <a:lnTo>
                    <a:pt x="4090" y="1523"/>
                  </a:lnTo>
                  <a:lnTo>
                    <a:pt x="4191" y="1457"/>
                  </a:lnTo>
                  <a:lnTo>
                    <a:pt x="4287" y="1391"/>
                  </a:lnTo>
                  <a:lnTo>
                    <a:pt x="4371" y="1325"/>
                  </a:lnTo>
                  <a:lnTo>
                    <a:pt x="4443" y="1259"/>
                  </a:lnTo>
                  <a:lnTo>
                    <a:pt x="4508" y="1193"/>
                  </a:lnTo>
                  <a:lnTo>
                    <a:pt x="4562" y="1127"/>
                  </a:lnTo>
                  <a:lnTo>
                    <a:pt x="4610" y="1061"/>
                  </a:lnTo>
                  <a:lnTo>
                    <a:pt x="4646" y="995"/>
                  </a:lnTo>
                  <a:lnTo>
                    <a:pt x="4670" y="935"/>
                  </a:lnTo>
                  <a:lnTo>
                    <a:pt x="4688" y="869"/>
                  </a:lnTo>
                  <a:lnTo>
                    <a:pt x="4688" y="869"/>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12" name="Freeform 10"/>
            <p:cNvSpPr>
              <a:spLocks/>
            </p:cNvSpPr>
            <p:nvPr/>
          </p:nvSpPr>
          <p:spPr bwMode="hidden">
            <a:xfrm>
              <a:off x="0" y="0"/>
              <a:ext cx="3773" cy="2356"/>
            </a:xfrm>
            <a:custGeom>
              <a:avLst/>
              <a:gdLst/>
              <a:ahLst/>
              <a:cxnLst>
                <a:cxn ang="0">
                  <a:pos x="3761" y="719"/>
                </a:cxn>
                <a:cxn ang="0">
                  <a:pos x="3731" y="599"/>
                </a:cxn>
                <a:cxn ang="0">
                  <a:pos x="3653" y="486"/>
                </a:cxn>
                <a:cxn ang="0">
                  <a:pos x="3522" y="378"/>
                </a:cxn>
                <a:cxn ang="0">
                  <a:pos x="3348" y="282"/>
                </a:cxn>
                <a:cxn ang="0">
                  <a:pos x="3127" y="192"/>
                </a:cxn>
                <a:cxn ang="0">
                  <a:pos x="2864" y="108"/>
                </a:cxn>
                <a:cxn ang="0">
                  <a:pos x="2559" y="36"/>
                </a:cxn>
                <a:cxn ang="0">
                  <a:pos x="2230" y="0"/>
                </a:cxn>
                <a:cxn ang="0">
                  <a:pos x="2577" y="72"/>
                </a:cxn>
                <a:cxn ang="0">
                  <a:pos x="2876" y="150"/>
                </a:cxn>
                <a:cxn ang="0">
                  <a:pos x="3139" y="234"/>
                </a:cxn>
                <a:cxn ang="0">
                  <a:pos x="3348" y="330"/>
                </a:cxn>
                <a:cxn ang="0">
                  <a:pos x="3516" y="432"/>
                </a:cxn>
                <a:cxn ang="0">
                  <a:pos x="3623" y="545"/>
                </a:cxn>
                <a:cxn ang="0">
                  <a:pos x="3683" y="665"/>
                </a:cxn>
                <a:cxn ang="0">
                  <a:pos x="3689" y="791"/>
                </a:cxn>
                <a:cxn ang="0">
                  <a:pos x="3653" y="887"/>
                </a:cxn>
                <a:cxn ang="0">
                  <a:pos x="3593" y="989"/>
                </a:cxn>
                <a:cxn ang="0">
                  <a:pos x="3498" y="1091"/>
                </a:cxn>
                <a:cxn ang="0">
                  <a:pos x="3372" y="1187"/>
                </a:cxn>
                <a:cxn ang="0">
                  <a:pos x="3223" y="1289"/>
                </a:cxn>
                <a:cxn ang="0">
                  <a:pos x="3043" y="1391"/>
                </a:cxn>
                <a:cxn ang="0">
                  <a:pos x="2834" y="1493"/>
                </a:cxn>
                <a:cxn ang="0">
                  <a:pos x="2607" y="1589"/>
                </a:cxn>
                <a:cxn ang="0">
                  <a:pos x="2075" y="1786"/>
                </a:cxn>
                <a:cxn ang="0">
                  <a:pos x="1459" y="1972"/>
                </a:cxn>
                <a:cxn ang="0">
                  <a:pos x="765" y="2158"/>
                </a:cxn>
                <a:cxn ang="0">
                  <a:pos x="0" y="2326"/>
                </a:cxn>
                <a:cxn ang="0">
                  <a:pos x="401" y="2272"/>
                </a:cxn>
                <a:cxn ang="0">
                  <a:pos x="1142" y="2092"/>
                </a:cxn>
                <a:cxn ang="0">
                  <a:pos x="1812" y="1900"/>
                </a:cxn>
                <a:cxn ang="0">
                  <a:pos x="2392" y="1702"/>
                </a:cxn>
                <a:cxn ang="0">
                  <a:pos x="2649" y="1607"/>
                </a:cxn>
                <a:cxn ang="0">
                  <a:pos x="2882" y="1505"/>
                </a:cxn>
                <a:cxn ang="0">
                  <a:pos x="3091" y="1403"/>
                </a:cxn>
                <a:cxn ang="0">
                  <a:pos x="3277" y="1301"/>
                </a:cxn>
                <a:cxn ang="0">
                  <a:pos x="3432" y="1193"/>
                </a:cxn>
                <a:cxn ang="0">
                  <a:pos x="3558" y="1091"/>
                </a:cxn>
                <a:cxn ang="0">
                  <a:pos x="3653" y="989"/>
                </a:cxn>
                <a:cxn ang="0">
                  <a:pos x="3719" y="887"/>
                </a:cxn>
                <a:cxn ang="0">
                  <a:pos x="3755" y="785"/>
                </a:cxn>
              </a:cxnLst>
              <a:rect l="0" t="0" r="r" b="b"/>
              <a:pathLst>
                <a:path w="3761" h="2356">
                  <a:moveTo>
                    <a:pt x="3755" y="785"/>
                  </a:moveTo>
                  <a:lnTo>
                    <a:pt x="3761" y="719"/>
                  </a:lnTo>
                  <a:lnTo>
                    <a:pt x="3755" y="659"/>
                  </a:lnTo>
                  <a:lnTo>
                    <a:pt x="3731" y="599"/>
                  </a:lnTo>
                  <a:lnTo>
                    <a:pt x="3701" y="545"/>
                  </a:lnTo>
                  <a:lnTo>
                    <a:pt x="3653" y="486"/>
                  </a:lnTo>
                  <a:lnTo>
                    <a:pt x="3593" y="432"/>
                  </a:lnTo>
                  <a:lnTo>
                    <a:pt x="3522" y="378"/>
                  </a:lnTo>
                  <a:lnTo>
                    <a:pt x="3444" y="330"/>
                  </a:lnTo>
                  <a:lnTo>
                    <a:pt x="3348" y="282"/>
                  </a:lnTo>
                  <a:lnTo>
                    <a:pt x="3241" y="234"/>
                  </a:lnTo>
                  <a:lnTo>
                    <a:pt x="3127" y="192"/>
                  </a:lnTo>
                  <a:lnTo>
                    <a:pt x="3002" y="150"/>
                  </a:lnTo>
                  <a:lnTo>
                    <a:pt x="2864" y="108"/>
                  </a:lnTo>
                  <a:lnTo>
                    <a:pt x="2715" y="72"/>
                  </a:lnTo>
                  <a:lnTo>
                    <a:pt x="2559" y="36"/>
                  </a:lnTo>
                  <a:lnTo>
                    <a:pt x="2392" y="0"/>
                  </a:lnTo>
                  <a:lnTo>
                    <a:pt x="2230" y="0"/>
                  </a:lnTo>
                  <a:lnTo>
                    <a:pt x="2410" y="36"/>
                  </a:lnTo>
                  <a:lnTo>
                    <a:pt x="2577" y="72"/>
                  </a:lnTo>
                  <a:lnTo>
                    <a:pt x="2732" y="108"/>
                  </a:lnTo>
                  <a:lnTo>
                    <a:pt x="2876" y="150"/>
                  </a:lnTo>
                  <a:lnTo>
                    <a:pt x="3014" y="192"/>
                  </a:lnTo>
                  <a:lnTo>
                    <a:pt x="3139" y="234"/>
                  </a:lnTo>
                  <a:lnTo>
                    <a:pt x="3253" y="282"/>
                  </a:lnTo>
                  <a:lnTo>
                    <a:pt x="3348" y="330"/>
                  </a:lnTo>
                  <a:lnTo>
                    <a:pt x="3438" y="384"/>
                  </a:lnTo>
                  <a:lnTo>
                    <a:pt x="3516" y="432"/>
                  </a:lnTo>
                  <a:lnTo>
                    <a:pt x="3576" y="492"/>
                  </a:lnTo>
                  <a:lnTo>
                    <a:pt x="3623" y="545"/>
                  </a:lnTo>
                  <a:lnTo>
                    <a:pt x="3665" y="605"/>
                  </a:lnTo>
                  <a:lnTo>
                    <a:pt x="3683" y="665"/>
                  </a:lnTo>
                  <a:lnTo>
                    <a:pt x="3695" y="725"/>
                  </a:lnTo>
                  <a:lnTo>
                    <a:pt x="3689" y="791"/>
                  </a:lnTo>
                  <a:lnTo>
                    <a:pt x="3677" y="839"/>
                  </a:lnTo>
                  <a:lnTo>
                    <a:pt x="3653" y="887"/>
                  </a:lnTo>
                  <a:lnTo>
                    <a:pt x="3629" y="941"/>
                  </a:lnTo>
                  <a:lnTo>
                    <a:pt x="3593" y="989"/>
                  </a:lnTo>
                  <a:lnTo>
                    <a:pt x="3546" y="1037"/>
                  </a:lnTo>
                  <a:lnTo>
                    <a:pt x="3498" y="1091"/>
                  </a:lnTo>
                  <a:lnTo>
                    <a:pt x="3438" y="1139"/>
                  </a:lnTo>
                  <a:lnTo>
                    <a:pt x="3372" y="1187"/>
                  </a:lnTo>
                  <a:lnTo>
                    <a:pt x="3301" y="1241"/>
                  </a:lnTo>
                  <a:lnTo>
                    <a:pt x="3223" y="1289"/>
                  </a:lnTo>
                  <a:lnTo>
                    <a:pt x="3133" y="1343"/>
                  </a:lnTo>
                  <a:lnTo>
                    <a:pt x="3043" y="1391"/>
                  </a:lnTo>
                  <a:lnTo>
                    <a:pt x="2942" y="1439"/>
                  </a:lnTo>
                  <a:lnTo>
                    <a:pt x="2834" y="1493"/>
                  </a:lnTo>
                  <a:lnTo>
                    <a:pt x="2727" y="1541"/>
                  </a:lnTo>
                  <a:lnTo>
                    <a:pt x="2607" y="1589"/>
                  </a:lnTo>
                  <a:lnTo>
                    <a:pt x="2356" y="1690"/>
                  </a:lnTo>
                  <a:lnTo>
                    <a:pt x="2075" y="1786"/>
                  </a:lnTo>
                  <a:lnTo>
                    <a:pt x="1782" y="1882"/>
                  </a:lnTo>
                  <a:lnTo>
                    <a:pt x="1459" y="1972"/>
                  </a:lnTo>
                  <a:lnTo>
                    <a:pt x="1124" y="2068"/>
                  </a:lnTo>
                  <a:lnTo>
                    <a:pt x="765" y="2158"/>
                  </a:lnTo>
                  <a:lnTo>
                    <a:pt x="389" y="2242"/>
                  </a:lnTo>
                  <a:lnTo>
                    <a:pt x="0" y="2326"/>
                  </a:lnTo>
                  <a:lnTo>
                    <a:pt x="0" y="2356"/>
                  </a:lnTo>
                  <a:lnTo>
                    <a:pt x="401" y="2272"/>
                  </a:lnTo>
                  <a:lnTo>
                    <a:pt x="777" y="2182"/>
                  </a:lnTo>
                  <a:lnTo>
                    <a:pt x="1142" y="2092"/>
                  </a:lnTo>
                  <a:lnTo>
                    <a:pt x="1483" y="1996"/>
                  </a:lnTo>
                  <a:lnTo>
                    <a:pt x="1812" y="1900"/>
                  </a:lnTo>
                  <a:lnTo>
                    <a:pt x="2111" y="1804"/>
                  </a:lnTo>
                  <a:lnTo>
                    <a:pt x="2392" y="1702"/>
                  </a:lnTo>
                  <a:lnTo>
                    <a:pt x="2523" y="1654"/>
                  </a:lnTo>
                  <a:lnTo>
                    <a:pt x="2649" y="1607"/>
                  </a:lnTo>
                  <a:lnTo>
                    <a:pt x="2768" y="1553"/>
                  </a:lnTo>
                  <a:lnTo>
                    <a:pt x="2882" y="1505"/>
                  </a:lnTo>
                  <a:lnTo>
                    <a:pt x="2990" y="1451"/>
                  </a:lnTo>
                  <a:lnTo>
                    <a:pt x="3091" y="1403"/>
                  </a:lnTo>
                  <a:lnTo>
                    <a:pt x="3187" y="1349"/>
                  </a:lnTo>
                  <a:lnTo>
                    <a:pt x="3277" y="1301"/>
                  </a:lnTo>
                  <a:lnTo>
                    <a:pt x="3354" y="1247"/>
                  </a:lnTo>
                  <a:lnTo>
                    <a:pt x="3432" y="1193"/>
                  </a:lnTo>
                  <a:lnTo>
                    <a:pt x="3498" y="1145"/>
                  </a:lnTo>
                  <a:lnTo>
                    <a:pt x="3558" y="1091"/>
                  </a:lnTo>
                  <a:lnTo>
                    <a:pt x="3611" y="1043"/>
                  </a:lnTo>
                  <a:lnTo>
                    <a:pt x="3653" y="989"/>
                  </a:lnTo>
                  <a:lnTo>
                    <a:pt x="3689" y="941"/>
                  </a:lnTo>
                  <a:lnTo>
                    <a:pt x="3719" y="887"/>
                  </a:lnTo>
                  <a:lnTo>
                    <a:pt x="3743" y="833"/>
                  </a:lnTo>
                  <a:lnTo>
                    <a:pt x="3755" y="785"/>
                  </a:lnTo>
                  <a:lnTo>
                    <a:pt x="3755" y="785"/>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13" name="Freeform 11"/>
            <p:cNvSpPr>
              <a:spLocks/>
            </p:cNvSpPr>
            <p:nvPr/>
          </p:nvSpPr>
          <p:spPr bwMode="hidden">
            <a:xfrm>
              <a:off x="0" y="0"/>
              <a:ext cx="2933" cy="1846"/>
            </a:xfrm>
            <a:custGeom>
              <a:avLst/>
              <a:gdLst/>
              <a:ahLst/>
              <a:cxnLst>
                <a:cxn ang="0">
                  <a:pos x="2924" y="647"/>
                </a:cxn>
                <a:cxn ang="0">
                  <a:pos x="2876" y="528"/>
                </a:cxn>
                <a:cxn ang="0">
                  <a:pos x="2750" y="414"/>
                </a:cxn>
                <a:cxn ang="0">
                  <a:pos x="2559" y="318"/>
                </a:cxn>
                <a:cxn ang="0">
                  <a:pos x="2302" y="228"/>
                </a:cxn>
                <a:cxn ang="0">
                  <a:pos x="1985" y="150"/>
                </a:cxn>
                <a:cxn ang="0">
                  <a:pos x="1608" y="78"/>
                </a:cxn>
                <a:cxn ang="0">
                  <a:pos x="1178" y="24"/>
                </a:cxn>
                <a:cxn ang="0">
                  <a:pos x="694" y="0"/>
                </a:cxn>
                <a:cxn ang="0">
                  <a:pos x="1190" y="48"/>
                </a:cxn>
                <a:cxn ang="0">
                  <a:pos x="1626" y="108"/>
                </a:cxn>
                <a:cxn ang="0">
                  <a:pos x="2009" y="180"/>
                </a:cxn>
                <a:cxn ang="0">
                  <a:pos x="2326" y="264"/>
                </a:cxn>
                <a:cxn ang="0">
                  <a:pos x="2571" y="360"/>
                </a:cxn>
                <a:cxn ang="0">
                  <a:pos x="2750" y="468"/>
                </a:cxn>
                <a:cxn ang="0">
                  <a:pos x="2846" y="587"/>
                </a:cxn>
                <a:cxn ang="0">
                  <a:pos x="2864" y="713"/>
                </a:cxn>
                <a:cxn ang="0">
                  <a:pos x="2840" y="785"/>
                </a:cxn>
                <a:cxn ang="0">
                  <a:pos x="2792" y="857"/>
                </a:cxn>
                <a:cxn ang="0">
                  <a:pos x="2625" y="1001"/>
                </a:cxn>
                <a:cxn ang="0">
                  <a:pos x="2368" y="1145"/>
                </a:cxn>
                <a:cxn ang="0">
                  <a:pos x="2033" y="1289"/>
                </a:cxn>
                <a:cxn ang="0">
                  <a:pos x="1626" y="1433"/>
                </a:cxn>
                <a:cxn ang="0">
                  <a:pos x="1142" y="1571"/>
                </a:cxn>
                <a:cxn ang="0">
                  <a:pos x="604" y="1702"/>
                </a:cxn>
                <a:cxn ang="0">
                  <a:pos x="0" y="1828"/>
                </a:cxn>
                <a:cxn ang="0">
                  <a:pos x="311" y="1780"/>
                </a:cxn>
                <a:cxn ang="0">
                  <a:pos x="897" y="1648"/>
                </a:cxn>
                <a:cxn ang="0">
                  <a:pos x="1417" y="1511"/>
                </a:cxn>
                <a:cxn ang="0">
                  <a:pos x="1871" y="1367"/>
                </a:cxn>
                <a:cxn ang="0">
                  <a:pos x="2254" y="1223"/>
                </a:cxn>
                <a:cxn ang="0">
                  <a:pos x="2559" y="1079"/>
                </a:cxn>
                <a:cxn ang="0">
                  <a:pos x="2774" y="929"/>
                </a:cxn>
                <a:cxn ang="0">
                  <a:pos x="2876" y="815"/>
                </a:cxn>
                <a:cxn ang="0">
                  <a:pos x="2912" y="743"/>
                </a:cxn>
                <a:cxn ang="0">
                  <a:pos x="2924" y="707"/>
                </a:cxn>
              </a:cxnLst>
              <a:rect l="0" t="0" r="r" b="b"/>
              <a:pathLst>
                <a:path w="2924" h="1846">
                  <a:moveTo>
                    <a:pt x="2924" y="707"/>
                  </a:moveTo>
                  <a:lnTo>
                    <a:pt x="2924" y="647"/>
                  </a:lnTo>
                  <a:lnTo>
                    <a:pt x="2912" y="581"/>
                  </a:lnTo>
                  <a:lnTo>
                    <a:pt x="2876" y="528"/>
                  </a:lnTo>
                  <a:lnTo>
                    <a:pt x="2822" y="468"/>
                  </a:lnTo>
                  <a:lnTo>
                    <a:pt x="2750" y="414"/>
                  </a:lnTo>
                  <a:lnTo>
                    <a:pt x="2667" y="366"/>
                  </a:lnTo>
                  <a:lnTo>
                    <a:pt x="2559" y="318"/>
                  </a:lnTo>
                  <a:lnTo>
                    <a:pt x="2440" y="270"/>
                  </a:lnTo>
                  <a:lnTo>
                    <a:pt x="2302" y="228"/>
                  </a:lnTo>
                  <a:lnTo>
                    <a:pt x="2153" y="186"/>
                  </a:lnTo>
                  <a:lnTo>
                    <a:pt x="1985" y="150"/>
                  </a:lnTo>
                  <a:lnTo>
                    <a:pt x="1806" y="114"/>
                  </a:lnTo>
                  <a:lnTo>
                    <a:pt x="1608" y="78"/>
                  </a:lnTo>
                  <a:lnTo>
                    <a:pt x="1399" y="54"/>
                  </a:lnTo>
                  <a:lnTo>
                    <a:pt x="1178" y="24"/>
                  </a:lnTo>
                  <a:lnTo>
                    <a:pt x="945" y="0"/>
                  </a:lnTo>
                  <a:lnTo>
                    <a:pt x="694" y="0"/>
                  </a:lnTo>
                  <a:lnTo>
                    <a:pt x="945" y="24"/>
                  </a:lnTo>
                  <a:lnTo>
                    <a:pt x="1190" y="48"/>
                  </a:lnTo>
                  <a:lnTo>
                    <a:pt x="1417" y="78"/>
                  </a:lnTo>
                  <a:lnTo>
                    <a:pt x="1626" y="108"/>
                  </a:lnTo>
                  <a:lnTo>
                    <a:pt x="1824" y="144"/>
                  </a:lnTo>
                  <a:lnTo>
                    <a:pt x="2009" y="180"/>
                  </a:lnTo>
                  <a:lnTo>
                    <a:pt x="2176" y="222"/>
                  </a:lnTo>
                  <a:lnTo>
                    <a:pt x="2326" y="264"/>
                  </a:lnTo>
                  <a:lnTo>
                    <a:pt x="2457" y="312"/>
                  </a:lnTo>
                  <a:lnTo>
                    <a:pt x="2571" y="360"/>
                  </a:lnTo>
                  <a:lnTo>
                    <a:pt x="2667" y="414"/>
                  </a:lnTo>
                  <a:lnTo>
                    <a:pt x="2750" y="468"/>
                  </a:lnTo>
                  <a:lnTo>
                    <a:pt x="2804" y="528"/>
                  </a:lnTo>
                  <a:lnTo>
                    <a:pt x="2846" y="587"/>
                  </a:lnTo>
                  <a:lnTo>
                    <a:pt x="2864" y="647"/>
                  </a:lnTo>
                  <a:lnTo>
                    <a:pt x="2864" y="713"/>
                  </a:lnTo>
                  <a:lnTo>
                    <a:pt x="2852" y="749"/>
                  </a:lnTo>
                  <a:lnTo>
                    <a:pt x="2840" y="785"/>
                  </a:lnTo>
                  <a:lnTo>
                    <a:pt x="2816" y="821"/>
                  </a:lnTo>
                  <a:lnTo>
                    <a:pt x="2792" y="857"/>
                  </a:lnTo>
                  <a:lnTo>
                    <a:pt x="2721" y="929"/>
                  </a:lnTo>
                  <a:lnTo>
                    <a:pt x="2625" y="1001"/>
                  </a:lnTo>
                  <a:lnTo>
                    <a:pt x="2505" y="1073"/>
                  </a:lnTo>
                  <a:lnTo>
                    <a:pt x="2368" y="1145"/>
                  </a:lnTo>
                  <a:lnTo>
                    <a:pt x="2212" y="1217"/>
                  </a:lnTo>
                  <a:lnTo>
                    <a:pt x="2033" y="1289"/>
                  </a:lnTo>
                  <a:lnTo>
                    <a:pt x="1842" y="1361"/>
                  </a:lnTo>
                  <a:lnTo>
                    <a:pt x="1626" y="1433"/>
                  </a:lnTo>
                  <a:lnTo>
                    <a:pt x="1393" y="1499"/>
                  </a:lnTo>
                  <a:lnTo>
                    <a:pt x="1142" y="1571"/>
                  </a:lnTo>
                  <a:lnTo>
                    <a:pt x="879" y="1636"/>
                  </a:lnTo>
                  <a:lnTo>
                    <a:pt x="604" y="1702"/>
                  </a:lnTo>
                  <a:lnTo>
                    <a:pt x="305" y="1768"/>
                  </a:lnTo>
                  <a:lnTo>
                    <a:pt x="0" y="1828"/>
                  </a:lnTo>
                  <a:lnTo>
                    <a:pt x="0" y="1846"/>
                  </a:lnTo>
                  <a:lnTo>
                    <a:pt x="311" y="1780"/>
                  </a:lnTo>
                  <a:lnTo>
                    <a:pt x="610" y="1714"/>
                  </a:lnTo>
                  <a:lnTo>
                    <a:pt x="897" y="1648"/>
                  </a:lnTo>
                  <a:lnTo>
                    <a:pt x="1166" y="1583"/>
                  </a:lnTo>
                  <a:lnTo>
                    <a:pt x="1417" y="1511"/>
                  </a:lnTo>
                  <a:lnTo>
                    <a:pt x="1656" y="1439"/>
                  </a:lnTo>
                  <a:lnTo>
                    <a:pt x="1871" y="1367"/>
                  </a:lnTo>
                  <a:lnTo>
                    <a:pt x="2075" y="1295"/>
                  </a:lnTo>
                  <a:lnTo>
                    <a:pt x="2254" y="1223"/>
                  </a:lnTo>
                  <a:lnTo>
                    <a:pt x="2416" y="1151"/>
                  </a:lnTo>
                  <a:lnTo>
                    <a:pt x="2559" y="1079"/>
                  </a:lnTo>
                  <a:lnTo>
                    <a:pt x="2679" y="1001"/>
                  </a:lnTo>
                  <a:lnTo>
                    <a:pt x="2774" y="929"/>
                  </a:lnTo>
                  <a:lnTo>
                    <a:pt x="2846" y="857"/>
                  </a:lnTo>
                  <a:lnTo>
                    <a:pt x="2876" y="815"/>
                  </a:lnTo>
                  <a:lnTo>
                    <a:pt x="2900" y="779"/>
                  </a:lnTo>
                  <a:lnTo>
                    <a:pt x="2912" y="743"/>
                  </a:lnTo>
                  <a:lnTo>
                    <a:pt x="2924" y="707"/>
                  </a:lnTo>
                  <a:lnTo>
                    <a:pt x="2924" y="707"/>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14" name="Freeform 12"/>
            <p:cNvSpPr>
              <a:spLocks/>
            </p:cNvSpPr>
            <p:nvPr/>
          </p:nvSpPr>
          <p:spPr bwMode="hidden">
            <a:xfrm>
              <a:off x="114" y="2847"/>
              <a:ext cx="1493" cy="204"/>
            </a:xfrm>
            <a:custGeom>
              <a:avLst/>
              <a:gdLst/>
              <a:ahLst/>
              <a:cxnLst>
                <a:cxn ang="0">
                  <a:pos x="1399" y="204"/>
                </a:cxn>
                <a:cxn ang="0">
                  <a:pos x="0" y="18"/>
                </a:cxn>
                <a:cxn ang="0">
                  <a:pos x="77" y="0"/>
                </a:cxn>
                <a:cxn ang="0">
                  <a:pos x="1488" y="186"/>
                </a:cxn>
                <a:cxn ang="0">
                  <a:pos x="1399" y="204"/>
                </a:cxn>
                <a:cxn ang="0">
                  <a:pos x="1399" y="204"/>
                </a:cxn>
              </a:cxnLst>
              <a:rect l="0" t="0" r="r" b="b"/>
              <a:pathLst>
                <a:path w="1488" h="204">
                  <a:moveTo>
                    <a:pt x="1399" y="204"/>
                  </a:moveTo>
                  <a:lnTo>
                    <a:pt x="0" y="18"/>
                  </a:lnTo>
                  <a:lnTo>
                    <a:pt x="77" y="0"/>
                  </a:lnTo>
                  <a:lnTo>
                    <a:pt x="1488" y="186"/>
                  </a:lnTo>
                  <a:lnTo>
                    <a:pt x="1399" y="204"/>
                  </a:lnTo>
                  <a:lnTo>
                    <a:pt x="1399" y="204"/>
                  </a:lnTo>
                  <a:close/>
                </a:path>
              </a:pathLst>
            </a:custGeom>
            <a:solidFill>
              <a:schemeClr val="bg2"/>
            </a:solidFill>
            <a:ln w="9525">
              <a:noFill/>
              <a:round/>
              <a:headEnd/>
              <a:tailEnd/>
            </a:ln>
          </p:spPr>
          <p:txBody>
            <a:bodyPr/>
            <a:lstStyle/>
            <a:p>
              <a:pPr>
                <a:defRPr/>
              </a:pPr>
              <a:endParaRPr lang="ar-EG"/>
            </a:p>
          </p:txBody>
        </p:sp>
        <p:sp>
          <p:nvSpPr>
            <p:cNvPr id="15" name="Rectangle 13"/>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pPr>
                <a:defRPr/>
              </a:pPr>
              <a:endParaRPr lang="ar-EG"/>
            </a:p>
          </p:txBody>
        </p:sp>
        <p:sp>
          <p:nvSpPr>
            <p:cNvPr id="16" name="Rectangle 14"/>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pPr>
                <a:defRPr/>
              </a:pPr>
              <a:endParaRPr lang="ar-EG"/>
            </a:p>
          </p:txBody>
        </p:sp>
        <p:grpSp>
          <p:nvGrpSpPr>
            <p:cNvPr id="17" name="Group 15"/>
            <p:cNvGrpSpPr>
              <a:grpSpLocks/>
            </p:cNvGrpSpPr>
            <p:nvPr/>
          </p:nvGrpSpPr>
          <p:grpSpPr bwMode="auto">
            <a:xfrm>
              <a:off x="192" y="2284"/>
              <a:ext cx="1254" cy="923"/>
              <a:chOff x="192" y="2284"/>
              <a:chExt cx="1254" cy="923"/>
            </a:xfrm>
          </p:grpSpPr>
          <p:sp>
            <p:nvSpPr>
              <p:cNvPr id="18" name="Freeform 16"/>
              <p:cNvSpPr>
                <a:spLocks/>
              </p:cNvSpPr>
              <p:nvPr/>
            </p:nvSpPr>
            <p:spPr bwMode="hidden">
              <a:xfrm>
                <a:off x="408" y="3009"/>
                <a:ext cx="47" cy="6"/>
              </a:xfrm>
              <a:custGeom>
                <a:avLst/>
                <a:gdLst/>
                <a:ahLst/>
                <a:cxnLst>
                  <a:cxn ang="0">
                    <a:pos x="47" y="6"/>
                  </a:cxn>
                  <a:cxn ang="0">
                    <a:pos x="0" y="0"/>
                  </a:cxn>
                  <a:cxn ang="0">
                    <a:pos x="0" y="0"/>
                  </a:cxn>
                  <a:cxn ang="0">
                    <a:pos x="47" y="6"/>
                  </a:cxn>
                  <a:cxn ang="0">
                    <a:pos x="47" y="6"/>
                  </a:cxn>
                  <a:cxn ang="0">
                    <a:pos x="47" y="6"/>
                  </a:cxn>
                </a:cxnLst>
                <a:rect l="0" t="0" r="r" b="b"/>
                <a:pathLst>
                  <a:path w="47" h="6">
                    <a:moveTo>
                      <a:pt x="47" y="6"/>
                    </a:moveTo>
                    <a:lnTo>
                      <a:pt x="0" y="0"/>
                    </a:lnTo>
                    <a:lnTo>
                      <a:pt x="0" y="0"/>
                    </a:lnTo>
                    <a:lnTo>
                      <a:pt x="47" y="6"/>
                    </a:lnTo>
                    <a:lnTo>
                      <a:pt x="47" y="6"/>
                    </a:lnTo>
                    <a:lnTo>
                      <a:pt x="47" y="6"/>
                    </a:lnTo>
                    <a:close/>
                  </a:path>
                </a:pathLst>
              </a:custGeom>
              <a:solidFill>
                <a:srgbClr val="141485"/>
              </a:solidFill>
              <a:ln w="9525">
                <a:noFill/>
                <a:round/>
                <a:headEnd/>
                <a:tailEnd/>
              </a:ln>
            </p:spPr>
            <p:txBody>
              <a:bodyPr/>
              <a:lstStyle/>
              <a:p>
                <a:pPr>
                  <a:defRPr/>
                </a:pPr>
                <a:endParaRPr lang="ar-EG"/>
              </a:p>
            </p:txBody>
          </p:sp>
          <p:sp>
            <p:nvSpPr>
              <p:cNvPr id="19" name="Freeform 17"/>
              <p:cNvSpPr>
                <a:spLocks/>
              </p:cNvSpPr>
              <p:nvPr/>
            </p:nvSpPr>
            <p:spPr bwMode="hidden">
              <a:xfrm>
                <a:off x="912" y="2284"/>
                <a:ext cx="324" cy="162"/>
              </a:xfrm>
              <a:custGeom>
                <a:avLst/>
                <a:gdLst/>
                <a:ahLst/>
                <a:cxnLst>
                  <a:cxn ang="0">
                    <a:pos x="0" y="24"/>
                  </a:cxn>
                  <a:cxn ang="0">
                    <a:pos x="6" y="24"/>
                  </a:cxn>
                  <a:cxn ang="0">
                    <a:pos x="12" y="18"/>
                  </a:cxn>
                  <a:cxn ang="0">
                    <a:pos x="48" y="6"/>
                  </a:cxn>
                  <a:cxn ang="0">
                    <a:pos x="101" y="0"/>
                  </a:cxn>
                  <a:cxn ang="0">
                    <a:pos x="137" y="6"/>
                  </a:cxn>
                  <a:cxn ang="0">
                    <a:pos x="173" y="18"/>
                  </a:cxn>
                  <a:cxn ang="0">
                    <a:pos x="239" y="54"/>
                  </a:cxn>
                  <a:cxn ang="0">
                    <a:pos x="287" y="90"/>
                  </a:cxn>
                  <a:cxn ang="0">
                    <a:pos x="317" y="114"/>
                  </a:cxn>
                  <a:cxn ang="0">
                    <a:pos x="323" y="126"/>
                  </a:cxn>
                  <a:cxn ang="0">
                    <a:pos x="323" y="126"/>
                  </a:cxn>
                  <a:cxn ang="0">
                    <a:pos x="221" y="162"/>
                  </a:cxn>
                  <a:cxn ang="0">
                    <a:pos x="0" y="24"/>
                  </a:cxn>
                  <a:cxn ang="0">
                    <a:pos x="0" y="24"/>
                  </a:cxn>
                </a:cxnLst>
                <a:rect l="0" t="0" r="r" b="b"/>
                <a:pathLst>
                  <a:path w="323" h="162">
                    <a:moveTo>
                      <a:pt x="0" y="24"/>
                    </a:moveTo>
                    <a:lnTo>
                      <a:pt x="6" y="24"/>
                    </a:lnTo>
                    <a:lnTo>
                      <a:pt x="12" y="18"/>
                    </a:lnTo>
                    <a:lnTo>
                      <a:pt x="48" y="6"/>
                    </a:lnTo>
                    <a:lnTo>
                      <a:pt x="101" y="0"/>
                    </a:lnTo>
                    <a:lnTo>
                      <a:pt x="137" y="6"/>
                    </a:lnTo>
                    <a:lnTo>
                      <a:pt x="173" y="18"/>
                    </a:lnTo>
                    <a:lnTo>
                      <a:pt x="239" y="54"/>
                    </a:lnTo>
                    <a:lnTo>
                      <a:pt x="287" y="90"/>
                    </a:lnTo>
                    <a:lnTo>
                      <a:pt x="317" y="114"/>
                    </a:lnTo>
                    <a:lnTo>
                      <a:pt x="323" y="126"/>
                    </a:lnTo>
                    <a:lnTo>
                      <a:pt x="323" y="126"/>
                    </a:lnTo>
                    <a:lnTo>
                      <a:pt x="221" y="162"/>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20" name="Freeform 18"/>
              <p:cNvSpPr>
                <a:spLocks noEditPoints="1"/>
              </p:cNvSpPr>
              <p:nvPr/>
            </p:nvSpPr>
            <p:spPr bwMode="hidden">
              <a:xfrm>
                <a:off x="192" y="2284"/>
                <a:ext cx="1254" cy="923"/>
              </a:xfrm>
              <a:custGeom>
                <a:avLst/>
                <a:gdLst/>
                <a:ahLst/>
                <a:cxnLst>
                  <a:cxn ang="0">
                    <a:pos x="1166" y="641"/>
                  </a:cxn>
                  <a:cxn ang="0">
                    <a:pos x="1166" y="473"/>
                  </a:cxn>
                  <a:cxn ang="0">
                    <a:pos x="1136" y="384"/>
                  </a:cxn>
                  <a:cxn ang="0">
                    <a:pos x="1112" y="288"/>
                  </a:cxn>
                  <a:cxn ang="0">
                    <a:pos x="1053" y="174"/>
                  </a:cxn>
                  <a:cxn ang="0">
                    <a:pos x="981" y="96"/>
                  </a:cxn>
                  <a:cxn ang="0">
                    <a:pos x="963" y="72"/>
                  </a:cxn>
                  <a:cxn ang="0">
                    <a:pos x="891" y="18"/>
                  </a:cxn>
                  <a:cxn ang="0">
                    <a:pos x="819" y="6"/>
                  </a:cxn>
                  <a:cxn ang="0">
                    <a:pos x="712" y="24"/>
                  </a:cxn>
                  <a:cxn ang="0">
                    <a:pos x="664" y="42"/>
                  </a:cxn>
                  <a:cxn ang="0">
                    <a:pos x="568" y="120"/>
                  </a:cxn>
                  <a:cxn ang="0">
                    <a:pos x="532" y="228"/>
                  </a:cxn>
                  <a:cxn ang="0">
                    <a:pos x="509" y="348"/>
                  </a:cxn>
                  <a:cxn ang="0">
                    <a:pos x="431" y="479"/>
                  </a:cxn>
                  <a:cxn ang="0">
                    <a:pos x="413" y="539"/>
                  </a:cxn>
                  <a:cxn ang="0">
                    <a:pos x="353" y="599"/>
                  </a:cxn>
                  <a:cxn ang="0">
                    <a:pos x="305" y="629"/>
                  </a:cxn>
                  <a:cxn ang="0">
                    <a:pos x="293" y="635"/>
                  </a:cxn>
                  <a:cxn ang="0">
                    <a:pos x="257" y="677"/>
                  </a:cxn>
                  <a:cxn ang="0">
                    <a:pos x="150" y="797"/>
                  </a:cxn>
                  <a:cxn ang="0">
                    <a:pos x="54" y="839"/>
                  </a:cxn>
                  <a:cxn ang="0">
                    <a:pos x="156" y="905"/>
                  </a:cxn>
                  <a:cxn ang="0">
                    <a:pos x="240" y="869"/>
                  </a:cxn>
                  <a:cxn ang="0">
                    <a:pos x="640" y="827"/>
                  </a:cxn>
                  <a:cxn ang="0">
                    <a:pos x="700" y="725"/>
                  </a:cxn>
                  <a:cxn ang="0">
                    <a:pos x="694" y="611"/>
                  </a:cxn>
                  <a:cxn ang="0">
                    <a:pos x="778" y="551"/>
                  </a:cxn>
                  <a:cxn ang="0">
                    <a:pos x="879" y="449"/>
                  </a:cxn>
                  <a:cxn ang="0">
                    <a:pos x="909" y="414"/>
                  </a:cxn>
                  <a:cxn ang="0">
                    <a:pos x="975" y="318"/>
                  </a:cxn>
                  <a:cxn ang="0">
                    <a:pos x="1023" y="336"/>
                  </a:cxn>
                  <a:cxn ang="0">
                    <a:pos x="1118" y="617"/>
                  </a:cxn>
                  <a:cxn ang="0">
                    <a:pos x="1112" y="689"/>
                  </a:cxn>
                  <a:cxn ang="0">
                    <a:pos x="1148" y="749"/>
                  </a:cxn>
                  <a:cxn ang="0">
                    <a:pos x="1202" y="713"/>
                  </a:cxn>
                  <a:cxn ang="0">
                    <a:pos x="1238" y="749"/>
                  </a:cxn>
                  <a:cxn ang="0">
                    <a:pos x="1250" y="743"/>
                  </a:cxn>
                  <a:cxn ang="0">
                    <a:pos x="694" y="264"/>
                  </a:cxn>
                  <a:cxn ang="0">
                    <a:pos x="784" y="372"/>
                  </a:cxn>
                  <a:cxn ang="0">
                    <a:pos x="766" y="443"/>
                  </a:cxn>
                  <a:cxn ang="0">
                    <a:pos x="706" y="515"/>
                  </a:cxn>
                  <a:cxn ang="0">
                    <a:pos x="658" y="569"/>
                  </a:cxn>
                  <a:cxn ang="0">
                    <a:pos x="616" y="593"/>
                  </a:cxn>
                  <a:cxn ang="0">
                    <a:pos x="574" y="617"/>
                  </a:cxn>
                  <a:cxn ang="0">
                    <a:pos x="562" y="707"/>
                  </a:cxn>
                  <a:cxn ang="0">
                    <a:pos x="353" y="755"/>
                  </a:cxn>
                  <a:cxn ang="0">
                    <a:pos x="389" y="641"/>
                  </a:cxn>
                  <a:cxn ang="0">
                    <a:pos x="425" y="647"/>
                  </a:cxn>
                  <a:cxn ang="0">
                    <a:pos x="443" y="617"/>
                  </a:cxn>
                  <a:cxn ang="0">
                    <a:pos x="568" y="515"/>
                  </a:cxn>
                  <a:cxn ang="0">
                    <a:pos x="616" y="473"/>
                  </a:cxn>
                  <a:cxn ang="0">
                    <a:pos x="640" y="396"/>
                  </a:cxn>
                  <a:cxn ang="0">
                    <a:pos x="640" y="378"/>
                  </a:cxn>
                  <a:cxn ang="0">
                    <a:pos x="664" y="270"/>
                  </a:cxn>
                  <a:cxn ang="0">
                    <a:pos x="682" y="192"/>
                  </a:cxn>
                  <a:cxn ang="0">
                    <a:pos x="694" y="264"/>
                  </a:cxn>
                  <a:cxn ang="0">
                    <a:pos x="532" y="455"/>
                  </a:cxn>
                  <a:cxn ang="0">
                    <a:pos x="634" y="803"/>
                  </a:cxn>
                </a:cxnLst>
                <a:rect l="0" t="0" r="r" b="b"/>
                <a:pathLst>
                  <a:path w="1250" h="923">
                    <a:moveTo>
                      <a:pt x="1244" y="713"/>
                    </a:moveTo>
                    <a:lnTo>
                      <a:pt x="1214" y="683"/>
                    </a:lnTo>
                    <a:lnTo>
                      <a:pt x="1166" y="653"/>
                    </a:lnTo>
                    <a:lnTo>
                      <a:pt x="1166" y="653"/>
                    </a:lnTo>
                    <a:lnTo>
                      <a:pt x="1166" y="641"/>
                    </a:lnTo>
                    <a:lnTo>
                      <a:pt x="1172" y="617"/>
                    </a:lnTo>
                    <a:lnTo>
                      <a:pt x="1172" y="581"/>
                    </a:lnTo>
                    <a:lnTo>
                      <a:pt x="1172" y="545"/>
                    </a:lnTo>
                    <a:lnTo>
                      <a:pt x="1172" y="509"/>
                    </a:lnTo>
                    <a:lnTo>
                      <a:pt x="1166" y="473"/>
                    </a:lnTo>
                    <a:lnTo>
                      <a:pt x="1154" y="443"/>
                    </a:lnTo>
                    <a:lnTo>
                      <a:pt x="1148" y="431"/>
                    </a:lnTo>
                    <a:lnTo>
                      <a:pt x="1142" y="425"/>
                    </a:lnTo>
                    <a:lnTo>
                      <a:pt x="1142" y="408"/>
                    </a:lnTo>
                    <a:lnTo>
                      <a:pt x="1136" y="384"/>
                    </a:lnTo>
                    <a:lnTo>
                      <a:pt x="1130" y="354"/>
                    </a:lnTo>
                    <a:lnTo>
                      <a:pt x="1118" y="324"/>
                    </a:lnTo>
                    <a:lnTo>
                      <a:pt x="1106" y="300"/>
                    </a:lnTo>
                    <a:lnTo>
                      <a:pt x="1112" y="294"/>
                    </a:lnTo>
                    <a:lnTo>
                      <a:pt x="1112" y="288"/>
                    </a:lnTo>
                    <a:lnTo>
                      <a:pt x="1112" y="270"/>
                    </a:lnTo>
                    <a:lnTo>
                      <a:pt x="1106" y="252"/>
                    </a:lnTo>
                    <a:lnTo>
                      <a:pt x="1083" y="210"/>
                    </a:lnTo>
                    <a:lnTo>
                      <a:pt x="1059" y="180"/>
                    </a:lnTo>
                    <a:lnTo>
                      <a:pt x="1053" y="174"/>
                    </a:lnTo>
                    <a:lnTo>
                      <a:pt x="1047" y="168"/>
                    </a:lnTo>
                    <a:lnTo>
                      <a:pt x="1041" y="126"/>
                    </a:lnTo>
                    <a:lnTo>
                      <a:pt x="1017" y="114"/>
                    </a:lnTo>
                    <a:lnTo>
                      <a:pt x="987" y="90"/>
                    </a:lnTo>
                    <a:lnTo>
                      <a:pt x="981" y="96"/>
                    </a:lnTo>
                    <a:lnTo>
                      <a:pt x="981" y="102"/>
                    </a:lnTo>
                    <a:lnTo>
                      <a:pt x="975" y="120"/>
                    </a:lnTo>
                    <a:lnTo>
                      <a:pt x="975" y="108"/>
                    </a:lnTo>
                    <a:lnTo>
                      <a:pt x="969" y="90"/>
                    </a:lnTo>
                    <a:lnTo>
                      <a:pt x="963" y="72"/>
                    </a:lnTo>
                    <a:lnTo>
                      <a:pt x="963" y="66"/>
                    </a:lnTo>
                    <a:lnTo>
                      <a:pt x="933" y="42"/>
                    </a:lnTo>
                    <a:lnTo>
                      <a:pt x="921" y="36"/>
                    </a:lnTo>
                    <a:lnTo>
                      <a:pt x="915" y="30"/>
                    </a:lnTo>
                    <a:lnTo>
                      <a:pt x="891" y="18"/>
                    </a:lnTo>
                    <a:lnTo>
                      <a:pt x="885" y="18"/>
                    </a:lnTo>
                    <a:lnTo>
                      <a:pt x="867" y="18"/>
                    </a:lnTo>
                    <a:lnTo>
                      <a:pt x="855" y="18"/>
                    </a:lnTo>
                    <a:lnTo>
                      <a:pt x="849" y="18"/>
                    </a:lnTo>
                    <a:lnTo>
                      <a:pt x="819" y="6"/>
                    </a:lnTo>
                    <a:lnTo>
                      <a:pt x="796" y="0"/>
                    </a:lnTo>
                    <a:lnTo>
                      <a:pt x="772" y="6"/>
                    </a:lnTo>
                    <a:lnTo>
                      <a:pt x="754" y="18"/>
                    </a:lnTo>
                    <a:lnTo>
                      <a:pt x="730" y="18"/>
                    </a:lnTo>
                    <a:lnTo>
                      <a:pt x="712" y="24"/>
                    </a:lnTo>
                    <a:lnTo>
                      <a:pt x="700" y="30"/>
                    </a:lnTo>
                    <a:lnTo>
                      <a:pt x="700" y="30"/>
                    </a:lnTo>
                    <a:lnTo>
                      <a:pt x="694" y="30"/>
                    </a:lnTo>
                    <a:lnTo>
                      <a:pt x="688" y="30"/>
                    </a:lnTo>
                    <a:lnTo>
                      <a:pt x="664" y="42"/>
                    </a:lnTo>
                    <a:lnTo>
                      <a:pt x="628" y="60"/>
                    </a:lnTo>
                    <a:lnTo>
                      <a:pt x="586" y="90"/>
                    </a:lnTo>
                    <a:lnTo>
                      <a:pt x="574" y="108"/>
                    </a:lnTo>
                    <a:lnTo>
                      <a:pt x="562" y="120"/>
                    </a:lnTo>
                    <a:lnTo>
                      <a:pt x="568" y="120"/>
                    </a:lnTo>
                    <a:lnTo>
                      <a:pt x="568" y="114"/>
                    </a:lnTo>
                    <a:lnTo>
                      <a:pt x="550" y="150"/>
                    </a:lnTo>
                    <a:lnTo>
                      <a:pt x="538" y="192"/>
                    </a:lnTo>
                    <a:lnTo>
                      <a:pt x="532" y="216"/>
                    </a:lnTo>
                    <a:lnTo>
                      <a:pt x="532" y="228"/>
                    </a:lnTo>
                    <a:lnTo>
                      <a:pt x="532" y="228"/>
                    </a:lnTo>
                    <a:lnTo>
                      <a:pt x="527" y="246"/>
                    </a:lnTo>
                    <a:lnTo>
                      <a:pt x="521" y="276"/>
                    </a:lnTo>
                    <a:lnTo>
                      <a:pt x="515" y="312"/>
                    </a:lnTo>
                    <a:lnTo>
                      <a:pt x="509" y="348"/>
                    </a:lnTo>
                    <a:lnTo>
                      <a:pt x="473" y="390"/>
                    </a:lnTo>
                    <a:lnTo>
                      <a:pt x="473" y="396"/>
                    </a:lnTo>
                    <a:lnTo>
                      <a:pt x="467" y="402"/>
                    </a:lnTo>
                    <a:lnTo>
                      <a:pt x="449" y="437"/>
                    </a:lnTo>
                    <a:lnTo>
                      <a:pt x="431" y="479"/>
                    </a:lnTo>
                    <a:lnTo>
                      <a:pt x="419" y="521"/>
                    </a:lnTo>
                    <a:lnTo>
                      <a:pt x="413" y="527"/>
                    </a:lnTo>
                    <a:lnTo>
                      <a:pt x="413" y="533"/>
                    </a:lnTo>
                    <a:lnTo>
                      <a:pt x="413" y="539"/>
                    </a:lnTo>
                    <a:lnTo>
                      <a:pt x="413" y="539"/>
                    </a:lnTo>
                    <a:lnTo>
                      <a:pt x="413" y="539"/>
                    </a:lnTo>
                    <a:lnTo>
                      <a:pt x="413" y="539"/>
                    </a:lnTo>
                    <a:lnTo>
                      <a:pt x="413" y="539"/>
                    </a:lnTo>
                    <a:lnTo>
                      <a:pt x="413" y="539"/>
                    </a:lnTo>
                    <a:lnTo>
                      <a:pt x="353" y="599"/>
                    </a:lnTo>
                    <a:lnTo>
                      <a:pt x="347" y="599"/>
                    </a:lnTo>
                    <a:lnTo>
                      <a:pt x="341" y="599"/>
                    </a:lnTo>
                    <a:lnTo>
                      <a:pt x="335" y="611"/>
                    </a:lnTo>
                    <a:lnTo>
                      <a:pt x="311" y="629"/>
                    </a:lnTo>
                    <a:lnTo>
                      <a:pt x="305" y="629"/>
                    </a:lnTo>
                    <a:lnTo>
                      <a:pt x="299" y="629"/>
                    </a:lnTo>
                    <a:lnTo>
                      <a:pt x="299" y="635"/>
                    </a:lnTo>
                    <a:lnTo>
                      <a:pt x="293" y="635"/>
                    </a:lnTo>
                    <a:lnTo>
                      <a:pt x="293" y="635"/>
                    </a:lnTo>
                    <a:lnTo>
                      <a:pt x="293" y="635"/>
                    </a:lnTo>
                    <a:lnTo>
                      <a:pt x="293" y="635"/>
                    </a:lnTo>
                    <a:lnTo>
                      <a:pt x="257" y="659"/>
                    </a:lnTo>
                    <a:lnTo>
                      <a:pt x="257" y="665"/>
                    </a:lnTo>
                    <a:lnTo>
                      <a:pt x="257" y="665"/>
                    </a:lnTo>
                    <a:lnTo>
                      <a:pt x="257" y="677"/>
                    </a:lnTo>
                    <a:lnTo>
                      <a:pt x="257" y="701"/>
                    </a:lnTo>
                    <a:lnTo>
                      <a:pt x="257" y="719"/>
                    </a:lnTo>
                    <a:lnTo>
                      <a:pt x="257" y="731"/>
                    </a:lnTo>
                    <a:lnTo>
                      <a:pt x="216" y="725"/>
                    </a:lnTo>
                    <a:lnTo>
                      <a:pt x="150" y="797"/>
                    </a:lnTo>
                    <a:lnTo>
                      <a:pt x="150" y="827"/>
                    </a:lnTo>
                    <a:lnTo>
                      <a:pt x="174" y="827"/>
                    </a:lnTo>
                    <a:lnTo>
                      <a:pt x="114" y="845"/>
                    </a:lnTo>
                    <a:lnTo>
                      <a:pt x="108" y="851"/>
                    </a:lnTo>
                    <a:lnTo>
                      <a:pt x="54" y="839"/>
                    </a:lnTo>
                    <a:lnTo>
                      <a:pt x="0" y="857"/>
                    </a:lnTo>
                    <a:lnTo>
                      <a:pt x="0" y="875"/>
                    </a:lnTo>
                    <a:lnTo>
                      <a:pt x="102" y="893"/>
                    </a:lnTo>
                    <a:lnTo>
                      <a:pt x="96" y="893"/>
                    </a:lnTo>
                    <a:lnTo>
                      <a:pt x="156" y="905"/>
                    </a:lnTo>
                    <a:lnTo>
                      <a:pt x="168" y="899"/>
                    </a:lnTo>
                    <a:lnTo>
                      <a:pt x="311" y="923"/>
                    </a:lnTo>
                    <a:lnTo>
                      <a:pt x="365" y="911"/>
                    </a:lnTo>
                    <a:lnTo>
                      <a:pt x="371" y="887"/>
                    </a:lnTo>
                    <a:lnTo>
                      <a:pt x="240" y="869"/>
                    </a:lnTo>
                    <a:lnTo>
                      <a:pt x="240" y="863"/>
                    </a:lnTo>
                    <a:lnTo>
                      <a:pt x="497" y="791"/>
                    </a:lnTo>
                    <a:lnTo>
                      <a:pt x="503" y="809"/>
                    </a:lnTo>
                    <a:lnTo>
                      <a:pt x="640" y="827"/>
                    </a:lnTo>
                    <a:lnTo>
                      <a:pt x="640" y="827"/>
                    </a:lnTo>
                    <a:lnTo>
                      <a:pt x="700" y="725"/>
                    </a:lnTo>
                    <a:lnTo>
                      <a:pt x="700" y="725"/>
                    </a:lnTo>
                    <a:lnTo>
                      <a:pt x="700" y="725"/>
                    </a:lnTo>
                    <a:lnTo>
                      <a:pt x="700" y="725"/>
                    </a:lnTo>
                    <a:lnTo>
                      <a:pt x="700" y="725"/>
                    </a:lnTo>
                    <a:lnTo>
                      <a:pt x="658" y="719"/>
                    </a:lnTo>
                    <a:lnTo>
                      <a:pt x="664" y="653"/>
                    </a:lnTo>
                    <a:lnTo>
                      <a:pt x="664" y="653"/>
                    </a:lnTo>
                    <a:lnTo>
                      <a:pt x="670" y="623"/>
                    </a:lnTo>
                    <a:lnTo>
                      <a:pt x="694" y="611"/>
                    </a:lnTo>
                    <a:lnTo>
                      <a:pt x="694" y="605"/>
                    </a:lnTo>
                    <a:lnTo>
                      <a:pt x="694" y="605"/>
                    </a:lnTo>
                    <a:lnTo>
                      <a:pt x="718" y="587"/>
                    </a:lnTo>
                    <a:lnTo>
                      <a:pt x="748" y="569"/>
                    </a:lnTo>
                    <a:lnTo>
                      <a:pt x="778" y="551"/>
                    </a:lnTo>
                    <a:lnTo>
                      <a:pt x="796" y="533"/>
                    </a:lnTo>
                    <a:lnTo>
                      <a:pt x="819" y="515"/>
                    </a:lnTo>
                    <a:lnTo>
                      <a:pt x="843" y="497"/>
                    </a:lnTo>
                    <a:lnTo>
                      <a:pt x="867" y="467"/>
                    </a:lnTo>
                    <a:lnTo>
                      <a:pt x="879" y="449"/>
                    </a:lnTo>
                    <a:lnTo>
                      <a:pt x="879" y="443"/>
                    </a:lnTo>
                    <a:lnTo>
                      <a:pt x="885" y="443"/>
                    </a:lnTo>
                    <a:lnTo>
                      <a:pt x="891" y="431"/>
                    </a:lnTo>
                    <a:lnTo>
                      <a:pt x="903" y="425"/>
                    </a:lnTo>
                    <a:lnTo>
                      <a:pt x="909" y="414"/>
                    </a:lnTo>
                    <a:lnTo>
                      <a:pt x="909" y="390"/>
                    </a:lnTo>
                    <a:lnTo>
                      <a:pt x="903" y="360"/>
                    </a:lnTo>
                    <a:lnTo>
                      <a:pt x="927" y="348"/>
                    </a:lnTo>
                    <a:lnTo>
                      <a:pt x="951" y="330"/>
                    </a:lnTo>
                    <a:lnTo>
                      <a:pt x="975" y="318"/>
                    </a:lnTo>
                    <a:lnTo>
                      <a:pt x="993" y="300"/>
                    </a:lnTo>
                    <a:lnTo>
                      <a:pt x="999" y="306"/>
                    </a:lnTo>
                    <a:lnTo>
                      <a:pt x="1011" y="306"/>
                    </a:lnTo>
                    <a:lnTo>
                      <a:pt x="1023" y="336"/>
                    </a:lnTo>
                    <a:lnTo>
                      <a:pt x="1023" y="336"/>
                    </a:lnTo>
                    <a:lnTo>
                      <a:pt x="1071" y="449"/>
                    </a:lnTo>
                    <a:lnTo>
                      <a:pt x="1071" y="467"/>
                    </a:lnTo>
                    <a:lnTo>
                      <a:pt x="1077" y="497"/>
                    </a:lnTo>
                    <a:lnTo>
                      <a:pt x="1101" y="563"/>
                    </a:lnTo>
                    <a:lnTo>
                      <a:pt x="1118" y="617"/>
                    </a:lnTo>
                    <a:lnTo>
                      <a:pt x="1124" y="641"/>
                    </a:lnTo>
                    <a:lnTo>
                      <a:pt x="1124" y="653"/>
                    </a:lnTo>
                    <a:lnTo>
                      <a:pt x="1118" y="659"/>
                    </a:lnTo>
                    <a:lnTo>
                      <a:pt x="1112" y="671"/>
                    </a:lnTo>
                    <a:lnTo>
                      <a:pt x="1112" y="689"/>
                    </a:lnTo>
                    <a:lnTo>
                      <a:pt x="1118" y="701"/>
                    </a:lnTo>
                    <a:lnTo>
                      <a:pt x="1124" y="719"/>
                    </a:lnTo>
                    <a:lnTo>
                      <a:pt x="1130" y="737"/>
                    </a:lnTo>
                    <a:lnTo>
                      <a:pt x="1136" y="749"/>
                    </a:lnTo>
                    <a:lnTo>
                      <a:pt x="1148" y="749"/>
                    </a:lnTo>
                    <a:lnTo>
                      <a:pt x="1154" y="743"/>
                    </a:lnTo>
                    <a:lnTo>
                      <a:pt x="1154" y="725"/>
                    </a:lnTo>
                    <a:lnTo>
                      <a:pt x="1148" y="707"/>
                    </a:lnTo>
                    <a:lnTo>
                      <a:pt x="1148" y="701"/>
                    </a:lnTo>
                    <a:lnTo>
                      <a:pt x="1202" y="713"/>
                    </a:lnTo>
                    <a:lnTo>
                      <a:pt x="1208" y="719"/>
                    </a:lnTo>
                    <a:lnTo>
                      <a:pt x="1214" y="737"/>
                    </a:lnTo>
                    <a:lnTo>
                      <a:pt x="1220" y="749"/>
                    </a:lnTo>
                    <a:lnTo>
                      <a:pt x="1232" y="755"/>
                    </a:lnTo>
                    <a:lnTo>
                      <a:pt x="1238" y="749"/>
                    </a:lnTo>
                    <a:lnTo>
                      <a:pt x="1232" y="737"/>
                    </a:lnTo>
                    <a:lnTo>
                      <a:pt x="1238" y="749"/>
                    </a:lnTo>
                    <a:lnTo>
                      <a:pt x="1244" y="755"/>
                    </a:lnTo>
                    <a:lnTo>
                      <a:pt x="1250" y="749"/>
                    </a:lnTo>
                    <a:lnTo>
                      <a:pt x="1250" y="743"/>
                    </a:lnTo>
                    <a:lnTo>
                      <a:pt x="1250" y="731"/>
                    </a:lnTo>
                    <a:lnTo>
                      <a:pt x="1244" y="719"/>
                    </a:lnTo>
                    <a:lnTo>
                      <a:pt x="1244" y="713"/>
                    </a:lnTo>
                    <a:lnTo>
                      <a:pt x="1244" y="713"/>
                    </a:lnTo>
                    <a:close/>
                    <a:moveTo>
                      <a:pt x="694" y="264"/>
                    </a:moveTo>
                    <a:lnTo>
                      <a:pt x="700" y="276"/>
                    </a:lnTo>
                    <a:lnTo>
                      <a:pt x="712" y="288"/>
                    </a:lnTo>
                    <a:lnTo>
                      <a:pt x="742" y="330"/>
                    </a:lnTo>
                    <a:lnTo>
                      <a:pt x="778" y="360"/>
                    </a:lnTo>
                    <a:lnTo>
                      <a:pt x="784" y="372"/>
                    </a:lnTo>
                    <a:lnTo>
                      <a:pt x="790" y="378"/>
                    </a:lnTo>
                    <a:lnTo>
                      <a:pt x="796" y="384"/>
                    </a:lnTo>
                    <a:lnTo>
                      <a:pt x="796" y="384"/>
                    </a:lnTo>
                    <a:lnTo>
                      <a:pt x="790" y="431"/>
                    </a:lnTo>
                    <a:lnTo>
                      <a:pt x="766" y="443"/>
                    </a:lnTo>
                    <a:lnTo>
                      <a:pt x="748" y="461"/>
                    </a:lnTo>
                    <a:lnTo>
                      <a:pt x="724" y="485"/>
                    </a:lnTo>
                    <a:lnTo>
                      <a:pt x="712" y="503"/>
                    </a:lnTo>
                    <a:lnTo>
                      <a:pt x="712" y="509"/>
                    </a:lnTo>
                    <a:lnTo>
                      <a:pt x="706" y="515"/>
                    </a:lnTo>
                    <a:lnTo>
                      <a:pt x="688" y="533"/>
                    </a:lnTo>
                    <a:lnTo>
                      <a:pt x="670" y="551"/>
                    </a:lnTo>
                    <a:lnTo>
                      <a:pt x="658" y="563"/>
                    </a:lnTo>
                    <a:lnTo>
                      <a:pt x="658" y="569"/>
                    </a:lnTo>
                    <a:lnTo>
                      <a:pt x="658" y="569"/>
                    </a:lnTo>
                    <a:lnTo>
                      <a:pt x="658" y="569"/>
                    </a:lnTo>
                    <a:lnTo>
                      <a:pt x="652" y="569"/>
                    </a:lnTo>
                    <a:lnTo>
                      <a:pt x="652" y="575"/>
                    </a:lnTo>
                    <a:lnTo>
                      <a:pt x="640" y="581"/>
                    </a:lnTo>
                    <a:lnTo>
                      <a:pt x="616" y="593"/>
                    </a:lnTo>
                    <a:lnTo>
                      <a:pt x="604" y="599"/>
                    </a:lnTo>
                    <a:lnTo>
                      <a:pt x="592" y="605"/>
                    </a:lnTo>
                    <a:lnTo>
                      <a:pt x="592" y="605"/>
                    </a:lnTo>
                    <a:lnTo>
                      <a:pt x="586" y="611"/>
                    </a:lnTo>
                    <a:lnTo>
                      <a:pt x="574" y="617"/>
                    </a:lnTo>
                    <a:lnTo>
                      <a:pt x="562" y="629"/>
                    </a:lnTo>
                    <a:lnTo>
                      <a:pt x="550" y="635"/>
                    </a:lnTo>
                    <a:lnTo>
                      <a:pt x="550" y="653"/>
                    </a:lnTo>
                    <a:lnTo>
                      <a:pt x="556" y="677"/>
                    </a:lnTo>
                    <a:lnTo>
                      <a:pt x="562" y="707"/>
                    </a:lnTo>
                    <a:lnTo>
                      <a:pt x="538" y="737"/>
                    </a:lnTo>
                    <a:lnTo>
                      <a:pt x="377" y="785"/>
                    </a:lnTo>
                    <a:lnTo>
                      <a:pt x="365" y="761"/>
                    </a:lnTo>
                    <a:lnTo>
                      <a:pt x="359" y="755"/>
                    </a:lnTo>
                    <a:lnTo>
                      <a:pt x="353" y="755"/>
                    </a:lnTo>
                    <a:lnTo>
                      <a:pt x="359" y="683"/>
                    </a:lnTo>
                    <a:lnTo>
                      <a:pt x="365" y="671"/>
                    </a:lnTo>
                    <a:lnTo>
                      <a:pt x="371" y="665"/>
                    </a:lnTo>
                    <a:lnTo>
                      <a:pt x="389" y="641"/>
                    </a:lnTo>
                    <a:lnTo>
                      <a:pt x="389" y="641"/>
                    </a:lnTo>
                    <a:lnTo>
                      <a:pt x="413" y="629"/>
                    </a:lnTo>
                    <a:lnTo>
                      <a:pt x="431" y="611"/>
                    </a:lnTo>
                    <a:lnTo>
                      <a:pt x="419" y="623"/>
                    </a:lnTo>
                    <a:lnTo>
                      <a:pt x="419" y="629"/>
                    </a:lnTo>
                    <a:lnTo>
                      <a:pt x="425" y="647"/>
                    </a:lnTo>
                    <a:lnTo>
                      <a:pt x="425" y="659"/>
                    </a:lnTo>
                    <a:lnTo>
                      <a:pt x="431" y="665"/>
                    </a:lnTo>
                    <a:lnTo>
                      <a:pt x="437" y="659"/>
                    </a:lnTo>
                    <a:lnTo>
                      <a:pt x="443" y="635"/>
                    </a:lnTo>
                    <a:lnTo>
                      <a:pt x="443" y="617"/>
                    </a:lnTo>
                    <a:lnTo>
                      <a:pt x="443" y="605"/>
                    </a:lnTo>
                    <a:lnTo>
                      <a:pt x="491" y="575"/>
                    </a:lnTo>
                    <a:lnTo>
                      <a:pt x="527" y="545"/>
                    </a:lnTo>
                    <a:lnTo>
                      <a:pt x="550" y="527"/>
                    </a:lnTo>
                    <a:lnTo>
                      <a:pt x="568" y="515"/>
                    </a:lnTo>
                    <a:lnTo>
                      <a:pt x="586" y="503"/>
                    </a:lnTo>
                    <a:lnTo>
                      <a:pt x="598" y="497"/>
                    </a:lnTo>
                    <a:lnTo>
                      <a:pt x="610" y="485"/>
                    </a:lnTo>
                    <a:lnTo>
                      <a:pt x="616" y="479"/>
                    </a:lnTo>
                    <a:lnTo>
                      <a:pt x="616" y="473"/>
                    </a:lnTo>
                    <a:lnTo>
                      <a:pt x="628" y="455"/>
                    </a:lnTo>
                    <a:lnTo>
                      <a:pt x="634" y="431"/>
                    </a:lnTo>
                    <a:lnTo>
                      <a:pt x="640" y="408"/>
                    </a:lnTo>
                    <a:lnTo>
                      <a:pt x="640" y="402"/>
                    </a:lnTo>
                    <a:lnTo>
                      <a:pt x="640" y="396"/>
                    </a:lnTo>
                    <a:lnTo>
                      <a:pt x="628" y="396"/>
                    </a:lnTo>
                    <a:lnTo>
                      <a:pt x="634" y="396"/>
                    </a:lnTo>
                    <a:lnTo>
                      <a:pt x="634" y="396"/>
                    </a:lnTo>
                    <a:lnTo>
                      <a:pt x="634" y="390"/>
                    </a:lnTo>
                    <a:lnTo>
                      <a:pt x="640" y="378"/>
                    </a:lnTo>
                    <a:lnTo>
                      <a:pt x="652" y="336"/>
                    </a:lnTo>
                    <a:lnTo>
                      <a:pt x="664" y="300"/>
                    </a:lnTo>
                    <a:lnTo>
                      <a:pt x="664" y="282"/>
                    </a:lnTo>
                    <a:lnTo>
                      <a:pt x="670" y="276"/>
                    </a:lnTo>
                    <a:lnTo>
                      <a:pt x="664" y="270"/>
                    </a:lnTo>
                    <a:lnTo>
                      <a:pt x="658" y="258"/>
                    </a:lnTo>
                    <a:lnTo>
                      <a:pt x="646" y="246"/>
                    </a:lnTo>
                    <a:lnTo>
                      <a:pt x="640" y="240"/>
                    </a:lnTo>
                    <a:lnTo>
                      <a:pt x="676" y="258"/>
                    </a:lnTo>
                    <a:lnTo>
                      <a:pt x="682" y="192"/>
                    </a:lnTo>
                    <a:lnTo>
                      <a:pt x="682" y="198"/>
                    </a:lnTo>
                    <a:lnTo>
                      <a:pt x="682" y="222"/>
                    </a:lnTo>
                    <a:lnTo>
                      <a:pt x="688" y="246"/>
                    </a:lnTo>
                    <a:lnTo>
                      <a:pt x="694" y="264"/>
                    </a:lnTo>
                    <a:lnTo>
                      <a:pt x="694" y="264"/>
                    </a:lnTo>
                    <a:close/>
                    <a:moveTo>
                      <a:pt x="532" y="455"/>
                    </a:moveTo>
                    <a:lnTo>
                      <a:pt x="527" y="461"/>
                    </a:lnTo>
                    <a:lnTo>
                      <a:pt x="532" y="449"/>
                    </a:lnTo>
                    <a:lnTo>
                      <a:pt x="532" y="455"/>
                    </a:lnTo>
                    <a:lnTo>
                      <a:pt x="532" y="455"/>
                    </a:lnTo>
                    <a:close/>
                    <a:moveTo>
                      <a:pt x="634" y="803"/>
                    </a:moveTo>
                    <a:lnTo>
                      <a:pt x="634" y="803"/>
                    </a:lnTo>
                    <a:lnTo>
                      <a:pt x="634" y="803"/>
                    </a:lnTo>
                    <a:lnTo>
                      <a:pt x="634" y="803"/>
                    </a:lnTo>
                    <a:lnTo>
                      <a:pt x="634" y="803"/>
                    </a:lnTo>
                    <a:close/>
                  </a:path>
                </a:pathLst>
              </a:custGeom>
              <a:solidFill>
                <a:schemeClr val="bg2"/>
              </a:solidFill>
              <a:ln w="9525">
                <a:noFill/>
                <a:round/>
                <a:headEnd/>
                <a:tailEnd/>
              </a:ln>
            </p:spPr>
            <p:txBody>
              <a:bodyPr/>
              <a:lstStyle/>
              <a:p>
                <a:pPr>
                  <a:defRPr/>
                </a:pPr>
                <a:endParaRPr lang="ar-EG"/>
              </a:p>
            </p:txBody>
          </p:sp>
          <p:sp>
            <p:nvSpPr>
              <p:cNvPr id="21" name="Freeform 19"/>
              <p:cNvSpPr>
                <a:spLocks/>
              </p:cNvSpPr>
              <p:nvPr/>
            </p:nvSpPr>
            <p:spPr bwMode="hidden">
              <a:xfrm>
                <a:off x="684" y="2709"/>
                <a:ext cx="47" cy="78"/>
              </a:xfrm>
              <a:custGeom>
                <a:avLst/>
                <a:gdLst/>
                <a:ahLst/>
                <a:cxnLst>
                  <a:cxn ang="0">
                    <a:pos x="12" y="72"/>
                  </a:cxn>
                  <a:cxn ang="0">
                    <a:pos x="18" y="60"/>
                  </a:cxn>
                  <a:cxn ang="0">
                    <a:pos x="24" y="54"/>
                  </a:cxn>
                  <a:cxn ang="0">
                    <a:pos x="47" y="0"/>
                  </a:cxn>
                  <a:cxn ang="0">
                    <a:pos x="0" y="78"/>
                  </a:cxn>
                  <a:cxn ang="0">
                    <a:pos x="12" y="72"/>
                  </a:cxn>
                  <a:cxn ang="0">
                    <a:pos x="12" y="72"/>
                  </a:cxn>
                </a:cxnLst>
                <a:rect l="0" t="0" r="r" b="b"/>
                <a:pathLst>
                  <a:path w="47" h="78">
                    <a:moveTo>
                      <a:pt x="12" y="72"/>
                    </a:moveTo>
                    <a:lnTo>
                      <a:pt x="18" y="60"/>
                    </a:lnTo>
                    <a:lnTo>
                      <a:pt x="24" y="54"/>
                    </a:lnTo>
                    <a:lnTo>
                      <a:pt x="47" y="0"/>
                    </a:lnTo>
                    <a:lnTo>
                      <a:pt x="0" y="78"/>
                    </a:lnTo>
                    <a:lnTo>
                      <a:pt x="12" y="72"/>
                    </a:lnTo>
                    <a:lnTo>
                      <a:pt x="12" y="72"/>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22" name="Freeform 20"/>
              <p:cNvSpPr>
                <a:spLocks/>
              </p:cNvSpPr>
              <p:nvPr/>
            </p:nvSpPr>
            <p:spPr bwMode="hidden">
              <a:xfrm>
                <a:off x="1284" y="2572"/>
                <a:ext cx="149" cy="419"/>
              </a:xfrm>
              <a:custGeom>
                <a:avLst/>
                <a:gdLst/>
                <a:ahLst/>
                <a:cxnLst>
                  <a:cxn ang="0">
                    <a:pos x="29" y="96"/>
                  </a:cxn>
                  <a:cxn ang="0">
                    <a:pos x="41" y="126"/>
                  </a:cxn>
                  <a:cxn ang="0">
                    <a:pos x="29" y="161"/>
                  </a:cxn>
                  <a:cxn ang="0">
                    <a:pos x="47" y="149"/>
                  </a:cxn>
                  <a:cxn ang="0">
                    <a:pos x="53" y="347"/>
                  </a:cxn>
                  <a:cxn ang="0">
                    <a:pos x="65" y="371"/>
                  </a:cxn>
                  <a:cxn ang="0">
                    <a:pos x="65" y="377"/>
                  </a:cxn>
                  <a:cxn ang="0">
                    <a:pos x="65" y="389"/>
                  </a:cxn>
                  <a:cxn ang="0">
                    <a:pos x="77" y="395"/>
                  </a:cxn>
                  <a:cxn ang="0">
                    <a:pos x="101" y="407"/>
                  </a:cxn>
                  <a:cxn ang="0">
                    <a:pos x="125" y="413"/>
                  </a:cxn>
                  <a:cxn ang="0">
                    <a:pos x="149" y="419"/>
                  </a:cxn>
                  <a:cxn ang="0">
                    <a:pos x="125" y="395"/>
                  </a:cxn>
                  <a:cxn ang="0">
                    <a:pos x="77" y="365"/>
                  </a:cxn>
                  <a:cxn ang="0">
                    <a:pos x="77" y="365"/>
                  </a:cxn>
                  <a:cxn ang="0">
                    <a:pos x="77" y="353"/>
                  </a:cxn>
                  <a:cxn ang="0">
                    <a:pos x="83" y="329"/>
                  </a:cxn>
                  <a:cxn ang="0">
                    <a:pos x="83" y="293"/>
                  </a:cxn>
                  <a:cxn ang="0">
                    <a:pos x="83" y="257"/>
                  </a:cxn>
                  <a:cxn ang="0">
                    <a:pos x="83" y="221"/>
                  </a:cxn>
                  <a:cxn ang="0">
                    <a:pos x="77" y="185"/>
                  </a:cxn>
                  <a:cxn ang="0">
                    <a:pos x="65" y="155"/>
                  </a:cxn>
                  <a:cxn ang="0">
                    <a:pos x="59" y="143"/>
                  </a:cxn>
                  <a:cxn ang="0">
                    <a:pos x="53" y="137"/>
                  </a:cxn>
                  <a:cxn ang="0">
                    <a:pos x="53" y="120"/>
                  </a:cxn>
                  <a:cxn ang="0">
                    <a:pos x="53" y="108"/>
                  </a:cxn>
                  <a:cxn ang="0">
                    <a:pos x="47" y="90"/>
                  </a:cxn>
                  <a:cxn ang="0">
                    <a:pos x="35" y="54"/>
                  </a:cxn>
                  <a:cxn ang="0">
                    <a:pos x="23" y="18"/>
                  </a:cxn>
                  <a:cxn ang="0">
                    <a:pos x="17" y="6"/>
                  </a:cxn>
                  <a:cxn ang="0">
                    <a:pos x="17" y="0"/>
                  </a:cxn>
                  <a:cxn ang="0">
                    <a:pos x="0" y="6"/>
                  </a:cxn>
                  <a:cxn ang="0">
                    <a:pos x="6" y="114"/>
                  </a:cxn>
                  <a:cxn ang="0">
                    <a:pos x="29" y="96"/>
                  </a:cxn>
                  <a:cxn ang="0">
                    <a:pos x="29" y="96"/>
                  </a:cxn>
                </a:cxnLst>
                <a:rect l="0" t="0" r="r" b="b"/>
                <a:pathLst>
                  <a:path w="149" h="419">
                    <a:moveTo>
                      <a:pt x="29" y="96"/>
                    </a:moveTo>
                    <a:lnTo>
                      <a:pt x="41" y="126"/>
                    </a:lnTo>
                    <a:lnTo>
                      <a:pt x="29" y="161"/>
                    </a:lnTo>
                    <a:lnTo>
                      <a:pt x="47" y="149"/>
                    </a:lnTo>
                    <a:lnTo>
                      <a:pt x="53" y="347"/>
                    </a:lnTo>
                    <a:lnTo>
                      <a:pt x="65" y="371"/>
                    </a:lnTo>
                    <a:lnTo>
                      <a:pt x="65" y="377"/>
                    </a:lnTo>
                    <a:lnTo>
                      <a:pt x="65" y="389"/>
                    </a:lnTo>
                    <a:lnTo>
                      <a:pt x="77" y="395"/>
                    </a:lnTo>
                    <a:lnTo>
                      <a:pt x="101" y="407"/>
                    </a:lnTo>
                    <a:lnTo>
                      <a:pt x="125" y="413"/>
                    </a:lnTo>
                    <a:lnTo>
                      <a:pt x="149" y="419"/>
                    </a:lnTo>
                    <a:lnTo>
                      <a:pt x="125" y="395"/>
                    </a:lnTo>
                    <a:lnTo>
                      <a:pt x="77" y="365"/>
                    </a:lnTo>
                    <a:lnTo>
                      <a:pt x="77" y="365"/>
                    </a:lnTo>
                    <a:lnTo>
                      <a:pt x="77" y="353"/>
                    </a:lnTo>
                    <a:lnTo>
                      <a:pt x="83" y="329"/>
                    </a:lnTo>
                    <a:lnTo>
                      <a:pt x="83" y="293"/>
                    </a:lnTo>
                    <a:lnTo>
                      <a:pt x="83" y="257"/>
                    </a:lnTo>
                    <a:lnTo>
                      <a:pt x="83" y="221"/>
                    </a:lnTo>
                    <a:lnTo>
                      <a:pt x="77" y="185"/>
                    </a:lnTo>
                    <a:lnTo>
                      <a:pt x="65" y="155"/>
                    </a:lnTo>
                    <a:lnTo>
                      <a:pt x="59" y="143"/>
                    </a:lnTo>
                    <a:lnTo>
                      <a:pt x="53" y="137"/>
                    </a:lnTo>
                    <a:lnTo>
                      <a:pt x="53" y="120"/>
                    </a:lnTo>
                    <a:lnTo>
                      <a:pt x="53" y="108"/>
                    </a:lnTo>
                    <a:lnTo>
                      <a:pt x="47" y="90"/>
                    </a:lnTo>
                    <a:lnTo>
                      <a:pt x="35" y="54"/>
                    </a:lnTo>
                    <a:lnTo>
                      <a:pt x="23" y="18"/>
                    </a:lnTo>
                    <a:lnTo>
                      <a:pt x="17" y="6"/>
                    </a:lnTo>
                    <a:lnTo>
                      <a:pt x="17" y="0"/>
                    </a:lnTo>
                    <a:lnTo>
                      <a:pt x="0" y="6"/>
                    </a:lnTo>
                    <a:lnTo>
                      <a:pt x="6" y="114"/>
                    </a:lnTo>
                    <a:lnTo>
                      <a:pt x="29" y="96"/>
                    </a:lnTo>
                    <a:lnTo>
                      <a:pt x="29" y="9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23" name="Freeform 21"/>
              <p:cNvSpPr>
                <a:spLocks/>
              </p:cNvSpPr>
              <p:nvPr/>
            </p:nvSpPr>
            <p:spPr bwMode="hidden">
              <a:xfrm>
                <a:off x="1140" y="2434"/>
                <a:ext cx="167" cy="138"/>
              </a:xfrm>
              <a:custGeom>
                <a:avLst/>
                <a:gdLst/>
                <a:ahLst/>
                <a:cxnLst>
                  <a:cxn ang="0">
                    <a:pos x="102" y="18"/>
                  </a:cxn>
                  <a:cxn ang="0">
                    <a:pos x="96" y="12"/>
                  </a:cxn>
                  <a:cxn ang="0">
                    <a:pos x="90" y="0"/>
                  </a:cxn>
                  <a:cxn ang="0">
                    <a:pos x="78" y="0"/>
                  </a:cxn>
                  <a:cxn ang="0">
                    <a:pos x="66" y="0"/>
                  </a:cxn>
                  <a:cxn ang="0">
                    <a:pos x="60" y="0"/>
                  </a:cxn>
                  <a:cxn ang="0">
                    <a:pos x="48" y="6"/>
                  </a:cxn>
                  <a:cxn ang="0">
                    <a:pos x="36" y="12"/>
                  </a:cxn>
                  <a:cxn ang="0">
                    <a:pos x="30" y="12"/>
                  </a:cxn>
                  <a:cxn ang="0">
                    <a:pos x="24" y="24"/>
                  </a:cxn>
                  <a:cxn ang="0">
                    <a:pos x="18" y="42"/>
                  </a:cxn>
                  <a:cxn ang="0">
                    <a:pos x="6" y="66"/>
                  </a:cxn>
                  <a:cxn ang="0">
                    <a:pos x="0" y="72"/>
                  </a:cxn>
                  <a:cxn ang="0">
                    <a:pos x="42" y="30"/>
                  </a:cxn>
                  <a:cxn ang="0">
                    <a:pos x="30" y="66"/>
                  </a:cxn>
                  <a:cxn ang="0">
                    <a:pos x="96" y="36"/>
                  </a:cxn>
                  <a:cxn ang="0">
                    <a:pos x="120" y="78"/>
                  </a:cxn>
                  <a:cxn ang="0">
                    <a:pos x="120" y="54"/>
                  </a:cxn>
                  <a:cxn ang="0">
                    <a:pos x="167" y="138"/>
                  </a:cxn>
                  <a:cxn ang="0">
                    <a:pos x="167" y="120"/>
                  </a:cxn>
                  <a:cxn ang="0">
                    <a:pos x="161" y="102"/>
                  </a:cxn>
                  <a:cxn ang="0">
                    <a:pos x="138" y="60"/>
                  </a:cxn>
                  <a:cxn ang="0">
                    <a:pos x="114" y="30"/>
                  </a:cxn>
                  <a:cxn ang="0">
                    <a:pos x="108" y="24"/>
                  </a:cxn>
                  <a:cxn ang="0">
                    <a:pos x="102" y="18"/>
                  </a:cxn>
                  <a:cxn ang="0">
                    <a:pos x="102" y="18"/>
                  </a:cxn>
                </a:cxnLst>
                <a:rect l="0" t="0" r="r" b="b"/>
                <a:pathLst>
                  <a:path w="167" h="138">
                    <a:moveTo>
                      <a:pt x="102" y="18"/>
                    </a:moveTo>
                    <a:lnTo>
                      <a:pt x="96" y="12"/>
                    </a:lnTo>
                    <a:lnTo>
                      <a:pt x="90" y="0"/>
                    </a:lnTo>
                    <a:lnTo>
                      <a:pt x="78" y="0"/>
                    </a:lnTo>
                    <a:lnTo>
                      <a:pt x="66" y="0"/>
                    </a:lnTo>
                    <a:lnTo>
                      <a:pt x="60" y="0"/>
                    </a:lnTo>
                    <a:lnTo>
                      <a:pt x="48" y="6"/>
                    </a:lnTo>
                    <a:lnTo>
                      <a:pt x="36" y="12"/>
                    </a:lnTo>
                    <a:lnTo>
                      <a:pt x="30" y="12"/>
                    </a:lnTo>
                    <a:lnTo>
                      <a:pt x="24" y="24"/>
                    </a:lnTo>
                    <a:lnTo>
                      <a:pt x="18" y="42"/>
                    </a:lnTo>
                    <a:lnTo>
                      <a:pt x="6" y="66"/>
                    </a:lnTo>
                    <a:lnTo>
                      <a:pt x="0" y="72"/>
                    </a:lnTo>
                    <a:lnTo>
                      <a:pt x="42" y="30"/>
                    </a:lnTo>
                    <a:lnTo>
                      <a:pt x="30" y="66"/>
                    </a:lnTo>
                    <a:lnTo>
                      <a:pt x="96" y="36"/>
                    </a:lnTo>
                    <a:lnTo>
                      <a:pt x="120" y="78"/>
                    </a:lnTo>
                    <a:lnTo>
                      <a:pt x="120" y="54"/>
                    </a:lnTo>
                    <a:lnTo>
                      <a:pt x="167" y="138"/>
                    </a:lnTo>
                    <a:lnTo>
                      <a:pt x="167" y="120"/>
                    </a:lnTo>
                    <a:lnTo>
                      <a:pt x="161" y="102"/>
                    </a:lnTo>
                    <a:lnTo>
                      <a:pt x="138" y="60"/>
                    </a:lnTo>
                    <a:lnTo>
                      <a:pt x="114" y="30"/>
                    </a:lnTo>
                    <a:lnTo>
                      <a:pt x="108" y="24"/>
                    </a:lnTo>
                    <a:lnTo>
                      <a:pt x="102" y="18"/>
                    </a:lnTo>
                    <a:lnTo>
                      <a:pt x="102" y="18"/>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24" name="Freeform 22"/>
              <p:cNvSpPr>
                <a:spLocks/>
              </p:cNvSpPr>
              <p:nvPr/>
            </p:nvSpPr>
            <p:spPr bwMode="hidden">
              <a:xfrm>
                <a:off x="948" y="2314"/>
                <a:ext cx="113" cy="114"/>
              </a:xfrm>
              <a:custGeom>
                <a:avLst/>
                <a:gdLst/>
                <a:ahLst/>
                <a:cxnLst>
                  <a:cxn ang="0">
                    <a:pos x="0" y="0"/>
                  </a:cxn>
                  <a:cxn ang="0">
                    <a:pos x="6" y="0"/>
                  </a:cxn>
                  <a:cxn ang="0">
                    <a:pos x="24" y="6"/>
                  </a:cxn>
                  <a:cxn ang="0">
                    <a:pos x="48" y="18"/>
                  </a:cxn>
                  <a:cxn ang="0">
                    <a:pos x="71" y="36"/>
                  </a:cxn>
                  <a:cxn ang="0">
                    <a:pos x="83" y="48"/>
                  </a:cxn>
                  <a:cxn ang="0">
                    <a:pos x="95" y="66"/>
                  </a:cxn>
                  <a:cxn ang="0">
                    <a:pos x="107" y="90"/>
                  </a:cxn>
                  <a:cxn ang="0">
                    <a:pos x="113" y="114"/>
                  </a:cxn>
                  <a:cxn ang="0">
                    <a:pos x="83" y="66"/>
                  </a:cxn>
                  <a:cxn ang="0">
                    <a:pos x="60" y="78"/>
                  </a:cxn>
                  <a:cxn ang="0">
                    <a:pos x="71" y="54"/>
                  </a:cxn>
                  <a:cxn ang="0">
                    <a:pos x="12" y="78"/>
                  </a:cxn>
                  <a:cxn ang="0">
                    <a:pos x="60" y="48"/>
                  </a:cxn>
                  <a:cxn ang="0">
                    <a:pos x="60" y="42"/>
                  </a:cxn>
                  <a:cxn ang="0">
                    <a:pos x="54" y="30"/>
                  </a:cxn>
                  <a:cxn ang="0">
                    <a:pos x="36" y="18"/>
                  </a:cxn>
                  <a:cxn ang="0">
                    <a:pos x="0" y="0"/>
                  </a:cxn>
                  <a:cxn ang="0">
                    <a:pos x="0" y="0"/>
                  </a:cxn>
                </a:cxnLst>
                <a:rect l="0" t="0" r="r" b="b"/>
                <a:pathLst>
                  <a:path w="113" h="114">
                    <a:moveTo>
                      <a:pt x="0" y="0"/>
                    </a:moveTo>
                    <a:lnTo>
                      <a:pt x="6" y="0"/>
                    </a:lnTo>
                    <a:lnTo>
                      <a:pt x="24" y="6"/>
                    </a:lnTo>
                    <a:lnTo>
                      <a:pt x="48" y="18"/>
                    </a:lnTo>
                    <a:lnTo>
                      <a:pt x="71" y="36"/>
                    </a:lnTo>
                    <a:lnTo>
                      <a:pt x="83" y="48"/>
                    </a:lnTo>
                    <a:lnTo>
                      <a:pt x="95" y="66"/>
                    </a:lnTo>
                    <a:lnTo>
                      <a:pt x="107" y="90"/>
                    </a:lnTo>
                    <a:lnTo>
                      <a:pt x="113" y="114"/>
                    </a:lnTo>
                    <a:lnTo>
                      <a:pt x="83" y="66"/>
                    </a:lnTo>
                    <a:lnTo>
                      <a:pt x="60" y="78"/>
                    </a:lnTo>
                    <a:lnTo>
                      <a:pt x="71" y="54"/>
                    </a:lnTo>
                    <a:lnTo>
                      <a:pt x="12" y="78"/>
                    </a:lnTo>
                    <a:lnTo>
                      <a:pt x="60" y="48"/>
                    </a:lnTo>
                    <a:lnTo>
                      <a:pt x="60" y="42"/>
                    </a:lnTo>
                    <a:lnTo>
                      <a:pt x="54" y="30"/>
                    </a:lnTo>
                    <a:lnTo>
                      <a:pt x="36" y="18"/>
                    </a:lnTo>
                    <a:lnTo>
                      <a:pt x="0" y="0"/>
                    </a:lnTo>
                    <a:lnTo>
                      <a:pt x="0"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25" name="Freeform 23"/>
              <p:cNvSpPr>
                <a:spLocks/>
              </p:cNvSpPr>
              <p:nvPr/>
            </p:nvSpPr>
            <p:spPr bwMode="hidden">
              <a:xfrm>
                <a:off x="1122" y="2578"/>
                <a:ext cx="66" cy="60"/>
              </a:xfrm>
              <a:custGeom>
                <a:avLst/>
                <a:gdLst/>
                <a:ahLst/>
                <a:cxnLst>
                  <a:cxn ang="0">
                    <a:pos x="54" y="0"/>
                  </a:cxn>
                  <a:cxn ang="0">
                    <a:pos x="42" y="18"/>
                  </a:cxn>
                  <a:cxn ang="0">
                    <a:pos x="36" y="6"/>
                  </a:cxn>
                  <a:cxn ang="0">
                    <a:pos x="24" y="30"/>
                  </a:cxn>
                  <a:cxn ang="0">
                    <a:pos x="18" y="36"/>
                  </a:cxn>
                  <a:cxn ang="0">
                    <a:pos x="6" y="48"/>
                  </a:cxn>
                  <a:cxn ang="0">
                    <a:pos x="0" y="60"/>
                  </a:cxn>
                  <a:cxn ang="0">
                    <a:pos x="12" y="54"/>
                  </a:cxn>
                  <a:cxn ang="0">
                    <a:pos x="30" y="36"/>
                  </a:cxn>
                  <a:cxn ang="0">
                    <a:pos x="54" y="18"/>
                  </a:cxn>
                  <a:cxn ang="0">
                    <a:pos x="66" y="6"/>
                  </a:cxn>
                  <a:cxn ang="0">
                    <a:pos x="54" y="0"/>
                  </a:cxn>
                  <a:cxn ang="0">
                    <a:pos x="54" y="0"/>
                  </a:cxn>
                </a:cxnLst>
                <a:rect l="0" t="0" r="r" b="b"/>
                <a:pathLst>
                  <a:path w="66" h="60">
                    <a:moveTo>
                      <a:pt x="54" y="0"/>
                    </a:moveTo>
                    <a:lnTo>
                      <a:pt x="42" y="18"/>
                    </a:lnTo>
                    <a:lnTo>
                      <a:pt x="36" y="6"/>
                    </a:lnTo>
                    <a:lnTo>
                      <a:pt x="24" y="30"/>
                    </a:lnTo>
                    <a:lnTo>
                      <a:pt x="18" y="36"/>
                    </a:lnTo>
                    <a:lnTo>
                      <a:pt x="6" y="48"/>
                    </a:lnTo>
                    <a:lnTo>
                      <a:pt x="0" y="60"/>
                    </a:lnTo>
                    <a:lnTo>
                      <a:pt x="12" y="54"/>
                    </a:lnTo>
                    <a:lnTo>
                      <a:pt x="30" y="36"/>
                    </a:lnTo>
                    <a:lnTo>
                      <a:pt x="54" y="18"/>
                    </a:lnTo>
                    <a:lnTo>
                      <a:pt x="66" y="6"/>
                    </a:lnTo>
                    <a:lnTo>
                      <a:pt x="54" y="0"/>
                    </a:lnTo>
                    <a:lnTo>
                      <a:pt x="54"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26" name="Freeform 24"/>
              <p:cNvSpPr>
                <a:spLocks/>
              </p:cNvSpPr>
              <p:nvPr/>
            </p:nvSpPr>
            <p:spPr bwMode="hidden">
              <a:xfrm>
                <a:off x="942" y="2674"/>
                <a:ext cx="161" cy="179"/>
              </a:xfrm>
              <a:custGeom>
                <a:avLst/>
                <a:gdLst/>
                <a:ahLst/>
                <a:cxnLst>
                  <a:cxn ang="0">
                    <a:pos x="131" y="53"/>
                  </a:cxn>
                  <a:cxn ang="0">
                    <a:pos x="137" y="53"/>
                  </a:cxn>
                  <a:cxn ang="0">
                    <a:pos x="143" y="41"/>
                  </a:cxn>
                  <a:cxn ang="0">
                    <a:pos x="155" y="35"/>
                  </a:cxn>
                  <a:cxn ang="0">
                    <a:pos x="161" y="24"/>
                  </a:cxn>
                  <a:cxn ang="0">
                    <a:pos x="161" y="12"/>
                  </a:cxn>
                  <a:cxn ang="0">
                    <a:pos x="161" y="0"/>
                  </a:cxn>
                  <a:cxn ang="0">
                    <a:pos x="149" y="24"/>
                  </a:cxn>
                  <a:cxn ang="0">
                    <a:pos x="143" y="35"/>
                  </a:cxn>
                  <a:cxn ang="0">
                    <a:pos x="131" y="35"/>
                  </a:cxn>
                  <a:cxn ang="0">
                    <a:pos x="119" y="41"/>
                  </a:cxn>
                  <a:cxn ang="0">
                    <a:pos x="125" y="53"/>
                  </a:cxn>
                  <a:cxn ang="0">
                    <a:pos x="95" y="95"/>
                  </a:cxn>
                  <a:cxn ang="0">
                    <a:pos x="0" y="137"/>
                  </a:cxn>
                  <a:cxn ang="0">
                    <a:pos x="60" y="119"/>
                  </a:cxn>
                  <a:cxn ang="0">
                    <a:pos x="54" y="125"/>
                  </a:cxn>
                  <a:cxn ang="0">
                    <a:pos x="48" y="131"/>
                  </a:cxn>
                  <a:cxn ang="0">
                    <a:pos x="24" y="155"/>
                  </a:cxn>
                  <a:cxn ang="0">
                    <a:pos x="12" y="167"/>
                  </a:cxn>
                  <a:cxn ang="0">
                    <a:pos x="0" y="173"/>
                  </a:cxn>
                  <a:cxn ang="0">
                    <a:pos x="0" y="179"/>
                  </a:cxn>
                  <a:cxn ang="0">
                    <a:pos x="6" y="173"/>
                  </a:cxn>
                  <a:cxn ang="0">
                    <a:pos x="30" y="155"/>
                  </a:cxn>
                  <a:cxn ang="0">
                    <a:pos x="48" y="143"/>
                  </a:cxn>
                  <a:cxn ang="0">
                    <a:pos x="71" y="125"/>
                  </a:cxn>
                  <a:cxn ang="0">
                    <a:pos x="95" y="107"/>
                  </a:cxn>
                  <a:cxn ang="0">
                    <a:pos x="119" y="77"/>
                  </a:cxn>
                  <a:cxn ang="0">
                    <a:pos x="131" y="59"/>
                  </a:cxn>
                  <a:cxn ang="0">
                    <a:pos x="131" y="53"/>
                  </a:cxn>
                  <a:cxn ang="0">
                    <a:pos x="131" y="53"/>
                  </a:cxn>
                </a:cxnLst>
                <a:rect l="0" t="0" r="r" b="b"/>
                <a:pathLst>
                  <a:path w="161" h="179">
                    <a:moveTo>
                      <a:pt x="131" y="53"/>
                    </a:moveTo>
                    <a:lnTo>
                      <a:pt x="137" y="53"/>
                    </a:lnTo>
                    <a:lnTo>
                      <a:pt x="143" y="41"/>
                    </a:lnTo>
                    <a:lnTo>
                      <a:pt x="155" y="35"/>
                    </a:lnTo>
                    <a:lnTo>
                      <a:pt x="161" y="24"/>
                    </a:lnTo>
                    <a:lnTo>
                      <a:pt x="161" y="12"/>
                    </a:lnTo>
                    <a:lnTo>
                      <a:pt x="161" y="0"/>
                    </a:lnTo>
                    <a:lnTo>
                      <a:pt x="149" y="24"/>
                    </a:lnTo>
                    <a:lnTo>
                      <a:pt x="143" y="35"/>
                    </a:lnTo>
                    <a:lnTo>
                      <a:pt x="131" y="35"/>
                    </a:lnTo>
                    <a:lnTo>
                      <a:pt x="119" y="41"/>
                    </a:lnTo>
                    <a:lnTo>
                      <a:pt x="125" y="53"/>
                    </a:lnTo>
                    <a:lnTo>
                      <a:pt x="95" y="95"/>
                    </a:lnTo>
                    <a:lnTo>
                      <a:pt x="0" y="137"/>
                    </a:lnTo>
                    <a:lnTo>
                      <a:pt x="60" y="119"/>
                    </a:lnTo>
                    <a:lnTo>
                      <a:pt x="54" y="125"/>
                    </a:lnTo>
                    <a:lnTo>
                      <a:pt x="48" y="131"/>
                    </a:lnTo>
                    <a:lnTo>
                      <a:pt x="24" y="155"/>
                    </a:lnTo>
                    <a:lnTo>
                      <a:pt x="12" y="167"/>
                    </a:lnTo>
                    <a:lnTo>
                      <a:pt x="0" y="173"/>
                    </a:lnTo>
                    <a:lnTo>
                      <a:pt x="0" y="179"/>
                    </a:lnTo>
                    <a:lnTo>
                      <a:pt x="6" y="173"/>
                    </a:lnTo>
                    <a:lnTo>
                      <a:pt x="30" y="155"/>
                    </a:lnTo>
                    <a:lnTo>
                      <a:pt x="48" y="143"/>
                    </a:lnTo>
                    <a:lnTo>
                      <a:pt x="71" y="125"/>
                    </a:lnTo>
                    <a:lnTo>
                      <a:pt x="95" y="107"/>
                    </a:lnTo>
                    <a:lnTo>
                      <a:pt x="119" y="77"/>
                    </a:lnTo>
                    <a:lnTo>
                      <a:pt x="131" y="59"/>
                    </a:lnTo>
                    <a:lnTo>
                      <a:pt x="131" y="53"/>
                    </a:lnTo>
                    <a:lnTo>
                      <a:pt x="131" y="53"/>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27" name="Freeform 25"/>
              <p:cNvSpPr>
                <a:spLocks/>
              </p:cNvSpPr>
              <p:nvPr/>
            </p:nvSpPr>
            <p:spPr bwMode="hidden">
              <a:xfrm>
                <a:off x="737" y="2763"/>
                <a:ext cx="73" cy="54"/>
              </a:xfrm>
              <a:custGeom>
                <a:avLst/>
                <a:gdLst/>
                <a:ahLst/>
                <a:cxnLst>
                  <a:cxn ang="0">
                    <a:pos x="24" y="36"/>
                  </a:cxn>
                  <a:cxn ang="0">
                    <a:pos x="48" y="24"/>
                  </a:cxn>
                  <a:cxn ang="0">
                    <a:pos x="60" y="12"/>
                  </a:cxn>
                  <a:cxn ang="0">
                    <a:pos x="66" y="6"/>
                  </a:cxn>
                  <a:cxn ang="0">
                    <a:pos x="72" y="0"/>
                  </a:cxn>
                  <a:cxn ang="0">
                    <a:pos x="42" y="18"/>
                  </a:cxn>
                  <a:cxn ang="0">
                    <a:pos x="30" y="24"/>
                  </a:cxn>
                  <a:cxn ang="0">
                    <a:pos x="24" y="24"/>
                  </a:cxn>
                  <a:cxn ang="0">
                    <a:pos x="18" y="18"/>
                  </a:cxn>
                  <a:cxn ang="0">
                    <a:pos x="12" y="12"/>
                  </a:cxn>
                  <a:cxn ang="0">
                    <a:pos x="0" y="54"/>
                  </a:cxn>
                  <a:cxn ang="0">
                    <a:pos x="12" y="42"/>
                  </a:cxn>
                  <a:cxn ang="0">
                    <a:pos x="24" y="36"/>
                  </a:cxn>
                  <a:cxn ang="0">
                    <a:pos x="24" y="36"/>
                  </a:cxn>
                </a:cxnLst>
                <a:rect l="0" t="0" r="r" b="b"/>
                <a:pathLst>
                  <a:path w="72" h="54">
                    <a:moveTo>
                      <a:pt x="24" y="36"/>
                    </a:moveTo>
                    <a:lnTo>
                      <a:pt x="48" y="24"/>
                    </a:lnTo>
                    <a:lnTo>
                      <a:pt x="60" y="12"/>
                    </a:lnTo>
                    <a:lnTo>
                      <a:pt x="66" y="6"/>
                    </a:lnTo>
                    <a:lnTo>
                      <a:pt x="72" y="0"/>
                    </a:lnTo>
                    <a:lnTo>
                      <a:pt x="42" y="18"/>
                    </a:lnTo>
                    <a:lnTo>
                      <a:pt x="30" y="24"/>
                    </a:lnTo>
                    <a:lnTo>
                      <a:pt x="24" y="24"/>
                    </a:lnTo>
                    <a:lnTo>
                      <a:pt x="18" y="18"/>
                    </a:lnTo>
                    <a:lnTo>
                      <a:pt x="12" y="12"/>
                    </a:lnTo>
                    <a:lnTo>
                      <a:pt x="0" y="54"/>
                    </a:lnTo>
                    <a:lnTo>
                      <a:pt x="12" y="42"/>
                    </a:lnTo>
                    <a:lnTo>
                      <a:pt x="24" y="36"/>
                    </a:lnTo>
                    <a:lnTo>
                      <a:pt x="24" y="3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28" name="Freeform 26"/>
              <p:cNvSpPr>
                <a:spLocks/>
              </p:cNvSpPr>
              <p:nvPr/>
            </p:nvSpPr>
            <p:spPr bwMode="hidden">
              <a:xfrm>
                <a:off x="624" y="2889"/>
                <a:ext cx="12" cy="54"/>
              </a:xfrm>
              <a:custGeom>
                <a:avLst/>
                <a:gdLst/>
                <a:ahLst/>
                <a:cxnLst>
                  <a:cxn ang="0">
                    <a:pos x="12" y="0"/>
                  </a:cxn>
                  <a:cxn ang="0">
                    <a:pos x="0" y="12"/>
                  </a:cxn>
                  <a:cxn ang="0">
                    <a:pos x="0" y="18"/>
                  </a:cxn>
                  <a:cxn ang="0">
                    <a:pos x="6" y="54"/>
                  </a:cxn>
                  <a:cxn ang="0">
                    <a:pos x="12" y="36"/>
                  </a:cxn>
                  <a:cxn ang="0">
                    <a:pos x="12" y="18"/>
                  </a:cxn>
                  <a:cxn ang="0">
                    <a:pos x="12" y="6"/>
                  </a:cxn>
                  <a:cxn ang="0">
                    <a:pos x="12" y="0"/>
                  </a:cxn>
                  <a:cxn ang="0">
                    <a:pos x="12" y="0"/>
                  </a:cxn>
                </a:cxnLst>
                <a:rect l="0" t="0" r="r" b="b"/>
                <a:pathLst>
                  <a:path w="12" h="54">
                    <a:moveTo>
                      <a:pt x="12" y="0"/>
                    </a:moveTo>
                    <a:lnTo>
                      <a:pt x="0" y="12"/>
                    </a:lnTo>
                    <a:lnTo>
                      <a:pt x="0" y="18"/>
                    </a:lnTo>
                    <a:lnTo>
                      <a:pt x="6" y="54"/>
                    </a:lnTo>
                    <a:lnTo>
                      <a:pt x="12" y="36"/>
                    </a:lnTo>
                    <a:lnTo>
                      <a:pt x="12" y="18"/>
                    </a:lnTo>
                    <a:lnTo>
                      <a:pt x="12" y="6"/>
                    </a:lnTo>
                    <a:lnTo>
                      <a:pt x="12" y="0"/>
                    </a:lnTo>
                    <a:lnTo>
                      <a:pt x="12"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29" name="Freeform 27"/>
              <p:cNvSpPr>
                <a:spLocks/>
              </p:cNvSpPr>
              <p:nvPr/>
            </p:nvSpPr>
            <p:spPr bwMode="hidden">
              <a:xfrm>
                <a:off x="492" y="3021"/>
                <a:ext cx="48" cy="72"/>
              </a:xfrm>
              <a:custGeom>
                <a:avLst/>
                <a:gdLst/>
                <a:ahLst/>
                <a:cxnLst>
                  <a:cxn ang="0">
                    <a:pos x="48" y="6"/>
                  </a:cxn>
                  <a:cxn ang="0">
                    <a:pos x="48" y="6"/>
                  </a:cxn>
                  <a:cxn ang="0">
                    <a:pos x="48" y="6"/>
                  </a:cxn>
                  <a:cxn ang="0">
                    <a:pos x="48" y="6"/>
                  </a:cxn>
                  <a:cxn ang="0">
                    <a:pos x="6" y="0"/>
                  </a:cxn>
                  <a:cxn ang="0">
                    <a:pos x="42" y="12"/>
                  </a:cxn>
                  <a:cxn ang="0">
                    <a:pos x="42" y="12"/>
                  </a:cxn>
                  <a:cxn ang="0">
                    <a:pos x="0" y="72"/>
                  </a:cxn>
                  <a:cxn ang="0">
                    <a:pos x="18" y="54"/>
                  </a:cxn>
                  <a:cxn ang="0">
                    <a:pos x="18" y="66"/>
                  </a:cxn>
                  <a:cxn ang="0">
                    <a:pos x="48" y="6"/>
                  </a:cxn>
                  <a:cxn ang="0">
                    <a:pos x="48" y="6"/>
                  </a:cxn>
                  <a:cxn ang="0">
                    <a:pos x="48" y="6"/>
                  </a:cxn>
                </a:cxnLst>
                <a:rect l="0" t="0" r="r" b="b"/>
                <a:pathLst>
                  <a:path w="48" h="72">
                    <a:moveTo>
                      <a:pt x="48" y="6"/>
                    </a:moveTo>
                    <a:lnTo>
                      <a:pt x="48" y="6"/>
                    </a:lnTo>
                    <a:lnTo>
                      <a:pt x="48" y="6"/>
                    </a:lnTo>
                    <a:lnTo>
                      <a:pt x="48" y="6"/>
                    </a:lnTo>
                    <a:lnTo>
                      <a:pt x="6" y="0"/>
                    </a:lnTo>
                    <a:lnTo>
                      <a:pt x="42" y="12"/>
                    </a:lnTo>
                    <a:lnTo>
                      <a:pt x="42" y="12"/>
                    </a:lnTo>
                    <a:lnTo>
                      <a:pt x="0" y="72"/>
                    </a:lnTo>
                    <a:lnTo>
                      <a:pt x="18" y="54"/>
                    </a:lnTo>
                    <a:lnTo>
                      <a:pt x="18" y="66"/>
                    </a:lnTo>
                    <a:lnTo>
                      <a:pt x="48" y="6"/>
                    </a:lnTo>
                    <a:lnTo>
                      <a:pt x="48" y="6"/>
                    </a:lnTo>
                    <a:lnTo>
                      <a:pt x="48"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30" name="Freeform 28"/>
              <p:cNvSpPr>
                <a:spLocks/>
              </p:cNvSpPr>
              <p:nvPr/>
            </p:nvSpPr>
            <p:spPr bwMode="hidden">
              <a:xfrm>
                <a:off x="437" y="3027"/>
                <a:ext cx="288" cy="84"/>
              </a:xfrm>
              <a:custGeom>
                <a:avLst/>
                <a:gdLst/>
                <a:ahLst/>
                <a:cxnLst>
                  <a:cxn ang="0">
                    <a:pos x="287" y="0"/>
                  </a:cxn>
                  <a:cxn ang="0">
                    <a:pos x="0" y="84"/>
                  </a:cxn>
                  <a:cxn ang="0">
                    <a:pos x="168" y="36"/>
                  </a:cxn>
                  <a:cxn ang="0">
                    <a:pos x="114" y="60"/>
                  </a:cxn>
                  <a:cxn ang="0">
                    <a:pos x="276" y="18"/>
                  </a:cxn>
                  <a:cxn ang="0">
                    <a:pos x="287" y="0"/>
                  </a:cxn>
                  <a:cxn ang="0">
                    <a:pos x="287" y="0"/>
                  </a:cxn>
                </a:cxnLst>
                <a:rect l="0" t="0" r="r" b="b"/>
                <a:pathLst>
                  <a:path w="287" h="84">
                    <a:moveTo>
                      <a:pt x="287" y="0"/>
                    </a:moveTo>
                    <a:lnTo>
                      <a:pt x="0" y="84"/>
                    </a:lnTo>
                    <a:lnTo>
                      <a:pt x="168" y="36"/>
                    </a:lnTo>
                    <a:lnTo>
                      <a:pt x="114" y="60"/>
                    </a:lnTo>
                    <a:lnTo>
                      <a:pt x="276" y="18"/>
                    </a:lnTo>
                    <a:lnTo>
                      <a:pt x="287" y="0"/>
                    </a:lnTo>
                    <a:lnTo>
                      <a:pt x="287"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31" name="Freeform 29"/>
              <p:cNvSpPr>
                <a:spLocks/>
              </p:cNvSpPr>
              <p:nvPr/>
            </p:nvSpPr>
            <p:spPr bwMode="hidden">
              <a:xfrm>
                <a:off x="828" y="3003"/>
                <a:ext cx="66" cy="108"/>
              </a:xfrm>
              <a:custGeom>
                <a:avLst/>
                <a:gdLst/>
                <a:ahLst/>
                <a:cxnLst>
                  <a:cxn ang="0">
                    <a:pos x="6" y="0"/>
                  </a:cxn>
                  <a:cxn ang="0">
                    <a:pos x="66" y="6"/>
                  </a:cxn>
                  <a:cxn ang="0">
                    <a:pos x="0" y="84"/>
                  </a:cxn>
                  <a:cxn ang="0">
                    <a:pos x="54" y="24"/>
                  </a:cxn>
                  <a:cxn ang="0">
                    <a:pos x="6" y="108"/>
                  </a:cxn>
                  <a:cxn ang="0">
                    <a:pos x="66" y="6"/>
                  </a:cxn>
                  <a:cxn ang="0">
                    <a:pos x="6" y="0"/>
                  </a:cxn>
                  <a:cxn ang="0">
                    <a:pos x="6" y="0"/>
                  </a:cxn>
                </a:cxnLst>
                <a:rect l="0" t="0" r="r" b="b"/>
                <a:pathLst>
                  <a:path w="66" h="108">
                    <a:moveTo>
                      <a:pt x="6" y="0"/>
                    </a:moveTo>
                    <a:lnTo>
                      <a:pt x="66" y="6"/>
                    </a:lnTo>
                    <a:lnTo>
                      <a:pt x="0" y="84"/>
                    </a:lnTo>
                    <a:lnTo>
                      <a:pt x="54" y="24"/>
                    </a:lnTo>
                    <a:lnTo>
                      <a:pt x="6" y="108"/>
                    </a:lnTo>
                    <a:lnTo>
                      <a:pt x="66" y="6"/>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32" name="Freeform 30"/>
              <p:cNvSpPr>
                <a:spLocks/>
              </p:cNvSpPr>
              <p:nvPr/>
            </p:nvSpPr>
            <p:spPr bwMode="hidden">
              <a:xfrm>
                <a:off x="366" y="3111"/>
                <a:ext cx="77" cy="42"/>
              </a:xfrm>
              <a:custGeom>
                <a:avLst/>
                <a:gdLst/>
                <a:ahLst/>
                <a:cxnLst>
                  <a:cxn ang="0">
                    <a:pos x="36" y="0"/>
                  </a:cxn>
                  <a:cxn ang="0">
                    <a:pos x="42" y="0"/>
                  </a:cxn>
                  <a:cxn ang="0">
                    <a:pos x="60" y="6"/>
                  </a:cxn>
                  <a:cxn ang="0">
                    <a:pos x="48" y="6"/>
                  </a:cxn>
                  <a:cxn ang="0">
                    <a:pos x="42" y="6"/>
                  </a:cxn>
                  <a:cxn ang="0">
                    <a:pos x="60" y="6"/>
                  </a:cxn>
                  <a:cxn ang="0">
                    <a:pos x="0" y="24"/>
                  </a:cxn>
                  <a:cxn ang="0">
                    <a:pos x="71" y="6"/>
                  </a:cxn>
                  <a:cxn ang="0">
                    <a:pos x="66" y="42"/>
                  </a:cxn>
                  <a:cxn ang="0">
                    <a:pos x="77" y="6"/>
                  </a:cxn>
                  <a:cxn ang="0">
                    <a:pos x="36" y="0"/>
                  </a:cxn>
                  <a:cxn ang="0">
                    <a:pos x="36" y="0"/>
                  </a:cxn>
                </a:cxnLst>
                <a:rect l="0" t="0" r="r" b="b"/>
                <a:pathLst>
                  <a:path w="77" h="42">
                    <a:moveTo>
                      <a:pt x="36" y="0"/>
                    </a:moveTo>
                    <a:lnTo>
                      <a:pt x="42" y="0"/>
                    </a:lnTo>
                    <a:lnTo>
                      <a:pt x="60" y="6"/>
                    </a:lnTo>
                    <a:lnTo>
                      <a:pt x="48" y="6"/>
                    </a:lnTo>
                    <a:lnTo>
                      <a:pt x="42" y="6"/>
                    </a:lnTo>
                    <a:lnTo>
                      <a:pt x="60" y="6"/>
                    </a:lnTo>
                    <a:lnTo>
                      <a:pt x="0" y="24"/>
                    </a:lnTo>
                    <a:lnTo>
                      <a:pt x="71" y="6"/>
                    </a:lnTo>
                    <a:lnTo>
                      <a:pt x="66" y="42"/>
                    </a:lnTo>
                    <a:lnTo>
                      <a:pt x="77" y="6"/>
                    </a:lnTo>
                    <a:lnTo>
                      <a:pt x="36" y="0"/>
                    </a:lnTo>
                    <a:lnTo>
                      <a:pt x="3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33" name="Freeform 31"/>
              <p:cNvSpPr>
                <a:spLocks/>
              </p:cNvSpPr>
              <p:nvPr/>
            </p:nvSpPr>
            <p:spPr bwMode="hidden">
              <a:xfrm>
                <a:off x="498" y="3165"/>
                <a:ext cx="66" cy="30"/>
              </a:xfrm>
              <a:custGeom>
                <a:avLst/>
                <a:gdLst/>
                <a:ahLst/>
                <a:cxnLst>
                  <a:cxn ang="0">
                    <a:pos x="66" y="6"/>
                  </a:cxn>
                  <a:cxn ang="0">
                    <a:pos x="0" y="0"/>
                  </a:cxn>
                  <a:cxn ang="0">
                    <a:pos x="54" y="6"/>
                  </a:cxn>
                  <a:cxn ang="0">
                    <a:pos x="18" y="18"/>
                  </a:cxn>
                  <a:cxn ang="0">
                    <a:pos x="60" y="12"/>
                  </a:cxn>
                  <a:cxn ang="0">
                    <a:pos x="60" y="30"/>
                  </a:cxn>
                  <a:cxn ang="0">
                    <a:pos x="60" y="30"/>
                  </a:cxn>
                  <a:cxn ang="0">
                    <a:pos x="66" y="6"/>
                  </a:cxn>
                  <a:cxn ang="0">
                    <a:pos x="66" y="6"/>
                  </a:cxn>
                </a:cxnLst>
                <a:rect l="0" t="0" r="r" b="b"/>
                <a:pathLst>
                  <a:path w="66" h="30">
                    <a:moveTo>
                      <a:pt x="66" y="6"/>
                    </a:moveTo>
                    <a:lnTo>
                      <a:pt x="0" y="0"/>
                    </a:lnTo>
                    <a:lnTo>
                      <a:pt x="54" y="6"/>
                    </a:lnTo>
                    <a:lnTo>
                      <a:pt x="18" y="18"/>
                    </a:lnTo>
                    <a:lnTo>
                      <a:pt x="60" y="12"/>
                    </a:lnTo>
                    <a:lnTo>
                      <a:pt x="60" y="30"/>
                    </a:lnTo>
                    <a:lnTo>
                      <a:pt x="60" y="30"/>
                    </a:lnTo>
                    <a:lnTo>
                      <a:pt x="66" y="6"/>
                    </a:lnTo>
                    <a:lnTo>
                      <a:pt x="66"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34" name="Freeform 32"/>
              <p:cNvSpPr>
                <a:spLocks/>
              </p:cNvSpPr>
              <p:nvPr/>
            </p:nvSpPr>
            <p:spPr bwMode="hidden">
              <a:xfrm>
                <a:off x="840" y="2919"/>
                <a:ext cx="18" cy="60"/>
              </a:xfrm>
              <a:custGeom>
                <a:avLst/>
                <a:gdLst/>
                <a:ahLst/>
                <a:cxnLst>
                  <a:cxn ang="0">
                    <a:pos x="0" y="24"/>
                  </a:cxn>
                  <a:cxn ang="0">
                    <a:pos x="12" y="24"/>
                  </a:cxn>
                  <a:cxn ang="0">
                    <a:pos x="12" y="60"/>
                  </a:cxn>
                  <a:cxn ang="0">
                    <a:pos x="18" y="18"/>
                  </a:cxn>
                  <a:cxn ang="0">
                    <a:pos x="18" y="18"/>
                  </a:cxn>
                  <a:cxn ang="0">
                    <a:pos x="18" y="0"/>
                  </a:cxn>
                  <a:cxn ang="0">
                    <a:pos x="12" y="18"/>
                  </a:cxn>
                  <a:cxn ang="0">
                    <a:pos x="0" y="24"/>
                  </a:cxn>
                  <a:cxn ang="0">
                    <a:pos x="0" y="24"/>
                  </a:cxn>
                </a:cxnLst>
                <a:rect l="0" t="0" r="r" b="b"/>
                <a:pathLst>
                  <a:path w="18" h="60">
                    <a:moveTo>
                      <a:pt x="0" y="24"/>
                    </a:moveTo>
                    <a:lnTo>
                      <a:pt x="12" y="24"/>
                    </a:lnTo>
                    <a:lnTo>
                      <a:pt x="12" y="60"/>
                    </a:lnTo>
                    <a:lnTo>
                      <a:pt x="18" y="18"/>
                    </a:lnTo>
                    <a:lnTo>
                      <a:pt x="18" y="18"/>
                    </a:lnTo>
                    <a:lnTo>
                      <a:pt x="18" y="0"/>
                    </a:lnTo>
                    <a:lnTo>
                      <a:pt x="12" y="18"/>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35" name="Freeform 33"/>
              <p:cNvSpPr>
                <a:spLocks/>
              </p:cNvSpPr>
              <p:nvPr/>
            </p:nvSpPr>
            <p:spPr bwMode="hidden">
              <a:xfrm>
                <a:off x="546" y="3021"/>
                <a:ext cx="6" cy="18"/>
              </a:xfrm>
              <a:custGeom>
                <a:avLst/>
                <a:gdLst/>
                <a:ahLst/>
                <a:cxnLst>
                  <a:cxn ang="0">
                    <a:pos x="6" y="0"/>
                  </a:cxn>
                  <a:cxn ang="0">
                    <a:pos x="0" y="18"/>
                  </a:cxn>
                  <a:cxn ang="0">
                    <a:pos x="6" y="12"/>
                  </a:cxn>
                  <a:cxn ang="0">
                    <a:pos x="6" y="0"/>
                  </a:cxn>
                  <a:cxn ang="0">
                    <a:pos x="6" y="0"/>
                  </a:cxn>
                </a:cxnLst>
                <a:rect l="0" t="0" r="r" b="b"/>
                <a:pathLst>
                  <a:path w="6" h="18">
                    <a:moveTo>
                      <a:pt x="6" y="0"/>
                    </a:moveTo>
                    <a:lnTo>
                      <a:pt x="0" y="18"/>
                    </a:lnTo>
                    <a:lnTo>
                      <a:pt x="6" y="12"/>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36" name="Freeform 34"/>
              <p:cNvSpPr>
                <a:spLocks/>
              </p:cNvSpPr>
              <p:nvPr/>
            </p:nvSpPr>
            <p:spPr bwMode="hidden">
              <a:xfrm>
                <a:off x="534" y="2943"/>
                <a:ext cx="30" cy="78"/>
              </a:xfrm>
              <a:custGeom>
                <a:avLst/>
                <a:gdLst/>
                <a:ahLst/>
                <a:cxnLst>
                  <a:cxn ang="0">
                    <a:pos x="24" y="6"/>
                  </a:cxn>
                  <a:cxn ang="0">
                    <a:pos x="18" y="24"/>
                  </a:cxn>
                  <a:cxn ang="0">
                    <a:pos x="0" y="18"/>
                  </a:cxn>
                  <a:cxn ang="0">
                    <a:pos x="12" y="30"/>
                  </a:cxn>
                  <a:cxn ang="0">
                    <a:pos x="6" y="42"/>
                  </a:cxn>
                  <a:cxn ang="0">
                    <a:pos x="18" y="78"/>
                  </a:cxn>
                  <a:cxn ang="0">
                    <a:pos x="18" y="24"/>
                  </a:cxn>
                  <a:cxn ang="0">
                    <a:pos x="24" y="12"/>
                  </a:cxn>
                  <a:cxn ang="0">
                    <a:pos x="30" y="6"/>
                  </a:cxn>
                  <a:cxn ang="0">
                    <a:pos x="30" y="6"/>
                  </a:cxn>
                  <a:cxn ang="0">
                    <a:pos x="12" y="0"/>
                  </a:cxn>
                  <a:cxn ang="0">
                    <a:pos x="24" y="6"/>
                  </a:cxn>
                  <a:cxn ang="0">
                    <a:pos x="24" y="6"/>
                  </a:cxn>
                </a:cxnLst>
                <a:rect l="0" t="0" r="r" b="b"/>
                <a:pathLst>
                  <a:path w="30" h="78">
                    <a:moveTo>
                      <a:pt x="24" y="6"/>
                    </a:moveTo>
                    <a:lnTo>
                      <a:pt x="18" y="24"/>
                    </a:lnTo>
                    <a:lnTo>
                      <a:pt x="0" y="18"/>
                    </a:lnTo>
                    <a:lnTo>
                      <a:pt x="12" y="30"/>
                    </a:lnTo>
                    <a:lnTo>
                      <a:pt x="6" y="42"/>
                    </a:lnTo>
                    <a:lnTo>
                      <a:pt x="18" y="78"/>
                    </a:lnTo>
                    <a:lnTo>
                      <a:pt x="18" y="24"/>
                    </a:lnTo>
                    <a:lnTo>
                      <a:pt x="24" y="12"/>
                    </a:lnTo>
                    <a:lnTo>
                      <a:pt x="30" y="6"/>
                    </a:lnTo>
                    <a:lnTo>
                      <a:pt x="30" y="6"/>
                    </a:lnTo>
                    <a:lnTo>
                      <a:pt x="12" y="0"/>
                    </a:lnTo>
                    <a:lnTo>
                      <a:pt x="24" y="6"/>
                    </a:lnTo>
                    <a:lnTo>
                      <a:pt x="24"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37" name="Freeform 35"/>
              <p:cNvSpPr>
                <a:spLocks/>
              </p:cNvSpPr>
              <p:nvPr/>
            </p:nvSpPr>
            <p:spPr bwMode="hidden">
              <a:xfrm>
                <a:off x="540" y="3039"/>
                <a:ext cx="24" cy="24"/>
              </a:xfrm>
              <a:custGeom>
                <a:avLst/>
                <a:gdLst/>
                <a:ahLst/>
                <a:cxnLst>
                  <a:cxn ang="0">
                    <a:pos x="6" y="0"/>
                  </a:cxn>
                  <a:cxn ang="0">
                    <a:pos x="0" y="0"/>
                  </a:cxn>
                  <a:cxn ang="0">
                    <a:pos x="6" y="0"/>
                  </a:cxn>
                  <a:cxn ang="0">
                    <a:pos x="12" y="6"/>
                  </a:cxn>
                  <a:cxn ang="0">
                    <a:pos x="24" y="24"/>
                  </a:cxn>
                  <a:cxn ang="0">
                    <a:pos x="24" y="18"/>
                  </a:cxn>
                  <a:cxn ang="0">
                    <a:pos x="18" y="6"/>
                  </a:cxn>
                  <a:cxn ang="0">
                    <a:pos x="12" y="0"/>
                  </a:cxn>
                  <a:cxn ang="0">
                    <a:pos x="6" y="0"/>
                  </a:cxn>
                  <a:cxn ang="0">
                    <a:pos x="6" y="0"/>
                  </a:cxn>
                  <a:cxn ang="0">
                    <a:pos x="6" y="0"/>
                  </a:cxn>
                </a:cxnLst>
                <a:rect l="0" t="0" r="r" b="b"/>
                <a:pathLst>
                  <a:path w="24" h="24">
                    <a:moveTo>
                      <a:pt x="6" y="0"/>
                    </a:moveTo>
                    <a:lnTo>
                      <a:pt x="0" y="0"/>
                    </a:lnTo>
                    <a:lnTo>
                      <a:pt x="6" y="0"/>
                    </a:lnTo>
                    <a:lnTo>
                      <a:pt x="12" y="6"/>
                    </a:lnTo>
                    <a:lnTo>
                      <a:pt x="24" y="24"/>
                    </a:lnTo>
                    <a:lnTo>
                      <a:pt x="24" y="18"/>
                    </a:lnTo>
                    <a:lnTo>
                      <a:pt x="18" y="6"/>
                    </a:lnTo>
                    <a:lnTo>
                      <a:pt x="12" y="0"/>
                    </a:lnTo>
                    <a:lnTo>
                      <a:pt x="6" y="0"/>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38" name="Freeform 36"/>
              <p:cNvSpPr>
                <a:spLocks/>
              </p:cNvSpPr>
              <p:nvPr/>
            </p:nvSpPr>
            <p:spPr bwMode="hidden">
              <a:xfrm>
                <a:off x="801" y="2681"/>
                <a:ext cx="215" cy="216"/>
              </a:xfrm>
              <a:custGeom>
                <a:avLst/>
                <a:gdLst/>
                <a:ahLst/>
                <a:cxnLst>
                  <a:cxn ang="0">
                    <a:pos x="215" y="0"/>
                  </a:cxn>
                  <a:cxn ang="0">
                    <a:pos x="147" y="36"/>
                  </a:cxn>
                  <a:cxn ang="0">
                    <a:pos x="132" y="49"/>
                  </a:cxn>
                  <a:cxn ang="0">
                    <a:pos x="104" y="79"/>
                  </a:cxn>
                  <a:cxn ang="0">
                    <a:pos x="87" y="114"/>
                  </a:cxn>
                  <a:cxn ang="0">
                    <a:pos x="48" y="156"/>
                  </a:cxn>
                  <a:cxn ang="0">
                    <a:pos x="42" y="166"/>
                  </a:cxn>
                  <a:cxn ang="0">
                    <a:pos x="29" y="177"/>
                  </a:cxn>
                  <a:cxn ang="0">
                    <a:pos x="0" y="208"/>
                  </a:cxn>
                  <a:cxn ang="0">
                    <a:pos x="48" y="216"/>
                  </a:cxn>
                  <a:cxn ang="0">
                    <a:pos x="215" y="0"/>
                  </a:cxn>
                </a:cxnLst>
                <a:rect l="0" t="0" r="r" b="b"/>
                <a:pathLst>
                  <a:path w="215" h="216">
                    <a:moveTo>
                      <a:pt x="215" y="0"/>
                    </a:moveTo>
                    <a:lnTo>
                      <a:pt x="147" y="36"/>
                    </a:lnTo>
                    <a:lnTo>
                      <a:pt x="132" y="49"/>
                    </a:lnTo>
                    <a:lnTo>
                      <a:pt x="104" y="79"/>
                    </a:lnTo>
                    <a:lnTo>
                      <a:pt x="87" y="114"/>
                    </a:lnTo>
                    <a:lnTo>
                      <a:pt x="48" y="156"/>
                    </a:lnTo>
                    <a:lnTo>
                      <a:pt x="42" y="166"/>
                    </a:lnTo>
                    <a:lnTo>
                      <a:pt x="29" y="177"/>
                    </a:lnTo>
                    <a:lnTo>
                      <a:pt x="0" y="208"/>
                    </a:lnTo>
                    <a:lnTo>
                      <a:pt x="48" y="216"/>
                    </a:lnTo>
                    <a:lnTo>
                      <a:pt x="215" y="0"/>
                    </a:lnTo>
                    <a:close/>
                  </a:path>
                </a:pathLst>
              </a:custGeom>
              <a:solidFill>
                <a:schemeClr val="bg2"/>
              </a:solidFill>
              <a:ln w="9525">
                <a:noFill/>
                <a:round/>
                <a:headEnd/>
                <a:tailEnd/>
              </a:ln>
              <a:effectLst/>
            </p:spPr>
            <p:txBody>
              <a:bodyPr/>
              <a:lstStyle/>
              <a:p>
                <a:pPr>
                  <a:defRPr/>
                </a:pPr>
                <a:endParaRPr lang="ar-EG"/>
              </a:p>
            </p:txBody>
          </p:sp>
          <p:sp>
            <p:nvSpPr>
              <p:cNvPr id="39" name="Freeform 37"/>
              <p:cNvSpPr>
                <a:spLocks/>
              </p:cNvSpPr>
              <p:nvPr/>
            </p:nvSpPr>
            <p:spPr bwMode="hidden">
              <a:xfrm>
                <a:off x="536" y="2710"/>
                <a:ext cx="212" cy="179"/>
              </a:xfrm>
              <a:custGeom>
                <a:avLst/>
                <a:gdLst/>
                <a:ahLst/>
                <a:cxnLst>
                  <a:cxn ang="0">
                    <a:pos x="212" y="0"/>
                  </a:cxn>
                  <a:cxn ang="0">
                    <a:pos x="144" y="36"/>
                  </a:cxn>
                  <a:cxn ang="0">
                    <a:pos x="0" y="179"/>
                  </a:cxn>
                  <a:cxn ang="0">
                    <a:pos x="177" y="85"/>
                  </a:cxn>
                  <a:cxn ang="0">
                    <a:pos x="212" y="0"/>
                  </a:cxn>
                </a:cxnLst>
                <a:rect l="0" t="0" r="r" b="b"/>
                <a:pathLst>
                  <a:path w="212" h="179">
                    <a:moveTo>
                      <a:pt x="212" y="0"/>
                    </a:moveTo>
                    <a:lnTo>
                      <a:pt x="144" y="36"/>
                    </a:lnTo>
                    <a:lnTo>
                      <a:pt x="0" y="179"/>
                    </a:lnTo>
                    <a:lnTo>
                      <a:pt x="177" y="85"/>
                    </a:lnTo>
                    <a:lnTo>
                      <a:pt x="212" y="0"/>
                    </a:lnTo>
                    <a:close/>
                  </a:path>
                </a:pathLst>
              </a:custGeom>
              <a:solidFill>
                <a:schemeClr val="bg2"/>
              </a:solidFill>
              <a:ln w="9525">
                <a:noFill/>
                <a:round/>
                <a:headEnd/>
                <a:tailEnd/>
              </a:ln>
              <a:effectLst/>
            </p:spPr>
            <p:txBody>
              <a:bodyPr/>
              <a:lstStyle/>
              <a:p>
                <a:pPr>
                  <a:defRPr/>
                </a:pPr>
                <a:endParaRPr lang="ar-EG"/>
              </a:p>
            </p:txBody>
          </p:sp>
          <p:sp>
            <p:nvSpPr>
              <p:cNvPr id="40" name="Freeform 38"/>
              <p:cNvSpPr>
                <a:spLocks/>
              </p:cNvSpPr>
              <p:nvPr/>
            </p:nvSpPr>
            <p:spPr bwMode="hidden">
              <a:xfrm>
                <a:off x="1037" y="2609"/>
                <a:ext cx="64" cy="79"/>
              </a:xfrm>
              <a:custGeom>
                <a:avLst/>
                <a:gdLst/>
                <a:ahLst/>
                <a:cxnLst>
                  <a:cxn ang="0">
                    <a:pos x="0" y="22"/>
                  </a:cxn>
                  <a:cxn ang="0">
                    <a:pos x="64" y="79"/>
                  </a:cxn>
                  <a:cxn ang="0">
                    <a:pos x="60" y="0"/>
                  </a:cxn>
                  <a:cxn ang="0">
                    <a:pos x="0" y="22"/>
                  </a:cxn>
                </a:cxnLst>
                <a:rect l="0" t="0" r="r" b="b"/>
                <a:pathLst>
                  <a:path w="64" h="79">
                    <a:moveTo>
                      <a:pt x="0" y="22"/>
                    </a:moveTo>
                    <a:lnTo>
                      <a:pt x="64" y="79"/>
                    </a:lnTo>
                    <a:lnTo>
                      <a:pt x="60" y="0"/>
                    </a:lnTo>
                    <a:lnTo>
                      <a:pt x="0" y="22"/>
                    </a:lnTo>
                    <a:close/>
                  </a:path>
                </a:pathLst>
              </a:custGeom>
              <a:solidFill>
                <a:schemeClr val="bg2"/>
              </a:solidFill>
              <a:ln w="9525">
                <a:noFill/>
                <a:round/>
                <a:headEnd/>
                <a:tailEnd/>
              </a:ln>
              <a:effectLst/>
            </p:spPr>
            <p:txBody>
              <a:bodyPr/>
              <a:lstStyle/>
              <a:p>
                <a:pPr>
                  <a:defRPr/>
                </a:pPr>
                <a:endParaRPr lang="ar-EG"/>
              </a:p>
            </p:txBody>
          </p:sp>
          <p:sp>
            <p:nvSpPr>
              <p:cNvPr id="41" name="Freeform 39"/>
              <p:cNvSpPr>
                <a:spLocks/>
              </p:cNvSpPr>
              <p:nvPr userDrawn="1"/>
            </p:nvSpPr>
            <p:spPr bwMode="hidden">
              <a:xfrm>
                <a:off x="867" y="2471"/>
                <a:ext cx="137" cy="207"/>
              </a:xfrm>
              <a:custGeom>
                <a:avLst/>
                <a:gdLst/>
                <a:ahLst/>
                <a:cxnLst>
                  <a:cxn ang="0">
                    <a:pos x="0" y="0"/>
                  </a:cxn>
                  <a:cxn ang="0">
                    <a:pos x="17" y="87"/>
                  </a:cxn>
                  <a:cxn ang="0">
                    <a:pos x="69" y="154"/>
                  </a:cxn>
                  <a:cxn ang="0">
                    <a:pos x="137" y="207"/>
                  </a:cxn>
                  <a:cxn ang="0">
                    <a:pos x="0" y="0"/>
                  </a:cxn>
                </a:cxnLst>
                <a:rect l="0" t="0" r="r" b="b"/>
                <a:pathLst>
                  <a:path w="137" h="207">
                    <a:moveTo>
                      <a:pt x="0" y="0"/>
                    </a:moveTo>
                    <a:lnTo>
                      <a:pt x="17" y="87"/>
                    </a:lnTo>
                    <a:lnTo>
                      <a:pt x="69" y="154"/>
                    </a:lnTo>
                    <a:lnTo>
                      <a:pt x="137" y="207"/>
                    </a:lnTo>
                    <a:lnTo>
                      <a:pt x="0" y="0"/>
                    </a:lnTo>
                    <a:close/>
                  </a:path>
                </a:pathLst>
              </a:custGeom>
              <a:solidFill>
                <a:schemeClr val="bg2"/>
              </a:solidFill>
              <a:ln w="9525">
                <a:noFill/>
                <a:round/>
                <a:headEnd/>
                <a:tailEnd/>
              </a:ln>
              <a:effectLst/>
            </p:spPr>
            <p:txBody>
              <a:bodyPr/>
              <a:lstStyle/>
              <a:p>
                <a:pPr>
                  <a:defRPr/>
                </a:pPr>
                <a:endParaRPr lang="ar-EG"/>
              </a:p>
            </p:txBody>
          </p:sp>
          <p:sp>
            <p:nvSpPr>
              <p:cNvPr id="42" name="Freeform 40"/>
              <p:cNvSpPr>
                <a:spLocks/>
              </p:cNvSpPr>
              <p:nvPr userDrawn="1"/>
            </p:nvSpPr>
            <p:spPr bwMode="hidden">
              <a:xfrm>
                <a:off x="817" y="2507"/>
                <a:ext cx="65" cy="222"/>
              </a:xfrm>
              <a:custGeom>
                <a:avLst/>
                <a:gdLst/>
                <a:ahLst/>
                <a:cxnLst>
                  <a:cxn ang="0">
                    <a:pos x="0" y="222"/>
                  </a:cxn>
                  <a:cxn ang="0">
                    <a:pos x="40" y="142"/>
                  </a:cxn>
                  <a:cxn ang="0">
                    <a:pos x="65" y="72"/>
                  </a:cxn>
                  <a:cxn ang="0">
                    <a:pos x="7" y="0"/>
                  </a:cxn>
                  <a:cxn ang="0">
                    <a:pos x="0" y="222"/>
                  </a:cxn>
                </a:cxnLst>
                <a:rect l="0" t="0" r="r" b="b"/>
                <a:pathLst>
                  <a:path w="65" h="222">
                    <a:moveTo>
                      <a:pt x="0" y="222"/>
                    </a:moveTo>
                    <a:lnTo>
                      <a:pt x="40" y="142"/>
                    </a:lnTo>
                    <a:lnTo>
                      <a:pt x="65" y="72"/>
                    </a:lnTo>
                    <a:lnTo>
                      <a:pt x="7" y="0"/>
                    </a:lnTo>
                    <a:lnTo>
                      <a:pt x="0" y="222"/>
                    </a:lnTo>
                    <a:close/>
                  </a:path>
                </a:pathLst>
              </a:custGeom>
              <a:solidFill>
                <a:schemeClr val="bg2"/>
              </a:solidFill>
              <a:ln w="9525">
                <a:noFill/>
                <a:round/>
                <a:headEnd/>
                <a:tailEnd/>
              </a:ln>
              <a:effectLst/>
            </p:spPr>
            <p:txBody>
              <a:bodyPr/>
              <a:lstStyle/>
              <a:p>
                <a:pPr>
                  <a:defRPr/>
                </a:pPr>
                <a:endParaRPr lang="ar-EG"/>
              </a:p>
            </p:txBody>
          </p:sp>
        </p:grpSp>
      </p:grpSp>
      <p:sp>
        <p:nvSpPr>
          <p:cNvPr id="5161" name="Rectangle 41"/>
          <p:cNvSpPr>
            <a:spLocks noGrp="1" noChangeArrowheads="1"/>
          </p:cNvSpPr>
          <p:nvPr>
            <p:ph type="ctrTitle"/>
          </p:nvPr>
        </p:nvSpPr>
        <p:spPr>
          <a:xfrm>
            <a:off x="685800" y="1447800"/>
            <a:ext cx="7772400" cy="1470025"/>
          </a:xfrm>
        </p:spPr>
        <p:txBody>
          <a:bodyPr/>
          <a:lstStyle>
            <a:lvl1pPr>
              <a:defRPr/>
            </a:lvl1pPr>
          </a:lstStyle>
          <a:p>
            <a:r>
              <a:rPr lang="ar-SA"/>
              <a:t>انقر لتحرير نمط العنوان الرئيسي</a:t>
            </a:r>
          </a:p>
        </p:txBody>
      </p:sp>
      <p:sp>
        <p:nvSpPr>
          <p:cNvPr id="5162" name="Rectangle 42"/>
          <p:cNvSpPr>
            <a:spLocks noGrp="1" noChangeArrowheads="1"/>
          </p:cNvSpPr>
          <p:nvPr>
            <p:ph type="subTitle" idx="1"/>
          </p:nvPr>
        </p:nvSpPr>
        <p:spPr>
          <a:xfrm>
            <a:off x="1371600" y="3203575"/>
            <a:ext cx="6400800" cy="1752600"/>
          </a:xfrm>
        </p:spPr>
        <p:txBody>
          <a:bodyPr/>
          <a:lstStyle>
            <a:lvl1pPr marL="0" indent="0" algn="ctr">
              <a:buFont typeface="Wingdings" pitchFamily="2" charset="2"/>
              <a:buNone/>
              <a:defRPr/>
            </a:lvl1pPr>
          </a:lstStyle>
          <a:p>
            <a:r>
              <a:rPr lang="ar-SA"/>
              <a:t>انقر لتحرير نمط العنوان الثانوي الرئيسي</a:t>
            </a:r>
          </a:p>
        </p:txBody>
      </p:sp>
      <p:sp>
        <p:nvSpPr>
          <p:cNvPr id="43" name="Rectangle 43"/>
          <p:cNvSpPr>
            <a:spLocks noGrp="1" noChangeArrowheads="1"/>
          </p:cNvSpPr>
          <p:nvPr>
            <p:ph type="dt" sz="half" idx="10"/>
          </p:nvPr>
        </p:nvSpPr>
        <p:spPr>
          <a:xfrm>
            <a:off x="457200" y="6245225"/>
            <a:ext cx="2133600" cy="476250"/>
          </a:xfrm>
        </p:spPr>
        <p:txBody>
          <a:bodyPr/>
          <a:lstStyle>
            <a:lvl1pPr>
              <a:defRPr/>
            </a:lvl1pPr>
          </a:lstStyle>
          <a:p>
            <a:pPr>
              <a:defRPr/>
            </a:pPr>
            <a:endParaRPr lang="en-US"/>
          </a:p>
        </p:txBody>
      </p:sp>
      <p:sp>
        <p:nvSpPr>
          <p:cNvPr id="44" name="Rectangle 44"/>
          <p:cNvSpPr>
            <a:spLocks noGrp="1" noChangeArrowheads="1"/>
          </p:cNvSpPr>
          <p:nvPr>
            <p:ph type="ftr" sz="quarter" idx="11"/>
          </p:nvPr>
        </p:nvSpPr>
        <p:spPr>
          <a:xfrm>
            <a:off x="3124200" y="6245225"/>
            <a:ext cx="2895600" cy="476250"/>
          </a:xfrm>
        </p:spPr>
        <p:txBody>
          <a:bodyPr/>
          <a:lstStyle>
            <a:lvl1pPr>
              <a:defRPr/>
            </a:lvl1pPr>
          </a:lstStyle>
          <a:p>
            <a:pPr>
              <a:defRPr/>
            </a:pPr>
            <a:endParaRPr lang="en-US"/>
          </a:p>
        </p:txBody>
      </p:sp>
      <p:sp>
        <p:nvSpPr>
          <p:cNvPr id="45" name="Rectangle 45"/>
          <p:cNvSpPr>
            <a:spLocks noGrp="1" noChangeArrowheads="1"/>
          </p:cNvSpPr>
          <p:nvPr>
            <p:ph type="sldNum" sz="quarter" idx="12"/>
          </p:nvPr>
        </p:nvSpPr>
        <p:spPr>
          <a:xfrm>
            <a:off x="6553200" y="6245225"/>
            <a:ext cx="2133600" cy="476250"/>
          </a:xfrm>
        </p:spPr>
        <p:txBody>
          <a:bodyPr/>
          <a:lstStyle>
            <a:lvl1pPr>
              <a:defRPr/>
            </a:lvl1pPr>
          </a:lstStyle>
          <a:p>
            <a:pPr>
              <a:defRPr/>
            </a:pPr>
            <a:fld id="{547484AD-C7B4-4F88-829E-F0EAA3BD85D0}"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EG"/>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Rectangle 43"/>
          <p:cNvSpPr>
            <a:spLocks noGrp="1" noChangeArrowheads="1"/>
          </p:cNvSpPr>
          <p:nvPr>
            <p:ph type="dt" sz="half" idx="10"/>
          </p:nvPr>
        </p:nvSpPr>
        <p:spPr>
          <a:ln/>
        </p:spPr>
        <p:txBody>
          <a:bodyPr/>
          <a:lstStyle>
            <a:lvl1pPr>
              <a:defRPr/>
            </a:lvl1pPr>
          </a:lstStyle>
          <a:p>
            <a:pPr>
              <a:defRPr/>
            </a:pPr>
            <a:endParaRPr lang="en-US"/>
          </a:p>
        </p:txBody>
      </p:sp>
      <p:sp>
        <p:nvSpPr>
          <p:cNvPr id="5" name="Rectangle 44"/>
          <p:cNvSpPr>
            <a:spLocks noGrp="1" noChangeArrowheads="1"/>
          </p:cNvSpPr>
          <p:nvPr>
            <p:ph type="ftr" sz="quarter" idx="11"/>
          </p:nvPr>
        </p:nvSpPr>
        <p:spPr>
          <a:ln/>
        </p:spPr>
        <p:txBody>
          <a:bodyPr/>
          <a:lstStyle>
            <a:lvl1pPr>
              <a:defRPr/>
            </a:lvl1pPr>
          </a:lstStyle>
          <a:p>
            <a:pPr>
              <a:defRPr/>
            </a:pPr>
            <a:endParaRPr lang="en-US"/>
          </a:p>
        </p:txBody>
      </p:sp>
      <p:sp>
        <p:nvSpPr>
          <p:cNvPr id="6" name="Rectangle 45"/>
          <p:cNvSpPr>
            <a:spLocks noGrp="1" noChangeArrowheads="1"/>
          </p:cNvSpPr>
          <p:nvPr>
            <p:ph type="sldNum" sz="quarter" idx="12"/>
          </p:nvPr>
        </p:nvSpPr>
        <p:spPr>
          <a:ln/>
        </p:spPr>
        <p:txBody>
          <a:bodyPr/>
          <a:lstStyle>
            <a:lvl1pPr>
              <a:defRPr/>
            </a:lvl1pPr>
          </a:lstStyle>
          <a:p>
            <a:pPr>
              <a:defRPr/>
            </a:pPr>
            <a:fld id="{C3F21CCC-BC32-4607-A6B7-0F01DA7A62FB}"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158750"/>
            <a:ext cx="2057400" cy="5972175"/>
          </a:xfrm>
        </p:spPr>
        <p:txBody>
          <a:bodyPr vert="eaVert"/>
          <a:lstStyle/>
          <a:p>
            <a:r>
              <a:rPr lang="ar-SA" smtClean="0"/>
              <a:t>انقر لتحرير نمط العنوان الرئيسي</a:t>
            </a:r>
            <a:endParaRPr lang="ar-EG"/>
          </a:p>
        </p:txBody>
      </p:sp>
      <p:sp>
        <p:nvSpPr>
          <p:cNvPr id="3" name="عنصر نائب للعنوان العمودي 2"/>
          <p:cNvSpPr>
            <a:spLocks noGrp="1"/>
          </p:cNvSpPr>
          <p:nvPr>
            <p:ph type="body" orient="vert" idx="1"/>
          </p:nvPr>
        </p:nvSpPr>
        <p:spPr>
          <a:xfrm>
            <a:off x="457200" y="158750"/>
            <a:ext cx="6019800" cy="597217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Rectangle 43"/>
          <p:cNvSpPr>
            <a:spLocks noGrp="1" noChangeArrowheads="1"/>
          </p:cNvSpPr>
          <p:nvPr>
            <p:ph type="dt" sz="half" idx="10"/>
          </p:nvPr>
        </p:nvSpPr>
        <p:spPr>
          <a:ln/>
        </p:spPr>
        <p:txBody>
          <a:bodyPr/>
          <a:lstStyle>
            <a:lvl1pPr>
              <a:defRPr/>
            </a:lvl1pPr>
          </a:lstStyle>
          <a:p>
            <a:pPr>
              <a:defRPr/>
            </a:pPr>
            <a:endParaRPr lang="en-US"/>
          </a:p>
        </p:txBody>
      </p:sp>
      <p:sp>
        <p:nvSpPr>
          <p:cNvPr id="5" name="Rectangle 44"/>
          <p:cNvSpPr>
            <a:spLocks noGrp="1" noChangeArrowheads="1"/>
          </p:cNvSpPr>
          <p:nvPr>
            <p:ph type="ftr" sz="quarter" idx="11"/>
          </p:nvPr>
        </p:nvSpPr>
        <p:spPr>
          <a:ln/>
        </p:spPr>
        <p:txBody>
          <a:bodyPr/>
          <a:lstStyle>
            <a:lvl1pPr>
              <a:defRPr/>
            </a:lvl1pPr>
          </a:lstStyle>
          <a:p>
            <a:pPr>
              <a:defRPr/>
            </a:pPr>
            <a:endParaRPr lang="en-US"/>
          </a:p>
        </p:txBody>
      </p:sp>
      <p:sp>
        <p:nvSpPr>
          <p:cNvPr id="6" name="Rectangle 45"/>
          <p:cNvSpPr>
            <a:spLocks noGrp="1" noChangeArrowheads="1"/>
          </p:cNvSpPr>
          <p:nvPr>
            <p:ph type="sldNum" sz="quarter" idx="12"/>
          </p:nvPr>
        </p:nvSpPr>
        <p:spPr>
          <a:ln/>
        </p:spPr>
        <p:txBody>
          <a:bodyPr/>
          <a:lstStyle>
            <a:lvl1pPr>
              <a:defRPr/>
            </a:lvl1pPr>
          </a:lstStyle>
          <a:p>
            <a:pPr>
              <a:defRPr/>
            </a:pPr>
            <a:fld id="{97AA5FB1-A1FB-4C68-9C50-579980613FB6}" type="slidenum">
              <a:rPr lang="ar-SA"/>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 name="Group 2"/>
          <p:cNvGrpSpPr>
            <a:grpSpLocks/>
          </p:cNvGrpSpPr>
          <p:nvPr/>
        </p:nvGrpSpPr>
        <p:grpSpPr bwMode="auto">
          <a:xfrm>
            <a:off x="4716463" y="5345113"/>
            <a:ext cx="4427537" cy="1512887"/>
            <a:chOff x="2971" y="3367"/>
            <a:chExt cx="2789" cy="953"/>
          </a:xfrm>
        </p:grpSpPr>
        <p:sp>
          <p:nvSpPr>
            <p:cNvPr id="5"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pPr>
                <a:defRPr/>
              </a:pPr>
              <a:endParaRPr lang="ar-EG"/>
            </a:p>
          </p:txBody>
        </p:sp>
        <p:sp>
          <p:nvSpPr>
            <p:cNvPr id="6"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7"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8"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9"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10"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11"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12"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13"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14"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15"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16"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17"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18"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19"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grpSp>
      <p:sp>
        <p:nvSpPr>
          <p:cNvPr id="9234" name="Rectangle 18"/>
          <p:cNvSpPr>
            <a:spLocks noGrp="1" noChangeArrowheads="1"/>
          </p:cNvSpPr>
          <p:nvPr>
            <p:ph type="ctrTitle" sz="quarter"/>
          </p:nvPr>
        </p:nvSpPr>
        <p:spPr>
          <a:xfrm>
            <a:off x="685800" y="1600200"/>
            <a:ext cx="7772400" cy="1828800"/>
          </a:xfrm>
        </p:spPr>
        <p:txBody>
          <a:bodyPr anchor="b"/>
          <a:lstStyle>
            <a:lvl1pPr>
              <a:defRPr sz="5700"/>
            </a:lvl1pPr>
          </a:lstStyle>
          <a:p>
            <a:r>
              <a:rPr lang="ar-SA"/>
              <a:t>انقر لتحرير نمط العنوان الرئيسي</a:t>
            </a:r>
          </a:p>
        </p:txBody>
      </p:sp>
      <p:sp>
        <p:nvSpPr>
          <p:cNvPr id="9235"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r>
              <a:rPr lang="ar-SA"/>
              <a:t>انقر لتحرير نمط العنوان الثانوي الرئيسي</a:t>
            </a:r>
          </a:p>
        </p:txBody>
      </p:sp>
      <p:sp>
        <p:nvSpPr>
          <p:cNvPr id="20" name="Rectangle 20"/>
          <p:cNvSpPr>
            <a:spLocks noGrp="1" noChangeArrowheads="1"/>
          </p:cNvSpPr>
          <p:nvPr>
            <p:ph type="dt" sz="quarter" idx="10"/>
          </p:nvPr>
        </p:nvSpPr>
        <p:spPr/>
        <p:txBody>
          <a:bodyPr/>
          <a:lstStyle>
            <a:lvl1pPr>
              <a:defRPr/>
            </a:lvl1pPr>
          </a:lstStyle>
          <a:p>
            <a:pPr>
              <a:defRPr/>
            </a:pPr>
            <a:endParaRPr lang="en-US"/>
          </a:p>
        </p:txBody>
      </p:sp>
      <p:sp>
        <p:nvSpPr>
          <p:cNvPr id="21" name="Rectangle 21"/>
          <p:cNvSpPr>
            <a:spLocks noGrp="1" noChangeArrowheads="1"/>
          </p:cNvSpPr>
          <p:nvPr>
            <p:ph type="ftr" sz="quarter" idx="11"/>
          </p:nvPr>
        </p:nvSpPr>
        <p:spPr/>
        <p:txBody>
          <a:bodyPr/>
          <a:lstStyle>
            <a:lvl1pPr>
              <a:defRPr/>
            </a:lvl1pPr>
          </a:lstStyle>
          <a:p>
            <a:pPr>
              <a:defRPr/>
            </a:pPr>
            <a:endParaRPr lang="en-US"/>
          </a:p>
        </p:txBody>
      </p:sp>
      <p:sp>
        <p:nvSpPr>
          <p:cNvPr id="22" name="Rectangle 22"/>
          <p:cNvSpPr>
            <a:spLocks noGrp="1" noChangeArrowheads="1"/>
          </p:cNvSpPr>
          <p:nvPr>
            <p:ph type="sldNum" sz="quarter" idx="12"/>
          </p:nvPr>
        </p:nvSpPr>
        <p:spPr/>
        <p:txBody>
          <a:bodyPr/>
          <a:lstStyle>
            <a:lvl1pPr>
              <a:defRPr/>
            </a:lvl1pPr>
          </a:lstStyle>
          <a:p>
            <a:pPr>
              <a:defRPr/>
            </a:pPr>
            <a:fld id="{B33EC3FE-F267-4DD5-95A2-F7C1A007D170}" type="slidenum">
              <a:rPr lang="ar-SA"/>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EG"/>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9FCB3D86-DDB3-4F33-AF22-3D056DBDBE76}" type="slidenum">
              <a:rPr lang="ar-SA"/>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EG"/>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D51F64AB-CF74-432D-B666-3B340B895A57}" type="slidenum">
              <a:rPr lang="ar-SA"/>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EG"/>
          </a:p>
        </p:txBody>
      </p:sp>
      <p:sp>
        <p:nvSpPr>
          <p:cNvPr id="3" name="عنصر نائب للمحتوى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عنصر نائب للمحتوى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69A87E20-E69E-4A03-B625-4E024912B048}" type="slidenum">
              <a:rPr lang="ar-SA"/>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EG"/>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7" name="Rectangle 19"/>
          <p:cNvSpPr>
            <a:spLocks noGrp="1" noChangeArrowheads="1"/>
          </p:cNvSpPr>
          <p:nvPr>
            <p:ph type="dt" sz="half" idx="10"/>
          </p:nvPr>
        </p:nvSpPr>
        <p:spPr>
          <a:ln/>
        </p:spPr>
        <p:txBody>
          <a:bodyPr/>
          <a:lstStyle>
            <a:lvl1pPr>
              <a:defRPr/>
            </a:lvl1pPr>
          </a:lstStyle>
          <a:p>
            <a:pPr>
              <a:defRPr/>
            </a:pPr>
            <a:endParaRPr lang="en-US"/>
          </a:p>
        </p:txBody>
      </p:sp>
      <p:sp>
        <p:nvSpPr>
          <p:cNvPr id="8" name="Rectangle 20"/>
          <p:cNvSpPr>
            <a:spLocks noGrp="1" noChangeArrowheads="1"/>
          </p:cNvSpPr>
          <p:nvPr>
            <p:ph type="ftr" sz="quarter" idx="11"/>
          </p:nvPr>
        </p:nvSpPr>
        <p:spPr>
          <a:ln/>
        </p:spPr>
        <p:txBody>
          <a:bodyPr/>
          <a:lstStyle>
            <a:lvl1pPr>
              <a:defRPr/>
            </a:lvl1pPr>
          </a:lstStyle>
          <a:p>
            <a:pPr>
              <a:defRPr/>
            </a:pPr>
            <a:endParaRPr lang="en-US"/>
          </a:p>
        </p:txBody>
      </p:sp>
      <p:sp>
        <p:nvSpPr>
          <p:cNvPr id="9" name="Rectangle 21"/>
          <p:cNvSpPr>
            <a:spLocks noGrp="1" noChangeArrowheads="1"/>
          </p:cNvSpPr>
          <p:nvPr>
            <p:ph type="sldNum" sz="quarter" idx="12"/>
          </p:nvPr>
        </p:nvSpPr>
        <p:spPr>
          <a:ln/>
        </p:spPr>
        <p:txBody>
          <a:bodyPr/>
          <a:lstStyle>
            <a:lvl1pPr>
              <a:defRPr/>
            </a:lvl1pPr>
          </a:lstStyle>
          <a:p>
            <a:pPr>
              <a:defRPr/>
            </a:pPr>
            <a:fld id="{2E38A94C-3E5E-44F0-A639-7A7BEFD7EC75}" type="slidenum">
              <a:rPr lang="ar-SA"/>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EG"/>
          </a:p>
        </p:txBody>
      </p:sp>
      <p:sp>
        <p:nvSpPr>
          <p:cNvPr id="3" name="Rectangle 19"/>
          <p:cNvSpPr>
            <a:spLocks noGrp="1" noChangeArrowheads="1"/>
          </p:cNvSpPr>
          <p:nvPr>
            <p:ph type="dt" sz="half" idx="10"/>
          </p:nvPr>
        </p:nvSpPr>
        <p:spPr>
          <a:ln/>
        </p:spPr>
        <p:txBody>
          <a:bodyPr/>
          <a:lstStyle>
            <a:lvl1pPr>
              <a:defRPr/>
            </a:lvl1pPr>
          </a:lstStyle>
          <a:p>
            <a:pPr>
              <a:defRPr/>
            </a:pPr>
            <a:endParaRPr lang="en-US"/>
          </a:p>
        </p:txBody>
      </p:sp>
      <p:sp>
        <p:nvSpPr>
          <p:cNvPr id="4" name="Rectangle 20"/>
          <p:cNvSpPr>
            <a:spLocks noGrp="1" noChangeArrowheads="1"/>
          </p:cNvSpPr>
          <p:nvPr>
            <p:ph type="ftr" sz="quarter" idx="11"/>
          </p:nvPr>
        </p:nvSpPr>
        <p:spPr>
          <a:ln/>
        </p:spPr>
        <p:txBody>
          <a:bodyPr/>
          <a:lstStyle>
            <a:lvl1pPr>
              <a:defRPr/>
            </a:lvl1pPr>
          </a:lstStyle>
          <a:p>
            <a:pPr>
              <a:defRPr/>
            </a:pPr>
            <a:endParaRPr lang="en-US"/>
          </a:p>
        </p:txBody>
      </p:sp>
      <p:sp>
        <p:nvSpPr>
          <p:cNvPr id="5" name="Rectangle 21"/>
          <p:cNvSpPr>
            <a:spLocks noGrp="1" noChangeArrowheads="1"/>
          </p:cNvSpPr>
          <p:nvPr>
            <p:ph type="sldNum" sz="quarter" idx="12"/>
          </p:nvPr>
        </p:nvSpPr>
        <p:spPr>
          <a:ln/>
        </p:spPr>
        <p:txBody>
          <a:bodyPr/>
          <a:lstStyle>
            <a:lvl1pPr>
              <a:defRPr/>
            </a:lvl1pPr>
          </a:lstStyle>
          <a:p>
            <a:pPr>
              <a:defRPr/>
            </a:pPr>
            <a:fld id="{FFA5CCFF-609E-4390-B448-0D9623CC6F93}" type="slidenum">
              <a:rPr lang="ar-SA"/>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19"/>
          <p:cNvSpPr>
            <a:spLocks noGrp="1" noChangeArrowheads="1"/>
          </p:cNvSpPr>
          <p:nvPr>
            <p:ph type="dt" sz="half" idx="10"/>
          </p:nvPr>
        </p:nvSpPr>
        <p:spPr>
          <a:ln/>
        </p:spPr>
        <p:txBody>
          <a:bodyPr/>
          <a:lstStyle>
            <a:lvl1pPr>
              <a:defRPr/>
            </a:lvl1pPr>
          </a:lstStyle>
          <a:p>
            <a:pPr>
              <a:defRPr/>
            </a:pPr>
            <a:endParaRPr lang="en-US"/>
          </a:p>
        </p:txBody>
      </p:sp>
      <p:sp>
        <p:nvSpPr>
          <p:cNvPr id="3" name="Rectangle 20"/>
          <p:cNvSpPr>
            <a:spLocks noGrp="1" noChangeArrowheads="1"/>
          </p:cNvSpPr>
          <p:nvPr>
            <p:ph type="ftr" sz="quarter" idx="11"/>
          </p:nvPr>
        </p:nvSpPr>
        <p:spPr>
          <a:ln/>
        </p:spPr>
        <p:txBody>
          <a:bodyPr/>
          <a:lstStyle>
            <a:lvl1pPr>
              <a:defRPr/>
            </a:lvl1pPr>
          </a:lstStyle>
          <a:p>
            <a:pPr>
              <a:defRPr/>
            </a:pPr>
            <a:endParaRPr lang="en-US"/>
          </a:p>
        </p:txBody>
      </p:sp>
      <p:sp>
        <p:nvSpPr>
          <p:cNvPr id="4" name="Rectangle 21"/>
          <p:cNvSpPr>
            <a:spLocks noGrp="1" noChangeArrowheads="1"/>
          </p:cNvSpPr>
          <p:nvPr>
            <p:ph type="sldNum" sz="quarter" idx="12"/>
          </p:nvPr>
        </p:nvSpPr>
        <p:spPr>
          <a:ln/>
        </p:spPr>
        <p:txBody>
          <a:bodyPr/>
          <a:lstStyle>
            <a:lvl1pPr>
              <a:defRPr/>
            </a:lvl1pPr>
          </a:lstStyle>
          <a:p>
            <a:pPr>
              <a:defRPr/>
            </a:pPr>
            <a:fld id="{DD4DE362-1F32-4F40-8606-A184A9D067CF}" type="slidenum">
              <a:rPr lang="ar-SA"/>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EG"/>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C4DC8DB3-4B2A-4100-B18C-16FF24B2B1D9}"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EG"/>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Rectangle 43"/>
          <p:cNvSpPr>
            <a:spLocks noGrp="1" noChangeArrowheads="1"/>
          </p:cNvSpPr>
          <p:nvPr>
            <p:ph type="dt" sz="half" idx="10"/>
          </p:nvPr>
        </p:nvSpPr>
        <p:spPr>
          <a:ln/>
        </p:spPr>
        <p:txBody>
          <a:bodyPr/>
          <a:lstStyle>
            <a:lvl1pPr>
              <a:defRPr/>
            </a:lvl1pPr>
          </a:lstStyle>
          <a:p>
            <a:pPr>
              <a:defRPr/>
            </a:pPr>
            <a:endParaRPr lang="en-US"/>
          </a:p>
        </p:txBody>
      </p:sp>
      <p:sp>
        <p:nvSpPr>
          <p:cNvPr id="5" name="Rectangle 44"/>
          <p:cNvSpPr>
            <a:spLocks noGrp="1" noChangeArrowheads="1"/>
          </p:cNvSpPr>
          <p:nvPr>
            <p:ph type="ftr" sz="quarter" idx="11"/>
          </p:nvPr>
        </p:nvSpPr>
        <p:spPr>
          <a:ln/>
        </p:spPr>
        <p:txBody>
          <a:bodyPr/>
          <a:lstStyle>
            <a:lvl1pPr>
              <a:defRPr/>
            </a:lvl1pPr>
          </a:lstStyle>
          <a:p>
            <a:pPr>
              <a:defRPr/>
            </a:pPr>
            <a:endParaRPr lang="en-US"/>
          </a:p>
        </p:txBody>
      </p:sp>
      <p:sp>
        <p:nvSpPr>
          <p:cNvPr id="6" name="Rectangle 45"/>
          <p:cNvSpPr>
            <a:spLocks noGrp="1" noChangeArrowheads="1"/>
          </p:cNvSpPr>
          <p:nvPr>
            <p:ph type="sldNum" sz="quarter" idx="12"/>
          </p:nvPr>
        </p:nvSpPr>
        <p:spPr>
          <a:ln/>
        </p:spPr>
        <p:txBody>
          <a:bodyPr/>
          <a:lstStyle>
            <a:lvl1pPr>
              <a:defRPr/>
            </a:lvl1pPr>
          </a:lstStyle>
          <a:p>
            <a:pPr>
              <a:defRPr/>
            </a:pPr>
            <a:fld id="{67AFCDCC-AD71-47AC-AECB-2C4D80713586}" type="slidenum">
              <a:rPr lang="ar-SA"/>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EG"/>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EG"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86B19C53-1CD5-4CFA-B136-94F4F3E70646}" type="slidenum">
              <a:rPr lang="ar-SA"/>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EG"/>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37E53090-22A7-4775-A9A3-2CB10CF0E32B}" type="slidenum">
              <a:rPr lang="ar-SA"/>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7813"/>
            <a:ext cx="2057400" cy="5853112"/>
          </a:xfrm>
        </p:spPr>
        <p:txBody>
          <a:bodyPr vert="eaVert"/>
          <a:lstStyle/>
          <a:p>
            <a:r>
              <a:rPr lang="ar-SA" smtClean="0"/>
              <a:t>انقر لتحرير نمط العنوان الرئيسي</a:t>
            </a:r>
            <a:endParaRPr lang="ar-EG"/>
          </a:p>
        </p:txBody>
      </p:sp>
      <p:sp>
        <p:nvSpPr>
          <p:cNvPr id="3" name="عنصر نائب للعنوان العمودي 2"/>
          <p:cNvSpPr>
            <a:spLocks noGrp="1"/>
          </p:cNvSpPr>
          <p:nvPr>
            <p:ph type="body" orient="vert" idx="1"/>
          </p:nvPr>
        </p:nvSpPr>
        <p:spPr>
          <a:xfrm>
            <a:off x="457200" y="277813"/>
            <a:ext cx="6019800" cy="585311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1D38DF7B-50D5-499E-A0EB-DEBC5C8873C6}" type="slidenum">
              <a:rPr lang="ar-SA"/>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 name="Group 2"/>
          <p:cNvGrpSpPr>
            <a:grpSpLocks/>
          </p:cNvGrpSpPr>
          <p:nvPr/>
        </p:nvGrpSpPr>
        <p:grpSpPr bwMode="auto">
          <a:xfrm>
            <a:off x="319088" y="1752600"/>
            <a:ext cx="8824912" cy="5129213"/>
            <a:chOff x="201" y="1104"/>
            <a:chExt cx="5559" cy="3231"/>
          </a:xfrm>
        </p:grpSpPr>
        <p:sp>
          <p:nvSpPr>
            <p:cNvPr id="5"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pPr>
                <a:defRPr/>
              </a:pPr>
              <a:endParaRPr lang="ar-EG"/>
            </a:p>
          </p:txBody>
        </p:sp>
        <p:sp>
          <p:nvSpPr>
            <p:cNvPr id="6"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ar-EG"/>
            </a:p>
          </p:txBody>
        </p:sp>
        <p:sp>
          <p:nvSpPr>
            <p:cNvPr id="7"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EG"/>
            </a:p>
          </p:txBody>
        </p:sp>
        <p:sp>
          <p:nvSpPr>
            <p:cNvPr id="8"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EG"/>
            </a:p>
          </p:txBody>
        </p:sp>
        <p:sp>
          <p:nvSpPr>
            <p:cNvPr id="9"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ar-EG"/>
            </a:p>
          </p:txBody>
        </p:sp>
        <p:sp>
          <p:nvSpPr>
            <p:cNvPr id="10"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ar-EG"/>
            </a:p>
          </p:txBody>
        </p:sp>
      </p:grpSp>
      <p:sp>
        <p:nvSpPr>
          <p:cNvPr id="15369"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ar-SA"/>
              <a:t>انقر لتحرير نمط العنوان الرئيسي</a:t>
            </a:r>
          </a:p>
        </p:txBody>
      </p:sp>
      <p:sp>
        <p:nvSpPr>
          <p:cNvPr id="15370"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ar-SA"/>
              <a:t>انقر لتحرير نمط العنوان الثانوي الرئيسي</a:t>
            </a:r>
          </a:p>
        </p:txBody>
      </p:sp>
      <p:sp>
        <p:nvSpPr>
          <p:cNvPr id="11" name="Rectangle 11"/>
          <p:cNvSpPr>
            <a:spLocks noGrp="1" noChangeArrowheads="1"/>
          </p:cNvSpPr>
          <p:nvPr>
            <p:ph type="dt" sz="quarter" idx="10"/>
          </p:nvPr>
        </p:nvSpPr>
        <p:spPr>
          <a:xfrm>
            <a:off x="990600" y="6245225"/>
            <a:ext cx="1901825" cy="476250"/>
          </a:xfrm>
        </p:spPr>
        <p:txBody>
          <a:bodyPr/>
          <a:lstStyle>
            <a:lvl1pPr>
              <a:defRPr/>
            </a:lvl1pPr>
          </a:lstStyle>
          <a:p>
            <a:pPr>
              <a:defRPr/>
            </a:pPr>
            <a:endParaRPr lang="en-US"/>
          </a:p>
        </p:txBody>
      </p:sp>
      <p:sp>
        <p:nvSpPr>
          <p:cNvPr id="12" name="Rectangle 12"/>
          <p:cNvSpPr>
            <a:spLocks noGrp="1" noChangeArrowheads="1"/>
          </p:cNvSpPr>
          <p:nvPr>
            <p:ph type="ftr" sz="quarter" idx="11"/>
          </p:nvPr>
        </p:nvSpPr>
        <p:spPr>
          <a:xfrm>
            <a:off x="3468688" y="6245225"/>
            <a:ext cx="2895600" cy="476250"/>
          </a:xfrm>
        </p:spPr>
        <p:txBody>
          <a:bodyPr/>
          <a:lstStyle>
            <a:lvl1pPr>
              <a:defRPr/>
            </a:lvl1pPr>
          </a:lstStyle>
          <a:p>
            <a:pPr>
              <a:defRPr/>
            </a:pPr>
            <a:endParaRPr lang="en-US"/>
          </a:p>
        </p:txBody>
      </p:sp>
      <p:sp>
        <p:nvSpPr>
          <p:cNvPr id="13" name="Rectangle 13"/>
          <p:cNvSpPr>
            <a:spLocks noGrp="1" noChangeArrowheads="1"/>
          </p:cNvSpPr>
          <p:nvPr>
            <p:ph type="sldNum" sz="quarter" idx="12"/>
          </p:nvPr>
        </p:nvSpPr>
        <p:spPr/>
        <p:txBody>
          <a:bodyPr/>
          <a:lstStyle>
            <a:lvl1pPr>
              <a:defRPr/>
            </a:lvl1pPr>
          </a:lstStyle>
          <a:p>
            <a:pPr>
              <a:defRPr/>
            </a:pPr>
            <a:fld id="{46DBF0EE-2FD6-4C1E-9B59-751EBB9B0472}" type="slidenum">
              <a:rPr lang="ar-SA"/>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EG"/>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CCA20317-9572-43F8-80B6-BF1167B4105A}" type="slidenum">
              <a:rPr lang="ar-SA"/>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EG"/>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A4736C0D-E67E-4401-924E-4BBF82C6068F}" type="slidenum">
              <a:rPr lang="ar-SA"/>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EG"/>
          </a:p>
        </p:txBody>
      </p:sp>
      <p:sp>
        <p:nvSpPr>
          <p:cNvPr id="3" name="عنصر نائب للمحتوى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عنصر نائب للمحتوى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EA2BAD65-7482-4271-B424-0FE6586FC236}" type="slidenum">
              <a:rPr lang="ar-SA"/>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EG"/>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46CA6ABE-43F2-4E04-80FD-51DFC34764FF}" type="slidenum">
              <a:rPr lang="ar-SA"/>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EG"/>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FC5DDED5-E36F-45DC-AF8E-EF71F533566F}" type="slidenum">
              <a:rPr lang="ar-SA"/>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3B3563E3-0302-454E-87E2-E73D8FF78BDA}"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EG"/>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43"/>
          <p:cNvSpPr>
            <a:spLocks noGrp="1" noChangeArrowheads="1"/>
          </p:cNvSpPr>
          <p:nvPr>
            <p:ph type="dt" sz="half" idx="10"/>
          </p:nvPr>
        </p:nvSpPr>
        <p:spPr>
          <a:ln/>
        </p:spPr>
        <p:txBody>
          <a:bodyPr/>
          <a:lstStyle>
            <a:lvl1pPr>
              <a:defRPr/>
            </a:lvl1pPr>
          </a:lstStyle>
          <a:p>
            <a:pPr>
              <a:defRPr/>
            </a:pPr>
            <a:endParaRPr lang="en-US"/>
          </a:p>
        </p:txBody>
      </p:sp>
      <p:sp>
        <p:nvSpPr>
          <p:cNvPr id="5" name="Rectangle 44"/>
          <p:cNvSpPr>
            <a:spLocks noGrp="1" noChangeArrowheads="1"/>
          </p:cNvSpPr>
          <p:nvPr>
            <p:ph type="ftr" sz="quarter" idx="11"/>
          </p:nvPr>
        </p:nvSpPr>
        <p:spPr>
          <a:ln/>
        </p:spPr>
        <p:txBody>
          <a:bodyPr/>
          <a:lstStyle>
            <a:lvl1pPr>
              <a:defRPr/>
            </a:lvl1pPr>
          </a:lstStyle>
          <a:p>
            <a:pPr>
              <a:defRPr/>
            </a:pPr>
            <a:endParaRPr lang="en-US"/>
          </a:p>
        </p:txBody>
      </p:sp>
      <p:sp>
        <p:nvSpPr>
          <p:cNvPr id="6" name="Rectangle 45"/>
          <p:cNvSpPr>
            <a:spLocks noGrp="1" noChangeArrowheads="1"/>
          </p:cNvSpPr>
          <p:nvPr>
            <p:ph type="sldNum" sz="quarter" idx="12"/>
          </p:nvPr>
        </p:nvSpPr>
        <p:spPr>
          <a:ln/>
        </p:spPr>
        <p:txBody>
          <a:bodyPr/>
          <a:lstStyle>
            <a:lvl1pPr>
              <a:defRPr/>
            </a:lvl1pPr>
          </a:lstStyle>
          <a:p>
            <a:pPr>
              <a:defRPr/>
            </a:pPr>
            <a:fld id="{4AE5C49B-18C3-4264-8655-EC71A0C1CC20}" type="slidenum">
              <a:rPr lang="ar-SA"/>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EG"/>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C6595523-7EB7-4CE5-BA5A-2C50B571DD30}" type="slidenum">
              <a:rPr lang="ar-SA"/>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EG"/>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EG"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67CD9052-CEA7-44FC-AECE-A5D65C029B4C}" type="slidenum">
              <a:rPr lang="ar-SA"/>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EG"/>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E4E13BE9-8534-447C-A472-ACCA10B289BA}" type="slidenum">
              <a:rPr lang="ar-SA"/>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48463" y="244475"/>
            <a:ext cx="2097087" cy="5851525"/>
          </a:xfrm>
        </p:spPr>
        <p:txBody>
          <a:bodyPr vert="eaVert"/>
          <a:lstStyle/>
          <a:p>
            <a:r>
              <a:rPr lang="ar-SA" smtClean="0"/>
              <a:t>انقر لتحرير نمط العنوان الرئيسي</a:t>
            </a:r>
            <a:endParaRPr lang="ar-EG"/>
          </a:p>
        </p:txBody>
      </p:sp>
      <p:sp>
        <p:nvSpPr>
          <p:cNvPr id="3" name="عنصر نائب للعنوان العمودي 2"/>
          <p:cNvSpPr>
            <a:spLocks noGrp="1"/>
          </p:cNvSpPr>
          <p:nvPr>
            <p:ph type="body" orient="vert" idx="1"/>
          </p:nvPr>
        </p:nvSpPr>
        <p:spPr>
          <a:xfrm>
            <a:off x="457200" y="244475"/>
            <a:ext cx="6138863"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9E8EEC78-ED0A-445F-92AE-5AD738F46BB3}" type="slidenum">
              <a:rPr lang="ar-SA"/>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EG"/>
          </a:p>
        </p:txBody>
      </p:sp>
      <p:sp>
        <p:nvSpPr>
          <p:cNvPr id="3" name="عنصر نائب للمحتوى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عنصر نائب للمحتوى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5" name="Rectangle 43"/>
          <p:cNvSpPr>
            <a:spLocks noGrp="1" noChangeArrowheads="1"/>
          </p:cNvSpPr>
          <p:nvPr>
            <p:ph type="dt" sz="half" idx="10"/>
          </p:nvPr>
        </p:nvSpPr>
        <p:spPr>
          <a:ln/>
        </p:spPr>
        <p:txBody>
          <a:bodyPr/>
          <a:lstStyle>
            <a:lvl1pPr>
              <a:defRPr/>
            </a:lvl1pPr>
          </a:lstStyle>
          <a:p>
            <a:pPr>
              <a:defRPr/>
            </a:pPr>
            <a:endParaRPr lang="en-US"/>
          </a:p>
        </p:txBody>
      </p:sp>
      <p:sp>
        <p:nvSpPr>
          <p:cNvPr id="6" name="Rectangle 44"/>
          <p:cNvSpPr>
            <a:spLocks noGrp="1" noChangeArrowheads="1"/>
          </p:cNvSpPr>
          <p:nvPr>
            <p:ph type="ftr" sz="quarter" idx="11"/>
          </p:nvPr>
        </p:nvSpPr>
        <p:spPr>
          <a:ln/>
        </p:spPr>
        <p:txBody>
          <a:bodyPr/>
          <a:lstStyle>
            <a:lvl1pPr>
              <a:defRPr/>
            </a:lvl1pPr>
          </a:lstStyle>
          <a:p>
            <a:pPr>
              <a:defRPr/>
            </a:pPr>
            <a:endParaRPr lang="en-US"/>
          </a:p>
        </p:txBody>
      </p:sp>
      <p:sp>
        <p:nvSpPr>
          <p:cNvPr id="7" name="Rectangle 45"/>
          <p:cNvSpPr>
            <a:spLocks noGrp="1" noChangeArrowheads="1"/>
          </p:cNvSpPr>
          <p:nvPr>
            <p:ph type="sldNum" sz="quarter" idx="12"/>
          </p:nvPr>
        </p:nvSpPr>
        <p:spPr>
          <a:ln/>
        </p:spPr>
        <p:txBody>
          <a:bodyPr/>
          <a:lstStyle>
            <a:lvl1pPr>
              <a:defRPr/>
            </a:lvl1pPr>
          </a:lstStyle>
          <a:p>
            <a:pPr>
              <a:defRPr/>
            </a:pPr>
            <a:fld id="{6BAD6064-3447-4114-9708-22FC0C71F923}"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EG"/>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7" name="Rectangle 43"/>
          <p:cNvSpPr>
            <a:spLocks noGrp="1" noChangeArrowheads="1"/>
          </p:cNvSpPr>
          <p:nvPr>
            <p:ph type="dt" sz="half" idx="10"/>
          </p:nvPr>
        </p:nvSpPr>
        <p:spPr>
          <a:ln/>
        </p:spPr>
        <p:txBody>
          <a:bodyPr/>
          <a:lstStyle>
            <a:lvl1pPr>
              <a:defRPr/>
            </a:lvl1pPr>
          </a:lstStyle>
          <a:p>
            <a:pPr>
              <a:defRPr/>
            </a:pPr>
            <a:endParaRPr lang="en-US"/>
          </a:p>
        </p:txBody>
      </p:sp>
      <p:sp>
        <p:nvSpPr>
          <p:cNvPr id="8" name="Rectangle 44"/>
          <p:cNvSpPr>
            <a:spLocks noGrp="1" noChangeArrowheads="1"/>
          </p:cNvSpPr>
          <p:nvPr>
            <p:ph type="ftr" sz="quarter" idx="11"/>
          </p:nvPr>
        </p:nvSpPr>
        <p:spPr>
          <a:ln/>
        </p:spPr>
        <p:txBody>
          <a:bodyPr/>
          <a:lstStyle>
            <a:lvl1pPr>
              <a:defRPr/>
            </a:lvl1pPr>
          </a:lstStyle>
          <a:p>
            <a:pPr>
              <a:defRPr/>
            </a:pPr>
            <a:endParaRPr lang="en-US"/>
          </a:p>
        </p:txBody>
      </p:sp>
      <p:sp>
        <p:nvSpPr>
          <p:cNvPr id="9" name="Rectangle 45"/>
          <p:cNvSpPr>
            <a:spLocks noGrp="1" noChangeArrowheads="1"/>
          </p:cNvSpPr>
          <p:nvPr>
            <p:ph type="sldNum" sz="quarter" idx="12"/>
          </p:nvPr>
        </p:nvSpPr>
        <p:spPr>
          <a:ln/>
        </p:spPr>
        <p:txBody>
          <a:bodyPr/>
          <a:lstStyle>
            <a:lvl1pPr>
              <a:defRPr/>
            </a:lvl1pPr>
          </a:lstStyle>
          <a:p>
            <a:pPr>
              <a:defRPr/>
            </a:pPr>
            <a:fld id="{637DD7A4-366F-4918-9512-A5E8BED84D02}"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EG"/>
          </a:p>
        </p:txBody>
      </p:sp>
      <p:sp>
        <p:nvSpPr>
          <p:cNvPr id="3" name="Rectangle 43"/>
          <p:cNvSpPr>
            <a:spLocks noGrp="1" noChangeArrowheads="1"/>
          </p:cNvSpPr>
          <p:nvPr>
            <p:ph type="dt" sz="half" idx="10"/>
          </p:nvPr>
        </p:nvSpPr>
        <p:spPr>
          <a:ln/>
        </p:spPr>
        <p:txBody>
          <a:bodyPr/>
          <a:lstStyle>
            <a:lvl1pPr>
              <a:defRPr/>
            </a:lvl1pPr>
          </a:lstStyle>
          <a:p>
            <a:pPr>
              <a:defRPr/>
            </a:pPr>
            <a:endParaRPr lang="en-US"/>
          </a:p>
        </p:txBody>
      </p:sp>
      <p:sp>
        <p:nvSpPr>
          <p:cNvPr id="4" name="Rectangle 44"/>
          <p:cNvSpPr>
            <a:spLocks noGrp="1" noChangeArrowheads="1"/>
          </p:cNvSpPr>
          <p:nvPr>
            <p:ph type="ftr" sz="quarter" idx="11"/>
          </p:nvPr>
        </p:nvSpPr>
        <p:spPr>
          <a:ln/>
        </p:spPr>
        <p:txBody>
          <a:bodyPr/>
          <a:lstStyle>
            <a:lvl1pPr>
              <a:defRPr/>
            </a:lvl1pPr>
          </a:lstStyle>
          <a:p>
            <a:pPr>
              <a:defRPr/>
            </a:pPr>
            <a:endParaRPr lang="en-US"/>
          </a:p>
        </p:txBody>
      </p:sp>
      <p:sp>
        <p:nvSpPr>
          <p:cNvPr id="5" name="Rectangle 45"/>
          <p:cNvSpPr>
            <a:spLocks noGrp="1" noChangeArrowheads="1"/>
          </p:cNvSpPr>
          <p:nvPr>
            <p:ph type="sldNum" sz="quarter" idx="12"/>
          </p:nvPr>
        </p:nvSpPr>
        <p:spPr>
          <a:ln/>
        </p:spPr>
        <p:txBody>
          <a:bodyPr/>
          <a:lstStyle>
            <a:lvl1pPr>
              <a:defRPr/>
            </a:lvl1pPr>
          </a:lstStyle>
          <a:p>
            <a:pPr>
              <a:defRPr/>
            </a:pPr>
            <a:fld id="{C93161DF-AEED-4450-B456-1EDE379682F6}"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43"/>
          <p:cNvSpPr>
            <a:spLocks noGrp="1" noChangeArrowheads="1"/>
          </p:cNvSpPr>
          <p:nvPr>
            <p:ph type="dt" sz="half" idx="10"/>
          </p:nvPr>
        </p:nvSpPr>
        <p:spPr>
          <a:ln/>
        </p:spPr>
        <p:txBody>
          <a:bodyPr/>
          <a:lstStyle>
            <a:lvl1pPr>
              <a:defRPr/>
            </a:lvl1pPr>
          </a:lstStyle>
          <a:p>
            <a:pPr>
              <a:defRPr/>
            </a:pPr>
            <a:endParaRPr lang="en-US"/>
          </a:p>
        </p:txBody>
      </p:sp>
      <p:sp>
        <p:nvSpPr>
          <p:cNvPr id="3" name="Rectangle 44"/>
          <p:cNvSpPr>
            <a:spLocks noGrp="1" noChangeArrowheads="1"/>
          </p:cNvSpPr>
          <p:nvPr>
            <p:ph type="ftr" sz="quarter" idx="11"/>
          </p:nvPr>
        </p:nvSpPr>
        <p:spPr>
          <a:ln/>
        </p:spPr>
        <p:txBody>
          <a:bodyPr/>
          <a:lstStyle>
            <a:lvl1pPr>
              <a:defRPr/>
            </a:lvl1pPr>
          </a:lstStyle>
          <a:p>
            <a:pPr>
              <a:defRPr/>
            </a:pPr>
            <a:endParaRPr lang="en-US"/>
          </a:p>
        </p:txBody>
      </p:sp>
      <p:sp>
        <p:nvSpPr>
          <p:cNvPr id="4" name="Rectangle 45"/>
          <p:cNvSpPr>
            <a:spLocks noGrp="1" noChangeArrowheads="1"/>
          </p:cNvSpPr>
          <p:nvPr>
            <p:ph type="sldNum" sz="quarter" idx="12"/>
          </p:nvPr>
        </p:nvSpPr>
        <p:spPr>
          <a:ln/>
        </p:spPr>
        <p:txBody>
          <a:bodyPr/>
          <a:lstStyle>
            <a:lvl1pPr>
              <a:defRPr/>
            </a:lvl1pPr>
          </a:lstStyle>
          <a:p>
            <a:pPr>
              <a:defRPr/>
            </a:pPr>
            <a:fld id="{99AA7443-E598-418A-8471-774F35C8C406}"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lstStyle>
            <a:lvl1pPr algn="r">
              <a:defRPr sz="2000" b="1"/>
            </a:lvl1pPr>
          </a:lstStyle>
          <a:p>
            <a:r>
              <a:rPr lang="ar-SA" smtClean="0"/>
              <a:t>انقر لتحرير نمط العنوان الرئيسي</a:t>
            </a:r>
            <a:endParaRPr lang="ar-EG"/>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43"/>
          <p:cNvSpPr>
            <a:spLocks noGrp="1" noChangeArrowheads="1"/>
          </p:cNvSpPr>
          <p:nvPr>
            <p:ph type="dt" sz="half" idx="10"/>
          </p:nvPr>
        </p:nvSpPr>
        <p:spPr>
          <a:ln/>
        </p:spPr>
        <p:txBody>
          <a:bodyPr/>
          <a:lstStyle>
            <a:lvl1pPr>
              <a:defRPr/>
            </a:lvl1pPr>
          </a:lstStyle>
          <a:p>
            <a:pPr>
              <a:defRPr/>
            </a:pPr>
            <a:endParaRPr lang="en-US"/>
          </a:p>
        </p:txBody>
      </p:sp>
      <p:sp>
        <p:nvSpPr>
          <p:cNvPr id="6" name="Rectangle 44"/>
          <p:cNvSpPr>
            <a:spLocks noGrp="1" noChangeArrowheads="1"/>
          </p:cNvSpPr>
          <p:nvPr>
            <p:ph type="ftr" sz="quarter" idx="11"/>
          </p:nvPr>
        </p:nvSpPr>
        <p:spPr>
          <a:ln/>
        </p:spPr>
        <p:txBody>
          <a:bodyPr/>
          <a:lstStyle>
            <a:lvl1pPr>
              <a:defRPr/>
            </a:lvl1pPr>
          </a:lstStyle>
          <a:p>
            <a:pPr>
              <a:defRPr/>
            </a:pPr>
            <a:endParaRPr lang="en-US"/>
          </a:p>
        </p:txBody>
      </p:sp>
      <p:sp>
        <p:nvSpPr>
          <p:cNvPr id="7" name="Rectangle 45"/>
          <p:cNvSpPr>
            <a:spLocks noGrp="1" noChangeArrowheads="1"/>
          </p:cNvSpPr>
          <p:nvPr>
            <p:ph type="sldNum" sz="quarter" idx="12"/>
          </p:nvPr>
        </p:nvSpPr>
        <p:spPr>
          <a:ln/>
        </p:spPr>
        <p:txBody>
          <a:bodyPr/>
          <a:lstStyle>
            <a:lvl1pPr>
              <a:defRPr/>
            </a:lvl1pPr>
          </a:lstStyle>
          <a:p>
            <a:pPr>
              <a:defRPr/>
            </a:pPr>
            <a:fld id="{B6CF8FB3-39F8-4AF6-ADFC-905AF847AE46}"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lstStyle>
            <a:lvl1pPr algn="r">
              <a:defRPr sz="2000" b="1"/>
            </a:lvl1pPr>
          </a:lstStyle>
          <a:p>
            <a:r>
              <a:rPr lang="ar-SA" smtClean="0"/>
              <a:t>انقر لتحرير نمط العنوان الرئيسي</a:t>
            </a:r>
            <a:endParaRPr lang="ar-EG"/>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EG"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43"/>
          <p:cNvSpPr>
            <a:spLocks noGrp="1" noChangeArrowheads="1"/>
          </p:cNvSpPr>
          <p:nvPr>
            <p:ph type="dt" sz="half" idx="10"/>
          </p:nvPr>
        </p:nvSpPr>
        <p:spPr>
          <a:ln/>
        </p:spPr>
        <p:txBody>
          <a:bodyPr/>
          <a:lstStyle>
            <a:lvl1pPr>
              <a:defRPr/>
            </a:lvl1pPr>
          </a:lstStyle>
          <a:p>
            <a:pPr>
              <a:defRPr/>
            </a:pPr>
            <a:endParaRPr lang="en-US"/>
          </a:p>
        </p:txBody>
      </p:sp>
      <p:sp>
        <p:nvSpPr>
          <p:cNvPr id="6" name="Rectangle 44"/>
          <p:cNvSpPr>
            <a:spLocks noGrp="1" noChangeArrowheads="1"/>
          </p:cNvSpPr>
          <p:nvPr>
            <p:ph type="ftr" sz="quarter" idx="11"/>
          </p:nvPr>
        </p:nvSpPr>
        <p:spPr>
          <a:ln/>
        </p:spPr>
        <p:txBody>
          <a:bodyPr/>
          <a:lstStyle>
            <a:lvl1pPr>
              <a:defRPr/>
            </a:lvl1pPr>
          </a:lstStyle>
          <a:p>
            <a:pPr>
              <a:defRPr/>
            </a:pPr>
            <a:endParaRPr lang="en-US"/>
          </a:p>
        </p:txBody>
      </p:sp>
      <p:sp>
        <p:nvSpPr>
          <p:cNvPr id="7" name="Rectangle 45"/>
          <p:cNvSpPr>
            <a:spLocks noGrp="1" noChangeArrowheads="1"/>
          </p:cNvSpPr>
          <p:nvPr>
            <p:ph type="sldNum" sz="quarter" idx="12"/>
          </p:nvPr>
        </p:nvSpPr>
        <p:spPr>
          <a:ln/>
        </p:spPr>
        <p:txBody>
          <a:bodyPr/>
          <a:lstStyle>
            <a:lvl1pPr>
              <a:defRPr/>
            </a:lvl1pPr>
          </a:lstStyle>
          <a:p>
            <a:pPr>
              <a:defRPr/>
            </a:pPr>
            <a:fld id="{9788014E-3270-41D5-BD13-9461A1F628C7}"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189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0825" cy="6851650"/>
            <a:chOff x="0" y="0"/>
            <a:chExt cx="5758" cy="4316"/>
          </a:xfrm>
        </p:grpSpPr>
        <p:sp>
          <p:nvSpPr>
            <p:cNvPr id="4099" name="Freeform 3"/>
            <p:cNvSpPr>
              <a:spLocks/>
            </p:cNvSpPr>
            <p:nvPr/>
          </p:nvSpPr>
          <p:spPr bwMode="hidden">
            <a:xfrm>
              <a:off x="1812" y="2811"/>
              <a:ext cx="3946" cy="1505"/>
            </a:xfrm>
            <a:custGeom>
              <a:avLst/>
              <a:gdLst/>
              <a:ahLst/>
              <a:cxnLst>
                <a:cxn ang="0">
                  <a:pos x="149" y="1505"/>
                </a:cxn>
                <a:cxn ang="0">
                  <a:pos x="687" y="1331"/>
                </a:cxn>
                <a:cxn ang="0">
                  <a:pos x="1213" y="1157"/>
                </a:cxn>
                <a:cxn ang="0">
                  <a:pos x="1728" y="977"/>
                </a:cxn>
                <a:cxn ang="0">
                  <a:pos x="2218" y="792"/>
                </a:cxn>
                <a:cxn ang="0">
                  <a:pos x="2457" y="696"/>
                </a:cxn>
                <a:cxn ang="0">
                  <a:pos x="2690" y="606"/>
                </a:cxn>
                <a:cxn ang="0">
                  <a:pos x="2918" y="510"/>
                </a:cxn>
                <a:cxn ang="0">
                  <a:pos x="3139" y="420"/>
                </a:cxn>
                <a:cxn ang="0">
                  <a:pos x="3348" y="324"/>
                </a:cxn>
                <a:cxn ang="0">
                  <a:pos x="3551" y="234"/>
                </a:cxn>
                <a:cxn ang="0">
                  <a:pos x="3749" y="138"/>
                </a:cxn>
                <a:cxn ang="0">
                  <a:pos x="3934" y="48"/>
                </a:cxn>
                <a:cxn ang="0">
                  <a:pos x="3934" y="0"/>
                </a:cxn>
                <a:cxn ang="0">
                  <a:pos x="3743" y="96"/>
                </a:cxn>
                <a:cxn ang="0">
                  <a:pos x="3539" y="192"/>
                </a:cxn>
                <a:cxn ang="0">
                  <a:pos x="3330" y="288"/>
                </a:cxn>
                <a:cxn ang="0">
                  <a:pos x="3115" y="384"/>
                </a:cxn>
                <a:cxn ang="0">
                  <a:pos x="2888" y="480"/>
                </a:cxn>
                <a:cxn ang="0">
                  <a:pos x="2654" y="576"/>
                </a:cxn>
                <a:cxn ang="0">
                  <a:pos x="2409" y="672"/>
                </a:cxn>
                <a:cxn ang="0">
                  <a:pos x="2164" y="768"/>
                </a:cxn>
                <a:cxn ang="0">
                  <a:pos x="1907" y="864"/>
                </a:cxn>
                <a:cxn ang="0">
                  <a:pos x="1650" y="960"/>
                </a:cxn>
                <a:cxn ang="0">
                  <a:pos x="1112" y="1145"/>
                </a:cxn>
                <a:cxn ang="0">
                  <a:pos x="562" y="1331"/>
                </a:cxn>
                <a:cxn ang="0">
                  <a:pos x="0" y="1505"/>
                </a:cxn>
                <a:cxn ang="0">
                  <a:pos x="149" y="1505"/>
                </a:cxn>
                <a:cxn ang="0">
                  <a:pos x="149" y="1505"/>
                </a:cxn>
              </a:cxnLst>
              <a:rect l="0" t="0" r="r" b="b"/>
              <a:pathLst>
                <a:path w="3934" h="1505">
                  <a:moveTo>
                    <a:pt x="149" y="1505"/>
                  </a:moveTo>
                  <a:lnTo>
                    <a:pt x="687" y="1331"/>
                  </a:lnTo>
                  <a:lnTo>
                    <a:pt x="1213" y="1157"/>
                  </a:lnTo>
                  <a:lnTo>
                    <a:pt x="1728" y="977"/>
                  </a:lnTo>
                  <a:lnTo>
                    <a:pt x="2218" y="792"/>
                  </a:lnTo>
                  <a:lnTo>
                    <a:pt x="2457" y="696"/>
                  </a:lnTo>
                  <a:lnTo>
                    <a:pt x="2690" y="606"/>
                  </a:lnTo>
                  <a:lnTo>
                    <a:pt x="2918" y="510"/>
                  </a:lnTo>
                  <a:lnTo>
                    <a:pt x="3139" y="420"/>
                  </a:lnTo>
                  <a:lnTo>
                    <a:pt x="3348" y="324"/>
                  </a:lnTo>
                  <a:lnTo>
                    <a:pt x="3551" y="234"/>
                  </a:lnTo>
                  <a:lnTo>
                    <a:pt x="3749" y="138"/>
                  </a:lnTo>
                  <a:lnTo>
                    <a:pt x="3934" y="48"/>
                  </a:lnTo>
                  <a:lnTo>
                    <a:pt x="3934" y="0"/>
                  </a:lnTo>
                  <a:lnTo>
                    <a:pt x="3743" y="96"/>
                  </a:lnTo>
                  <a:lnTo>
                    <a:pt x="3539" y="192"/>
                  </a:lnTo>
                  <a:lnTo>
                    <a:pt x="3330" y="288"/>
                  </a:lnTo>
                  <a:lnTo>
                    <a:pt x="3115" y="384"/>
                  </a:lnTo>
                  <a:lnTo>
                    <a:pt x="2888" y="480"/>
                  </a:lnTo>
                  <a:lnTo>
                    <a:pt x="2654" y="576"/>
                  </a:lnTo>
                  <a:lnTo>
                    <a:pt x="2409" y="672"/>
                  </a:lnTo>
                  <a:lnTo>
                    <a:pt x="2164" y="768"/>
                  </a:lnTo>
                  <a:lnTo>
                    <a:pt x="1907" y="864"/>
                  </a:lnTo>
                  <a:lnTo>
                    <a:pt x="1650" y="960"/>
                  </a:lnTo>
                  <a:lnTo>
                    <a:pt x="1112" y="1145"/>
                  </a:lnTo>
                  <a:lnTo>
                    <a:pt x="562" y="1331"/>
                  </a:lnTo>
                  <a:lnTo>
                    <a:pt x="0" y="1505"/>
                  </a:lnTo>
                  <a:lnTo>
                    <a:pt x="149" y="1505"/>
                  </a:lnTo>
                  <a:lnTo>
                    <a:pt x="149" y="1505"/>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00" name="Freeform 4"/>
            <p:cNvSpPr>
              <a:spLocks/>
            </p:cNvSpPr>
            <p:nvPr/>
          </p:nvSpPr>
          <p:spPr bwMode="hidden">
            <a:xfrm>
              <a:off x="4025" y="3627"/>
              <a:ext cx="1733" cy="689"/>
            </a:xfrm>
            <a:custGeom>
              <a:avLst/>
              <a:gdLst/>
              <a:ahLst/>
              <a:cxnLst>
                <a:cxn ang="0">
                  <a:pos x="132" y="689"/>
                </a:cxn>
                <a:cxn ang="0">
                  <a:pos x="550" y="527"/>
                </a:cxn>
                <a:cxn ang="0">
                  <a:pos x="963" y="365"/>
                </a:cxn>
                <a:cxn ang="0">
                  <a:pos x="1160" y="287"/>
                </a:cxn>
                <a:cxn ang="0">
                  <a:pos x="1357" y="203"/>
                </a:cxn>
                <a:cxn ang="0">
                  <a:pos x="1549" y="126"/>
                </a:cxn>
                <a:cxn ang="0">
                  <a:pos x="1728" y="48"/>
                </a:cxn>
                <a:cxn ang="0">
                  <a:pos x="1728" y="0"/>
                </a:cxn>
                <a:cxn ang="0">
                  <a:pos x="1531" y="84"/>
                </a:cxn>
                <a:cxn ang="0">
                  <a:pos x="1327" y="167"/>
                </a:cxn>
                <a:cxn ang="0">
                  <a:pos x="1118" y="257"/>
                </a:cxn>
                <a:cxn ang="0">
                  <a:pos x="903" y="341"/>
                </a:cxn>
                <a:cxn ang="0">
                  <a:pos x="454" y="515"/>
                </a:cxn>
                <a:cxn ang="0">
                  <a:pos x="0" y="689"/>
                </a:cxn>
                <a:cxn ang="0">
                  <a:pos x="132" y="689"/>
                </a:cxn>
                <a:cxn ang="0">
                  <a:pos x="132" y="689"/>
                </a:cxn>
              </a:cxnLst>
              <a:rect l="0" t="0" r="r" b="b"/>
              <a:pathLst>
                <a:path w="1728" h="689">
                  <a:moveTo>
                    <a:pt x="132" y="689"/>
                  </a:moveTo>
                  <a:lnTo>
                    <a:pt x="550" y="527"/>
                  </a:lnTo>
                  <a:lnTo>
                    <a:pt x="963" y="365"/>
                  </a:lnTo>
                  <a:lnTo>
                    <a:pt x="1160" y="287"/>
                  </a:lnTo>
                  <a:lnTo>
                    <a:pt x="1357" y="203"/>
                  </a:lnTo>
                  <a:lnTo>
                    <a:pt x="1549" y="126"/>
                  </a:lnTo>
                  <a:lnTo>
                    <a:pt x="1728" y="48"/>
                  </a:lnTo>
                  <a:lnTo>
                    <a:pt x="1728" y="0"/>
                  </a:lnTo>
                  <a:lnTo>
                    <a:pt x="1531" y="84"/>
                  </a:lnTo>
                  <a:lnTo>
                    <a:pt x="1327" y="167"/>
                  </a:lnTo>
                  <a:lnTo>
                    <a:pt x="1118" y="257"/>
                  </a:lnTo>
                  <a:lnTo>
                    <a:pt x="903" y="341"/>
                  </a:lnTo>
                  <a:lnTo>
                    <a:pt x="454" y="515"/>
                  </a:lnTo>
                  <a:lnTo>
                    <a:pt x="0" y="689"/>
                  </a:lnTo>
                  <a:lnTo>
                    <a:pt x="132" y="689"/>
                  </a:lnTo>
                  <a:lnTo>
                    <a:pt x="132" y="689"/>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01" name="Freeform 5"/>
            <p:cNvSpPr>
              <a:spLocks/>
            </p:cNvSpPr>
            <p:nvPr/>
          </p:nvSpPr>
          <p:spPr bwMode="hidden">
            <a:xfrm>
              <a:off x="0" y="0"/>
              <a:ext cx="5578" cy="3447"/>
            </a:xfrm>
            <a:custGeom>
              <a:avLst/>
              <a:gdLst/>
              <a:ahLst/>
              <a:cxnLst>
                <a:cxn ang="0">
                  <a:pos x="5561" y="929"/>
                </a:cxn>
                <a:cxn ang="0">
                  <a:pos x="5537" y="773"/>
                </a:cxn>
                <a:cxn ang="0">
                  <a:pos x="5453" y="629"/>
                </a:cxn>
                <a:cxn ang="0">
                  <a:pos x="5327" y="492"/>
                </a:cxn>
                <a:cxn ang="0">
                  <a:pos x="5148" y="366"/>
                </a:cxn>
                <a:cxn ang="0">
                  <a:pos x="4921" y="252"/>
                </a:cxn>
                <a:cxn ang="0">
                  <a:pos x="4652" y="144"/>
                </a:cxn>
                <a:cxn ang="0">
                  <a:pos x="4341" y="48"/>
                </a:cxn>
                <a:cxn ang="0">
                  <a:pos x="4000" y="0"/>
                </a:cxn>
                <a:cxn ang="0">
                  <a:pos x="4359" y="90"/>
                </a:cxn>
                <a:cxn ang="0">
                  <a:pos x="4670" y="192"/>
                </a:cxn>
                <a:cxn ang="0">
                  <a:pos x="4933" y="306"/>
                </a:cxn>
                <a:cxn ang="0">
                  <a:pos x="5148" y="426"/>
                </a:cxn>
                <a:cxn ang="0">
                  <a:pos x="5315" y="557"/>
                </a:cxn>
                <a:cxn ang="0">
                  <a:pos x="5429" y="701"/>
                </a:cxn>
                <a:cxn ang="0">
                  <a:pos x="5489" y="851"/>
                </a:cxn>
                <a:cxn ang="0">
                  <a:pos x="5489" y="1013"/>
                </a:cxn>
                <a:cxn ang="0">
                  <a:pos x="5441" y="1163"/>
                </a:cxn>
                <a:cxn ang="0">
                  <a:pos x="5345" y="1319"/>
                </a:cxn>
                <a:cxn ang="0">
                  <a:pos x="5202" y="1475"/>
                </a:cxn>
                <a:cxn ang="0">
                  <a:pos x="5017" y="1630"/>
                </a:cxn>
                <a:cxn ang="0">
                  <a:pos x="4789" y="1786"/>
                </a:cxn>
                <a:cxn ang="0">
                  <a:pos x="4526" y="1948"/>
                </a:cxn>
                <a:cxn ang="0">
                  <a:pos x="4215" y="2104"/>
                </a:cxn>
                <a:cxn ang="0">
                  <a:pos x="3875" y="2260"/>
                </a:cxn>
                <a:cxn ang="0">
                  <a:pos x="3498" y="2416"/>
                </a:cxn>
                <a:cxn ang="0">
                  <a:pos x="3085" y="2566"/>
                </a:cxn>
                <a:cxn ang="0">
                  <a:pos x="2643" y="2715"/>
                </a:cxn>
                <a:cxn ang="0">
                  <a:pos x="2164" y="2865"/>
                </a:cxn>
                <a:cxn ang="0">
                  <a:pos x="1662" y="3009"/>
                </a:cxn>
                <a:cxn ang="0">
                  <a:pos x="1136" y="3147"/>
                </a:cxn>
                <a:cxn ang="0">
                  <a:pos x="580" y="3279"/>
                </a:cxn>
                <a:cxn ang="0">
                  <a:pos x="0" y="3447"/>
                </a:cxn>
                <a:cxn ang="0">
                  <a:pos x="867" y="3249"/>
                </a:cxn>
                <a:cxn ang="0">
                  <a:pos x="1417" y="3105"/>
                </a:cxn>
                <a:cxn ang="0">
                  <a:pos x="1937" y="2961"/>
                </a:cxn>
                <a:cxn ang="0">
                  <a:pos x="2434" y="2817"/>
                </a:cxn>
                <a:cxn ang="0">
                  <a:pos x="2900" y="2668"/>
                </a:cxn>
                <a:cxn ang="0">
                  <a:pos x="3330" y="2512"/>
                </a:cxn>
                <a:cxn ang="0">
                  <a:pos x="3731" y="2356"/>
                </a:cxn>
                <a:cxn ang="0">
                  <a:pos x="4096" y="2200"/>
                </a:cxn>
                <a:cxn ang="0">
                  <a:pos x="4425" y="2038"/>
                </a:cxn>
                <a:cxn ang="0">
                  <a:pos x="4718" y="1876"/>
                </a:cxn>
                <a:cxn ang="0">
                  <a:pos x="4969" y="1720"/>
                </a:cxn>
                <a:cxn ang="0">
                  <a:pos x="5178" y="1559"/>
                </a:cxn>
                <a:cxn ang="0">
                  <a:pos x="5339" y="1397"/>
                </a:cxn>
                <a:cxn ang="0">
                  <a:pos x="5459" y="1241"/>
                </a:cxn>
                <a:cxn ang="0">
                  <a:pos x="5537" y="1085"/>
                </a:cxn>
                <a:cxn ang="0">
                  <a:pos x="5555" y="1007"/>
                </a:cxn>
              </a:cxnLst>
              <a:rect l="0" t="0" r="r" b="b"/>
              <a:pathLst>
                <a:path w="5561" h="3447">
                  <a:moveTo>
                    <a:pt x="5555" y="1007"/>
                  </a:moveTo>
                  <a:lnTo>
                    <a:pt x="5561" y="929"/>
                  </a:lnTo>
                  <a:lnTo>
                    <a:pt x="5555" y="851"/>
                  </a:lnTo>
                  <a:lnTo>
                    <a:pt x="5537" y="773"/>
                  </a:lnTo>
                  <a:lnTo>
                    <a:pt x="5501" y="701"/>
                  </a:lnTo>
                  <a:lnTo>
                    <a:pt x="5453" y="629"/>
                  </a:lnTo>
                  <a:lnTo>
                    <a:pt x="5399" y="563"/>
                  </a:lnTo>
                  <a:lnTo>
                    <a:pt x="5327" y="492"/>
                  </a:lnTo>
                  <a:lnTo>
                    <a:pt x="5244" y="432"/>
                  </a:lnTo>
                  <a:lnTo>
                    <a:pt x="5148" y="366"/>
                  </a:lnTo>
                  <a:lnTo>
                    <a:pt x="5040" y="306"/>
                  </a:lnTo>
                  <a:lnTo>
                    <a:pt x="4921" y="252"/>
                  </a:lnTo>
                  <a:lnTo>
                    <a:pt x="4795" y="198"/>
                  </a:lnTo>
                  <a:lnTo>
                    <a:pt x="4652" y="144"/>
                  </a:lnTo>
                  <a:lnTo>
                    <a:pt x="4502" y="90"/>
                  </a:lnTo>
                  <a:lnTo>
                    <a:pt x="4341" y="48"/>
                  </a:lnTo>
                  <a:lnTo>
                    <a:pt x="4167" y="0"/>
                  </a:lnTo>
                  <a:lnTo>
                    <a:pt x="4000" y="0"/>
                  </a:lnTo>
                  <a:lnTo>
                    <a:pt x="4185" y="42"/>
                  </a:lnTo>
                  <a:lnTo>
                    <a:pt x="4359" y="90"/>
                  </a:lnTo>
                  <a:lnTo>
                    <a:pt x="4520" y="138"/>
                  </a:lnTo>
                  <a:lnTo>
                    <a:pt x="4670" y="192"/>
                  </a:lnTo>
                  <a:lnTo>
                    <a:pt x="4807" y="246"/>
                  </a:lnTo>
                  <a:lnTo>
                    <a:pt x="4933" y="306"/>
                  </a:lnTo>
                  <a:lnTo>
                    <a:pt x="5046" y="366"/>
                  </a:lnTo>
                  <a:lnTo>
                    <a:pt x="5148" y="426"/>
                  </a:lnTo>
                  <a:lnTo>
                    <a:pt x="5238" y="492"/>
                  </a:lnTo>
                  <a:lnTo>
                    <a:pt x="5315" y="557"/>
                  </a:lnTo>
                  <a:lnTo>
                    <a:pt x="5381" y="629"/>
                  </a:lnTo>
                  <a:lnTo>
                    <a:pt x="5429" y="701"/>
                  </a:lnTo>
                  <a:lnTo>
                    <a:pt x="5465" y="779"/>
                  </a:lnTo>
                  <a:lnTo>
                    <a:pt x="5489" y="851"/>
                  </a:lnTo>
                  <a:lnTo>
                    <a:pt x="5495" y="935"/>
                  </a:lnTo>
                  <a:lnTo>
                    <a:pt x="5489" y="1013"/>
                  </a:lnTo>
                  <a:lnTo>
                    <a:pt x="5471" y="1091"/>
                  </a:lnTo>
                  <a:lnTo>
                    <a:pt x="5441" y="1163"/>
                  </a:lnTo>
                  <a:lnTo>
                    <a:pt x="5399" y="1241"/>
                  </a:lnTo>
                  <a:lnTo>
                    <a:pt x="5345" y="1319"/>
                  </a:lnTo>
                  <a:lnTo>
                    <a:pt x="5280" y="1397"/>
                  </a:lnTo>
                  <a:lnTo>
                    <a:pt x="5202" y="1475"/>
                  </a:lnTo>
                  <a:lnTo>
                    <a:pt x="5118" y="1553"/>
                  </a:lnTo>
                  <a:lnTo>
                    <a:pt x="5017" y="1630"/>
                  </a:lnTo>
                  <a:lnTo>
                    <a:pt x="4909" y="1708"/>
                  </a:lnTo>
                  <a:lnTo>
                    <a:pt x="4789" y="1786"/>
                  </a:lnTo>
                  <a:lnTo>
                    <a:pt x="4664" y="1870"/>
                  </a:lnTo>
                  <a:lnTo>
                    <a:pt x="4526" y="1948"/>
                  </a:lnTo>
                  <a:lnTo>
                    <a:pt x="4377" y="2026"/>
                  </a:lnTo>
                  <a:lnTo>
                    <a:pt x="4215" y="2104"/>
                  </a:lnTo>
                  <a:lnTo>
                    <a:pt x="4048" y="2182"/>
                  </a:lnTo>
                  <a:lnTo>
                    <a:pt x="3875" y="2260"/>
                  </a:lnTo>
                  <a:lnTo>
                    <a:pt x="3689" y="2338"/>
                  </a:lnTo>
                  <a:lnTo>
                    <a:pt x="3498" y="2416"/>
                  </a:lnTo>
                  <a:lnTo>
                    <a:pt x="3295" y="2488"/>
                  </a:lnTo>
                  <a:lnTo>
                    <a:pt x="3085" y="2566"/>
                  </a:lnTo>
                  <a:lnTo>
                    <a:pt x="2864" y="2644"/>
                  </a:lnTo>
                  <a:lnTo>
                    <a:pt x="2643" y="2715"/>
                  </a:lnTo>
                  <a:lnTo>
                    <a:pt x="2410" y="2793"/>
                  </a:lnTo>
                  <a:lnTo>
                    <a:pt x="2164" y="2865"/>
                  </a:lnTo>
                  <a:lnTo>
                    <a:pt x="1919" y="2937"/>
                  </a:lnTo>
                  <a:lnTo>
                    <a:pt x="1662" y="3009"/>
                  </a:lnTo>
                  <a:lnTo>
                    <a:pt x="1399" y="3075"/>
                  </a:lnTo>
                  <a:lnTo>
                    <a:pt x="1136" y="3147"/>
                  </a:lnTo>
                  <a:lnTo>
                    <a:pt x="861" y="3213"/>
                  </a:lnTo>
                  <a:lnTo>
                    <a:pt x="580" y="3279"/>
                  </a:lnTo>
                  <a:lnTo>
                    <a:pt x="0" y="3411"/>
                  </a:lnTo>
                  <a:lnTo>
                    <a:pt x="0" y="3447"/>
                  </a:lnTo>
                  <a:lnTo>
                    <a:pt x="586" y="3315"/>
                  </a:lnTo>
                  <a:lnTo>
                    <a:pt x="867" y="3249"/>
                  </a:lnTo>
                  <a:lnTo>
                    <a:pt x="1148" y="3177"/>
                  </a:lnTo>
                  <a:lnTo>
                    <a:pt x="1417" y="3105"/>
                  </a:lnTo>
                  <a:lnTo>
                    <a:pt x="1680" y="3039"/>
                  </a:lnTo>
                  <a:lnTo>
                    <a:pt x="1937" y="2961"/>
                  </a:lnTo>
                  <a:lnTo>
                    <a:pt x="2188" y="2889"/>
                  </a:lnTo>
                  <a:lnTo>
                    <a:pt x="2434" y="2817"/>
                  </a:lnTo>
                  <a:lnTo>
                    <a:pt x="2673" y="2739"/>
                  </a:lnTo>
                  <a:lnTo>
                    <a:pt x="2900" y="2668"/>
                  </a:lnTo>
                  <a:lnTo>
                    <a:pt x="3121" y="2590"/>
                  </a:lnTo>
                  <a:lnTo>
                    <a:pt x="3330" y="2512"/>
                  </a:lnTo>
                  <a:lnTo>
                    <a:pt x="3534" y="2434"/>
                  </a:lnTo>
                  <a:lnTo>
                    <a:pt x="3731" y="2356"/>
                  </a:lnTo>
                  <a:lnTo>
                    <a:pt x="3916" y="2278"/>
                  </a:lnTo>
                  <a:lnTo>
                    <a:pt x="4096" y="2200"/>
                  </a:lnTo>
                  <a:lnTo>
                    <a:pt x="4263" y="2116"/>
                  </a:lnTo>
                  <a:lnTo>
                    <a:pt x="4425" y="2038"/>
                  </a:lnTo>
                  <a:lnTo>
                    <a:pt x="4574" y="1960"/>
                  </a:lnTo>
                  <a:lnTo>
                    <a:pt x="4718" y="1876"/>
                  </a:lnTo>
                  <a:lnTo>
                    <a:pt x="4849" y="1798"/>
                  </a:lnTo>
                  <a:lnTo>
                    <a:pt x="4969" y="1720"/>
                  </a:lnTo>
                  <a:lnTo>
                    <a:pt x="5076" y="1636"/>
                  </a:lnTo>
                  <a:lnTo>
                    <a:pt x="5178" y="1559"/>
                  </a:lnTo>
                  <a:lnTo>
                    <a:pt x="5262" y="1481"/>
                  </a:lnTo>
                  <a:lnTo>
                    <a:pt x="5339" y="1397"/>
                  </a:lnTo>
                  <a:lnTo>
                    <a:pt x="5405" y="1319"/>
                  </a:lnTo>
                  <a:lnTo>
                    <a:pt x="5459" y="1241"/>
                  </a:lnTo>
                  <a:lnTo>
                    <a:pt x="5507" y="1163"/>
                  </a:lnTo>
                  <a:lnTo>
                    <a:pt x="5537" y="1085"/>
                  </a:lnTo>
                  <a:lnTo>
                    <a:pt x="5555" y="1007"/>
                  </a:lnTo>
                  <a:lnTo>
                    <a:pt x="5555" y="1007"/>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02" name="Freeform 6"/>
            <p:cNvSpPr>
              <a:spLocks/>
            </p:cNvSpPr>
            <p:nvPr/>
          </p:nvSpPr>
          <p:spPr bwMode="hidden">
            <a:xfrm>
              <a:off x="4942" y="0"/>
              <a:ext cx="816" cy="276"/>
            </a:xfrm>
            <a:custGeom>
              <a:avLst/>
              <a:gdLst/>
              <a:ahLst/>
              <a:cxnLst>
                <a:cxn ang="0">
                  <a:pos x="813" y="222"/>
                </a:cxn>
                <a:cxn ang="0">
                  <a:pos x="670" y="162"/>
                </a:cxn>
                <a:cxn ang="0">
                  <a:pos x="514" y="108"/>
                </a:cxn>
                <a:cxn ang="0">
                  <a:pos x="347" y="54"/>
                </a:cxn>
                <a:cxn ang="0">
                  <a:pos x="167" y="0"/>
                </a:cxn>
                <a:cxn ang="0">
                  <a:pos x="0" y="0"/>
                </a:cxn>
                <a:cxn ang="0">
                  <a:pos x="227" y="60"/>
                </a:cxn>
                <a:cxn ang="0">
                  <a:pos x="442" y="132"/>
                </a:cxn>
                <a:cxn ang="0">
                  <a:pos x="634" y="204"/>
                </a:cxn>
                <a:cxn ang="0">
                  <a:pos x="813" y="276"/>
                </a:cxn>
                <a:cxn ang="0">
                  <a:pos x="813" y="222"/>
                </a:cxn>
                <a:cxn ang="0">
                  <a:pos x="813" y="222"/>
                </a:cxn>
              </a:cxnLst>
              <a:rect l="0" t="0" r="r" b="b"/>
              <a:pathLst>
                <a:path w="813" h="276">
                  <a:moveTo>
                    <a:pt x="813" y="222"/>
                  </a:moveTo>
                  <a:lnTo>
                    <a:pt x="670" y="162"/>
                  </a:lnTo>
                  <a:lnTo>
                    <a:pt x="514" y="108"/>
                  </a:lnTo>
                  <a:lnTo>
                    <a:pt x="347" y="54"/>
                  </a:lnTo>
                  <a:lnTo>
                    <a:pt x="167" y="0"/>
                  </a:lnTo>
                  <a:lnTo>
                    <a:pt x="0" y="0"/>
                  </a:lnTo>
                  <a:lnTo>
                    <a:pt x="227" y="60"/>
                  </a:lnTo>
                  <a:lnTo>
                    <a:pt x="442" y="132"/>
                  </a:lnTo>
                  <a:lnTo>
                    <a:pt x="634" y="204"/>
                  </a:lnTo>
                  <a:lnTo>
                    <a:pt x="813" y="276"/>
                  </a:lnTo>
                  <a:lnTo>
                    <a:pt x="813" y="222"/>
                  </a:lnTo>
                  <a:lnTo>
                    <a:pt x="813" y="222"/>
                  </a:lnTo>
                  <a:close/>
                </a:path>
              </a:pathLst>
            </a:custGeom>
            <a:gradFill rotWithShape="1">
              <a:gsLst>
                <a:gs pos="0">
                  <a:schemeClr val="bg2"/>
                </a:gs>
                <a:gs pos="50000">
                  <a:schemeClr val="bg2">
                    <a:gamma/>
                    <a:tint val="81961"/>
                    <a:invGamma/>
                  </a:schemeClr>
                </a:gs>
                <a:gs pos="100000">
                  <a:schemeClr val="bg2"/>
                </a:gs>
              </a:gsLst>
              <a:lin ang="0" scaled="1"/>
            </a:gradFill>
            <a:ln w="0" cmpd="sng">
              <a:noFill/>
              <a:round/>
              <a:headEnd/>
              <a:tailEnd/>
            </a:ln>
          </p:spPr>
          <p:txBody>
            <a:bodyPr/>
            <a:lstStyle/>
            <a:p>
              <a:pPr>
                <a:defRPr/>
              </a:pPr>
              <a:endParaRPr lang="ar-EG"/>
            </a:p>
          </p:txBody>
        </p:sp>
        <p:sp>
          <p:nvSpPr>
            <p:cNvPr id="4103" name="Freeform 7"/>
            <p:cNvSpPr>
              <a:spLocks/>
            </p:cNvSpPr>
            <p:nvPr/>
          </p:nvSpPr>
          <p:spPr bwMode="hidden">
            <a:xfrm>
              <a:off x="0" y="1984"/>
              <a:ext cx="5758" cy="2098"/>
            </a:xfrm>
            <a:custGeom>
              <a:avLst/>
              <a:gdLst/>
              <a:ahLst/>
              <a:cxnLst>
                <a:cxn ang="0">
                  <a:pos x="5740" y="0"/>
                </a:cxn>
                <a:cxn ang="0">
                  <a:pos x="5638" y="72"/>
                </a:cxn>
                <a:cxn ang="0">
                  <a:pos x="5537" y="138"/>
                </a:cxn>
                <a:cxn ang="0">
                  <a:pos x="5423" y="210"/>
                </a:cxn>
                <a:cxn ang="0">
                  <a:pos x="5304" y="276"/>
                </a:cxn>
                <a:cxn ang="0">
                  <a:pos x="5052" y="414"/>
                </a:cxn>
                <a:cxn ang="0">
                  <a:pos x="4777" y="552"/>
                </a:cxn>
                <a:cxn ang="0">
                  <a:pos x="4478" y="690"/>
                </a:cxn>
                <a:cxn ang="0">
                  <a:pos x="4162" y="827"/>
                </a:cxn>
                <a:cxn ang="0">
                  <a:pos x="3827" y="959"/>
                </a:cxn>
                <a:cxn ang="0">
                  <a:pos x="3468" y="1091"/>
                </a:cxn>
                <a:cxn ang="0">
                  <a:pos x="3091" y="1223"/>
                </a:cxn>
                <a:cxn ang="0">
                  <a:pos x="2697" y="1355"/>
                </a:cxn>
                <a:cxn ang="0">
                  <a:pos x="2284" y="1481"/>
                </a:cxn>
                <a:cxn ang="0">
                  <a:pos x="1860" y="1601"/>
                </a:cxn>
                <a:cxn ang="0">
                  <a:pos x="1417" y="1721"/>
                </a:cxn>
                <a:cxn ang="0">
                  <a:pos x="957" y="1834"/>
                </a:cxn>
                <a:cxn ang="0">
                  <a:pos x="484" y="1948"/>
                </a:cxn>
                <a:cxn ang="0">
                  <a:pos x="0" y="2056"/>
                </a:cxn>
                <a:cxn ang="0">
                  <a:pos x="0" y="2098"/>
                </a:cxn>
                <a:cxn ang="0">
                  <a:pos x="478" y="1990"/>
                </a:cxn>
                <a:cxn ang="0">
                  <a:pos x="951" y="1882"/>
                </a:cxn>
                <a:cxn ang="0">
                  <a:pos x="1405" y="1763"/>
                </a:cxn>
                <a:cxn ang="0">
                  <a:pos x="1842" y="1649"/>
                </a:cxn>
                <a:cxn ang="0">
                  <a:pos x="2266" y="1523"/>
                </a:cxn>
                <a:cxn ang="0">
                  <a:pos x="2679" y="1397"/>
                </a:cxn>
                <a:cxn ang="0">
                  <a:pos x="3067" y="1271"/>
                </a:cxn>
                <a:cxn ang="0">
                  <a:pos x="3444" y="1139"/>
                </a:cxn>
                <a:cxn ang="0">
                  <a:pos x="3803" y="1007"/>
                </a:cxn>
                <a:cxn ang="0">
                  <a:pos x="4138" y="875"/>
                </a:cxn>
                <a:cxn ang="0">
                  <a:pos x="4460" y="737"/>
                </a:cxn>
                <a:cxn ang="0">
                  <a:pos x="4759" y="600"/>
                </a:cxn>
                <a:cxn ang="0">
                  <a:pos x="5040" y="462"/>
                </a:cxn>
                <a:cxn ang="0">
                  <a:pos x="5292" y="324"/>
                </a:cxn>
                <a:cxn ang="0">
                  <a:pos x="5531" y="186"/>
                </a:cxn>
                <a:cxn ang="0">
                  <a:pos x="5740" y="48"/>
                </a:cxn>
                <a:cxn ang="0">
                  <a:pos x="5740" y="0"/>
                </a:cxn>
                <a:cxn ang="0">
                  <a:pos x="5740" y="0"/>
                </a:cxn>
              </a:cxnLst>
              <a:rect l="0" t="0" r="r" b="b"/>
              <a:pathLst>
                <a:path w="5740" h="2098">
                  <a:moveTo>
                    <a:pt x="5740" y="0"/>
                  </a:moveTo>
                  <a:lnTo>
                    <a:pt x="5638" y="72"/>
                  </a:lnTo>
                  <a:lnTo>
                    <a:pt x="5537" y="138"/>
                  </a:lnTo>
                  <a:lnTo>
                    <a:pt x="5423" y="210"/>
                  </a:lnTo>
                  <a:lnTo>
                    <a:pt x="5304" y="276"/>
                  </a:lnTo>
                  <a:lnTo>
                    <a:pt x="5052" y="414"/>
                  </a:lnTo>
                  <a:lnTo>
                    <a:pt x="4777" y="552"/>
                  </a:lnTo>
                  <a:lnTo>
                    <a:pt x="4478" y="690"/>
                  </a:lnTo>
                  <a:lnTo>
                    <a:pt x="4162" y="827"/>
                  </a:lnTo>
                  <a:lnTo>
                    <a:pt x="3827" y="959"/>
                  </a:lnTo>
                  <a:lnTo>
                    <a:pt x="3468" y="1091"/>
                  </a:lnTo>
                  <a:lnTo>
                    <a:pt x="3091" y="1223"/>
                  </a:lnTo>
                  <a:lnTo>
                    <a:pt x="2697" y="1355"/>
                  </a:lnTo>
                  <a:lnTo>
                    <a:pt x="2284" y="1481"/>
                  </a:lnTo>
                  <a:lnTo>
                    <a:pt x="1860" y="1601"/>
                  </a:lnTo>
                  <a:lnTo>
                    <a:pt x="1417" y="1721"/>
                  </a:lnTo>
                  <a:lnTo>
                    <a:pt x="957" y="1834"/>
                  </a:lnTo>
                  <a:lnTo>
                    <a:pt x="484" y="1948"/>
                  </a:lnTo>
                  <a:lnTo>
                    <a:pt x="0" y="2056"/>
                  </a:lnTo>
                  <a:lnTo>
                    <a:pt x="0" y="2098"/>
                  </a:lnTo>
                  <a:lnTo>
                    <a:pt x="478" y="1990"/>
                  </a:lnTo>
                  <a:lnTo>
                    <a:pt x="951" y="1882"/>
                  </a:lnTo>
                  <a:lnTo>
                    <a:pt x="1405" y="1763"/>
                  </a:lnTo>
                  <a:lnTo>
                    <a:pt x="1842" y="1649"/>
                  </a:lnTo>
                  <a:lnTo>
                    <a:pt x="2266" y="1523"/>
                  </a:lnTo>
                  <a:lnTo>
                    <a:pt x="2679" y="1397"/>
                  </a:lnTo>
                  <a:lnTo>
                    <a:pt x="3067" y="1271"/>
                  </a:lnTo>
                  <a:lnTo>
                    <a:pt x="3444" y="1139"/>
                  </a:lnTo>
                  <a:lnTo>
                    <a:pt x="3803" y="1007"/>
                  </a:lnTo>
                  <a:lnTo>
                    <a:pt x="4138" y="875"/>
                  </a:lnTo>
                  <a:lnTo>
                    <a:pt x="4460" y="737"/>
                  </a:lnTo>
                  <a:lnTo>
                    <a:pt x="4759" y="600"/>
                  </a:lnTo>
                  <a:lnTo>
                    <a:pt x="5040" y="462"/>
                  </a:lnTo>
                  <a:lnTo>
                    <a:pt x="5292" y="324"/>
                  </a:lnTo>
                  <a:lnTo>
                    <a:pt x="5531" y="186"/>
                  </a:lnTo>
                  <a:lnTo>
                    <a:pt x="5740" y="48"/>
                  </a:lnTo>
                  <a:lnTo>
                    <a:pt x="5740" y="0"/>
                  </a:lnTo>
                  <a:lnTo>
                    <a:pt x="5740"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04" name="Freeform 8"/>
            <p:cNvSpPr>
              <a:spLocks/>
            </p:cNvSpPr>
            <p:nvPr/>
          </p:nvSpPr>
          <p:spPr bwMode="hidden">
            <a:xfrm>
              <a:off x="0" y="102"/>
              <a:ext cx="1961" cy="1265"/>
            </a:xfrm>
            <a:custGeom>
              <a:avLst/>
              <a:gdLst/>
              <a:ahLst/>
              <a:cxnLst>
                <a:cxn ang="0">
                  <a:pos x="1955" y="485"/>
                </a:cxn>
                <a:cxn ang="0">
                  <a:pos x="1901" y="390"/>
                </a:cxn>
                <a:cxn ang="0">
                  <a:pos x="1770" y="306"/>
                </a:cxn>
                <a:cxn ang="0">
                  <a:pos x="1579" y="228"/>
                </a:cxn>
                <a:cxn ang="0">
                  <a:pos x="1327" y="162"/>
                </a:cxn>
                <a:cxn ang="0">
                  <a:pos x="1010" y="102"/>
                </a:cxn>
                <a:cxn ang="0">
                  <a:pos x="646" y="54"/>
                </a:cxn>
                <a:cxn ang="0">
                  <a:pos x="227" y="18"/>
                </a:cxn>
                <a:cxn ang="0">
                  <a:pos x="0" y="12"/>
                </a:cxn>
                <a:cxn ang="0">
                  <a:pos x="431" y="48"/>
                </a:cxn>
                <a:cxn ang="0">
                  <a:pos x="813" y="90"/>
                </a:cxn>
                <a:cxn ang="0">
                  <a:pos x="1148" y="144"/>
                </a:cxn>
                <a:cxn ang="0">
                  <a:pos x="1423" y="204"/>
                </a:cxn>
                <a:cxn ang="0">
                  <a:pos x="1638" y="276"/>
                </a:cxn>
                <a:cxn ang="0">
                  <a:pos x="1794" y="360"/>
                </a:cxn>
                <a:cxn ang="0">
                  <a:pos x="1883" y="443"/>
                </a:cxn>
                <a:cxn ang="0">
                  <a:pos x="1901" y="539"/>
                </a:cxn>
                <a:cxn ang="0">
                  <a:pos x="1854" y="629"/>
                </a:cxn>
                <a:cxn ang="0">
                  <a:pos x="1746" y="719"/>
                </a:cxn>
                <a:cxn ang="0">
                  <a:pos x="1579" y="809"/>
                </a:cxn>
                <a:cxn ang="0">
                  <a:pos x="1357" y="899"/>
                </a:cxn>
                <a:cxn ang="0">
                  <a:pos x="1088" y="989"/>
                </a:cxn>
                <a:cxn ang="0">
                  <a:pos x="765" y="1073"/>
                </a:cxn>
                <a:cxn ang="0">
                  <a:pos x="407" y="1157"/>
                </a:cxn>
                <a:cxn ang="0">
                  <a:pos x="0" y="1241"/>
                </a:cxn>
                <a:cxn ang="0">
                  <a:pos x="215" y="1223"/>
                </a:cxn>
                <a:cxn ang="0">
                  <a:pos x="610" y="1139"/>
                </a:cxn>
                <a:cxn ang="0">
                  <a:pos x="957" y="1049"/>
                </a:cxn>
                <a:cxn ang="0">
                  <a:pos x="1262" y="959"/>
                </a:cxn>
                <a:cxn ang="0">
                  <a:pos x="1513" y="863"/>
                </a:cxn>
                <a:cxn ang="0">
                  <a:pos x="1716" y="767"/>
                </a:cxn>
                <a:cxn ang="0">
                  <a:pos x="1860" y="677"/>
                </a:cxn>
                <a:cxn ang="0">
                  <a:pos x="1937" y="581"/>
                </a:cxn>
                <a:cxn ang="0">
                  <a:pos x="1955" y="533"/>
                </a:cxn>
              </a:cxnLst>
              <a:rect l="0" t="0" r="r" b="b"/>
              <a:pathLst>
                <a:path w="1955" h="1265">
                  <a:moveTo>
                    <a:pt x="1955" y="533"/>
                  </a:moveTo>
                  <a:lnTo>
                    <a:pt x="1955" y="485"/>
                  </a:lnTo>
                  <a:lnTo>
                    <a:pt x="1937" y="438"/>
                  </a:lnTo>
                  <a:lnTo>
                    <a:pt x="1901" y="390"/>
                  </a:lnTo>
                  <a:lnTo>
                    <a:pt x="1842" y="348"/>
                  </a:lnTo>
                  <a:lnTo>
                    <a:pt x="1770" y="306"/>
                  </a:lnTo>
                  <a:lnTo>
                    <a:pt x="1686" y="270"/>
                  </a:lnTo>
                  <a:lnTo>
                    <a:pt x="1579" y="228"/>
                  </a:lnTo>
                  <a:lnTo>
                    <a:pt x="1459" y="198"/>
                  </a:lnTo>
                  <a:lnTo>
                    <a:pt x="1327" y="162"/>
                  </a:lnTo>
                  <a:lnTo>
                    <a:pt x="1178" y="132"/>
                  </a:lnTo>
                  <a:lnTo>
                    <a:pt x="1010" y="102"/>
                  </a:lnTo>
                  <a:lnTo>
                    <a:pt x="837" y="78"/>
                  </a:lnTo>
                  <a:lnTo>
                    <a:pt x="646" y="54"/>
                  </a:lnTo>
                  <a:lnTo>
                    <a:pt x="442" y="36"/>
                  </a:lnTo>
                  <a:lnTo>
                    <a:pt x="227" y="18"/>
                  </a:lnTo>
                  <a:lnTo>
                    <a:pt x="0" y="0"/>
                  </a:lnTo>
                  <a:lnTo>
                    <a:pt x="0" y="12"/>
                  </a:lnTo>
                  <a:lnTo>
                    <a:pt x="221" y="30"/>
                  </a:lnTo>
                  <a:lnTo>
                    <a:pt x="431" y="48"/>
                  </a:lnTo>
                  <a:lnTo>
                    <a:pt x="628" y="66"/>
                  </a:lnTo>
                  <a:lnTo>
                    <a:pt x="813" y="90"/>
                  </a:lnTo>
                  <a:lnTo>
                    <a:pt x="987" y="114"/>
                  </a:lnTo>
                  <a:lnTo>
                    <a:pt x="1148" y="144"/>
                  </a:lnTo>
                  <a:lnTo>
                    <a:pt x="1292" y="174"/>
                  </a:lnTo>
                  <a:lnTo>
                    <a:pt x="1423" y="204"/>
                  </a:lnTo>
                  <a:lnTo>
                    <a:pt x="1537" y="240"/>
                  </a:lnTo>
                  <a:lnTo>
                    <a:pt x="1638" y="276"/>
                  </a:lnTo>
                  <a:lnTo>
                    <a:pt x="1728" y="318"/>
                  </a:lnTo>
                  <a:lnTo>
                    <a:pt x="1794" y="360"/>
                  </a:lnTo>
                  <a:lnTo>
                    <a:pt x="1848" y="402"/>
                  </a:lnTo>
                  <a:lnTo>
                    <a:pt x="1883" y="443"/>
                  </a:lnTo>
                  <a:lnTo>
                    <a:pt x="1901" y="491"/>
                  </a:lnTo>
                  <a:lnTo>
                    <a:pt x="1901" y="539"/>
                  </a:lnTo>
                  <a:lnTo>
                    <a:pt x="1883" y="587"/>
                  </a:lnTo>
                  <a:lnTo>
                    <a:pt x="1854" y="629"/>
                  </a:lnTo>
                  <a:lnTo>
                    <a:pt x="1806" y="677"/>
                  </a:lnTo>
                  <a:lnTo>
                    <a:pt x="1746" y="719"/>
                  </a:lnTo>
                  <a:lnTo>
                    <a:pt x="1668" y="767"/>
                  </a:lnTo>
                  <a:lnTo>
                    <a:pt x="1579" y="809"/>
                  </a:lnTo>
                  <a:lnTo>
                    <a:pt x="1471" y="857"/>
                  </a:lnTo>
                  <a:lnTo>
                    <a:pt x="1357" y="899"/>
                  </a:lnTo>
                  <a:lnTo>
                    <a:pt x="1226" y="941"/>
                  </a:lnTo>
                  <a:lnTo>
                    <a:pt x="1088" y="989"/>
                  </a:lnTo>
                  <a:lnTo>
                    <a:pt x="933" y="1031"/>
                  </a:lnTo>
                  <a:lnTo>
                    <a:pt x="765" y="1073"/>
                  </a:lnTo>
                  <a:lnTo>
                    <a:pt x="592" y="1115"/>
                  </a:lnTo>
                  <a:lnTo>
                    <a:pt x="407" y="1157"/>
                  </a:lnTo>
                  <a:lnTo>
                    <a:pt x="209" y="1199"/>
                  </a:lnTo>
                  <a:lnTo>
                    <a:pt x="0" y="1241"/>
                  </a:lnTo>
                  <a:lnTo>
                    <a:pt x="0" y="1265"/>
                  </a:lnTo>
                  <a:lnTo>
                    <a:pt x="215" y="1223"/>
                  </a:lnTo>
                  <a:lnTo>
                    <a:pt x="413" y="1181"/>
                  </a:lnTo>
                  <a:lnTo>
                    <a:pt x="610" y="1139"/>
                  </a:lnTo>
                  <a:lnTo>
                    <a:pt x="789" y="1091"/>
                  </a:lnTo>
                  <a:lnTo>
                    <a:pt x="957" y="1049"/>
                  </a:lnTo>
                  <a:lnTo>
                    <a:pt x="1118" y="1001"/>
                  </a:lnTo>
                  <a:lnTo>
                    <a:pt x="1262" y="959"/>
                  </a:lnTo>
                  <a:lnTo>
                    <a:pt x="1393" y="911"/>
                  </a:lnTo>
                  <a:lnTo>
                    <a:pt x="1513" y="863"/>
                  </a:lnTo>
                  <a:lnTo>
                    <a:pt x="1620" y="815"/>
                  </a:lnTo>
                  <a:lnTo>
                    <a:pt x="1716" y="767"/>
                  </a:lnTo>
                  <a:lnTo>
                    <a:pt x="1794" y="725"/>
                  </a:lnTo>
                  <a:lnTo>
                    <a:pt x="1860" y="677"/>
                  </a:lnTo>
                  <a:lnTo>
                    <a:pt x="1907" y="629"/>
                  </a:lnTo>
                  <a:lnTo>
                    <a:pt x="1937" y="581"/>
                  </a:lnTo>
                  <a:lnTo>
                    <a:pt x="1955" y="533"/>
                  </a:lnTo>
                  <a:lnTo>
                    <a:pt x="1955" y="533"/>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05" name="Freeform 9"/>
            <p:cNvSpPr>
              <a:spLocks/>
            </p:cNvSpPr>
            <p:nvPr/>
          </p:nvSpPr>
          <p:spPr bwMode="hidden">
            <a:xfrm>
              <a:off x="0" y="0"/>
              <a:ext cx="4709" cy="2901"/>
            </a:xfrm>
            <a:custGeom>
              <a:avLst/>
              <a:gdLst/>
              <a:ahLst/>
              <a:cxnLst>
                <a:cxn ang="0">
                  <a:pos x="4694" y="797"/>
                </a:cxn>
                <a:cxn ang="0">
                  <a:pos x="4664" y="665"/>
                </a:cxn>
                <a:cxn ang="0">
                  <a:pos x="4586" y="540"/>
                </a:cxn>
                <a:cxn ang="0">
                  <a:pos x="4466" y="426"/>
                </a:cxn>
                <a:cxn ang="0">
                  <a:pos x="4299" y="312"/>
                </a:cxn>
                <a:cxn ang="0">
                  <a:pos x="4084" y="216"/>
                </a:cxn>
                <a:cxn ang="0">
                  <a:pos x="3833" y="120"/>
                </a:cxn>
                <a:cxn ang="0">
                  <a:pos x="3540" y="36"/>
                </a:cxn>
                <a:cxn ang="0">
                  <a:pos x="3205" y="0"/>
                </a:cxn>
                <a:cxn ang="0">
                  <a:pos x="3540" y="78"/>
                </a:cxn>
                <a:cxn ang="0">
                  <a:pos x="3833" y="162"/>
                </a:cxn>
                <a:cxn ang="0">
                  <a:pos x="4084" y="258"/>
                </a:cxn>
                <a:cxn ang="0">
                  <a:pos x="4287" y="366"/>
                </a:cxn>
                <a:cxn ang="0">
                  <a:pos x="4443" y="480"/>
                </a:cxn>
                <a:cxn ang="0">
                  <a:pos x="4550" y="605"/>
                </a:cxn>
                <a:cxn ang="0">
                  <a:pos x="4610" y="737"/>
                </a:cxn>
                <a:cxn ang="0">
                  <a:pos x="4610" y="875"/>
                </a:cxn>
                <a:cxn ang="0">
                  <a:pos x="4568" y="1001"/>
                </a:cxn>
                <a:cxn ang="0">
                  <a:pos x="4490" y="1127"/>
                </a:cxn>
                <a:cxn ang="0">
                  <a:pos x="4371" y="1259"/>
                </a:cxn>
                <a:cxn ang="0">
                  <a:pos x="4215" y="1385"/>
                </a:cxn>
                <a:cxn ang="0">
                  <a:pos x="4024" y="1517"/>
                </a:cxn>
                <a:cxn ang="0">
                  <a:pos x="3803" y="1648"/>
                </a:cxn>
                <a:cxn ang="0">
                  <a:pos x="3546" y="1774"/>
                </a:cxn>
                <a:cxn ang="0">
                  <a:pos x="3259" y="1906"/>
                </a:cxn>
                <a:cxn ang="0">
                  <a:pos x="2942" y="2032"/>
                </a:cxn>
                <a:cxn ang="0">
                  <a:pos x="2595" y="2164"/>
                </a:cxn>
                <a:cxn ang="0">
                  <a:pos x="2224" y="2284"/>
                </a:cxn>
                <a:cxn ang="0">
                  <a:pos x="1824" y="2410"/>
                </a:cxn>
                <a:cxn ang="0">
                  <a:pos x="1399" y="2530"/>
                </a:cxn>
                <a:cxn ang="0">
                  <a:pos x="484" y="2757"/>
                </a:cxn>
                <a:cxn ang="0">
                  <a:pos x="0" y="2901"/>
                </a:cxn>
                <a:cxn ang="0">
                  <a:pos x="969" y="2674"/>
                </a:cxn>
                <a:cxn ang="0">
                  <a:pos x="1638" y="2494"/>
                </a:cxn>
                <a:cxn ang="0">
                  <a:pos x="2057" y="2374"/>
                </a:cxn>
                <a:cxn ang="0">
                  <a:pos x="2451" y="2248"/>
                </a:cxn>
                <a:cxn ang="0">
                  <a:pos x="2816" y="2116"/>
                </a:cxn>
                <a:cxn ang="0">
                  <a:pos x="3151" y="1984"/>
                </a:cxn>
                <a:cxn ang="0">
                  <a:pos x="3462" y="1858"/>
                </a:cxn>
                <a:cxn ang="0">
                  <a:pos x="3737" y="1720"/>
                </a:cxn>
                <a:cxn ang="0">
                  <a:pos x="3982" y="1589"/>
                </a:cxn>
                <a:cxn ang="0">
                  <a:pos x="4191" y="1457"/>
                </a:cxn>
                <a:cxn ang="0">
                  <a:pos x="4371" y="1325"/>
                </a:cxn>
                <a:cxn ang="0">
                  <a:pos x="4508" y="1193"/>
                </a:cxn>
                <a:cxn ang="0">
                  <a:pos x="4610" y="1061"/>
                </a:cxn>
                <a:cxn ang="0">
                  <a:pos x="4670" y="935"/>
                </a:cxn>
                <a:cxn ang="0">
                  <a:pos x="4688" y="869"/>
                </a:cxn>
              </a:cxnLst>
              <a:rect l="0" t="0" r="r" b="b"/>
              <a:pathLst>
                <a:path w="4694" h="2901">
                  <a:moveTo>
                    <a:pt x="4688" y="869"/>
                  </a:moveTo>
                  <a:lnTo>
                    <a:pt x="4694" y="797"/>
                  </a:lnTo>
                  <a:lnTo>
                    <a:pt x="4688" y="731"/>
                  </a:lnTo>
                  <a:lnTo>
                    <a:pt x="4664" y="665"/>
                  </a:lnTo>
                  <a:lnTo>
                    <a:pt x="4634" y="599"/>
                  </a:lnTo>
                  <a:lnTo>
                    <a:pt x="4586" y="540"/>
                  </a:lnTo>
                  <a:lnTo>
                    <a:pt x="4532" y="480"/>
                  </a:lnTo>
                  <a:lnTo>
                    <a:pt x="4466" y="426"/>
                  </a:lnTo>
                  <a:lnTo>
                    <a:pt x="4389" y="366"/>
                  </a:lnTo>
                  <a:lnTo>
                    <a:pt x="4299" y="312"/>
                  </a:lnTo>
                  <a:lnTo>
                    <a:pt x="4197" y="264"/>
                  </a:lnTo>
                  <a:lnTo>
                    <a:pt x="4084" y="216"/>
                  </a:lnTo>
                  <a:lnTo>
                    <a:pt x="3964" y="168"/>
                  </a:lnTo>
                  <a:lnTo>
                    <a:pt x="3833" y="120"/>
                  </a:lnTo>
                  <a:lnTo>
                    <a:pt x="3689" y="78"/>
                  </a:lnTo>
                  <a:lnTo>
                    <a:pt x="3540" y="36"/>
                  </a:lnTo>
                  <a:lnTo>
                    <a:pt x="3378" y="0"/>
                  </a:lnTo>
                  <a:lnTo>
                    <a:pt x="3205" y="0"/>
                  </a:lnTo>
                  <a:lnTo>
                    <a:pt x="3378" y="36"/>
                  </a:lnTo>
                  <a:lnTo>
                    <a:pt x="3540" y="78"/>
                  </a:lnTo>
                  <a:lnTo>
                    <a:pt x="3689" y="120"/>
                  </a:lnTo>
                  <a:lnTo>
                    <a:pt x="3833" y="162"/>
                  </a:lnTo>
                  <a:lnTo>
                    <a:pt x="3964" y="210"/>
                  </a:lnTo>
                  <a:lnTo>
                    <a:pt x="4084" y="258"/>
                  </a:lnTo>
                  <a:lnTo>
                    <a:pt x="4191" y="312"/>
                  </a:lnTo>
                  <a:lnTo>
                    <a:pt x="4287" y="366"/>
                  </a:lnTo>
                  <a:lnTo>
                    <a:pt x="4371" y="420"/>
                  </a:lnTo>
                  <a:lnTo>
                    <a:pt x="4443" y="480"/>
                  </a:lnTo>
                  <a:lnTo>
                    <a:pt x="4502" y="540"/>
                  </a:lnTo>
                  <a:lnTo>
                    <a:pt x="4550" y="605"/>
                  </a:lnTo>
                  <a:lnTo>
                    <a:pt x="4586" y="671"/>
                  </a:lnTo>
                  <a:lnTo>
                    <a:pt x="4610" y="737"/>
                  </a:lnTo>
                  <a:lnTo>
                    <a:pt x="4616" y="803"/>
                  </a:lnTo>
                  <a:lnTo>
                    <a:pt x="4610" y="875"/>
                  </a:lnTo>
                  <a:lnTo>
                    <a:pt x="4592" y="935"/>
                  </a:lnTo>
                  <a:lnTo>
                    <a:pt x="4568" y="1001"/>
                  </a:lnTo>
                  <a:lnTo>
                    <a:pt x="4532" y="1067"/>
                  </a:lnTo>
                  <a:lnTo>
                    <a:pt x="4490" y="1127"/>
                  </a:lnTo>
                  <a:lnTo>
                    <a:pt x="4437" y="1193"/>
                  </a:lnTo>
                  <a:lnTo>
                    <a:pt x="4371" y="1259"/>
                  </a:lnTo>
                  <a:lnTo>
                    <a:pt x="4299" y="1325"/>
                  </a:lnTo>
                  <a:lnTo>
                    <a:pt x="4215" y="1385"/>
                  </a:lnTo>
                  <a:lnTo>
                    <a:pt x="4126" y="1451"/>
                  </a:lnTo>
                  <a:lnTo>
                    <a:pt x="4024" y="1517"/>
                  </a:lnTo>
                  <a:lnTo>
                    <a:pt x="3916" y="1583"/>
                  </a:lnTo>
                  <a:lnTo>
                    <a:pt x="3803" y="1648"/>
                  </a:lnTo>
                  <a:lnTo>
                    <a:pt x="3677" y="1714"/>
                  </a:lnTo>
                  <a:lnTo>
                    <a:pt x="3546" y="1774"/>
                  </a:lnTo>
                  <a:lnTo>
                    <a:pt x="3408" y="1840"/>
                  </a:lnTo>
                  <a:lnTo>
                    <a:pt x="3259" y="1906"/>
                  </a:lnTo>
                  <a:lnTo>
                    <a:pt x="3103" y="1972"/>
                  </a:lnTo>
                  <a:lnTo>
                    <a:pt x="2942" y="2032"/>
                  </a:lnTo>
                  <a:lnTo>
                    <a:pt x="2768" y="2098"/>
                  </a:lnTo>
                  <a:lnTo>
                    <a:pt x="2595" y="2164"/>
                  </a:lnTo>
                  <a:lnTo>
                    <a:pt x="2410" y="2224"/>
                  </a:lnTo>
                  <a:lnTo>
                    <a:pt x="2224" y="2284"/>
                  </a:lnTo>
                  <a:lnTo>
                    <a:pt x="2027" y="2350"/>
                  </a:lnTo>
                  <a:lnTo>
                    <a:pt x="1824" y="2410"/>
                  </a:lnTo>
                  <a:lnTo>
                    <a:pt x="1614" y="2470"/>
                  </a:lnTo>
                  <a:lnTo>
                    <a:pt x="1399" y="2530"/>
                  </a:lnTo>
                  <a:lnTo>
                    <a:pt x="957" y="2644"/>
                  </a:lnTo>
                  <a:lnTo>
                    <a:pt x="484" y="2757"/>
                  </a:lnTo>
                  <a:lnTo>
                    <a:pt x="0" y="2865"/>
                  </a:lnTo>
                  <a:lnTo>
                    <a:pt x="0" y="2901"/>
                  </a:lnTo>
                  <a:lnTo>
                    <a:pt x="496" y="2787"/>
                  </a:lnTo>
                  <a:lnTo>
                    <a:pt x="969" y="2674"/>
                  </a:lnTo>
                  <a:lnTo>
                    <a:pt x="1423" y="2554"/>
                  </a:lnTo>
                  <a:lnTo>
                    <a:pt x="1638" y="2494"/>
                  </a:lnTo>
                  <a:lnTo>
                    <a:pt x="1854" y="2434"/>
                  </a:lnTo>
                  <a:lnTo>
                    <a:pt x="2057" y="2374"/>
                  </a:lnTo>
                  <a:lnTo>
                    <a:pt x="2254" y="2308"/>
                  </a:lnTo>
                  <a:lnTo>
                    <a:pt x="2451" y="2248"/>
                  </a:lnTo>
                  <a:lnTo>
                    <a:pt x="2637" y="2182"/>
                  </a:lnTo>
                  <a:lnTo>
                    <a:pt x="2816" y="2116"/>
                  </a:lnTo>
                  <a:lnTo>
                    <a:pt x="2990" y="2050"/>
                  </a:lnTo>
                  <a:lnTo>
                    <a:pt x="3151" y="1984"/>
                  </a:lnTo>
                  <a:lnTo>
                    <a:pt x="3312" y="1924"/>
                  </a:lnTo>
                  <a:lnTo>
                    <a:pt x="3462" y="1858"/>
                  </a:lnTo>
                  <a:lnTo>
                    <a:pt x="3605" y="1792"/>
                  </a:lnTo>
                  <a:lnTo>
                    <a:pt x="3737" y="1720"/>
                  </a:lnTo>
                  <a:lnTo>
                    <a:pt x="3863" y="1654"/>
                  </a:lnTo>
                  <a:lnTo>
                    <a:pt x="3982" y="1589"/>
                  </a:lnTo>
                  <a:lnTo>
                    <a:pt x="4090" y="1523"/>
                  </a:lnTo>
                  <a:lnTo>
                    <a:pt x="4191" y="1457"/>
                  </a:lnTo>
                  <a:lnTo>
                    <a:pt x="4287" y="1391"/>
                  </a:lnTo>
                  <a:lnTo>
                    <a:pt x="4371" y="1325"/>
                  </a:lnTo>
                  <a:lnTo>
                    <a:pt x="4443" y="1259"/>
                  </a:lnTo>
                  <a:lnTo>
                    <a:pt x="4508" y="1193"/>
                  </a:lnTo>
                  <a:lnTo>
                    <a:pt x="4562" y="1127"/>
                  </a:lnTo>
                  <a:lnTo>
                    <a:pt x="4610" y="1061"/>
                  </a:lnTo>
                  <a:lnTo>
                    <a:pt x="4646" y="995"/>
                  </a:lnTo>
                  <a:lnTo>
                    <a:pt x="4670" y="935"/>
                  </a:lnTo>
                  <a:lnTo>
                    <a:pt x="4688" y="869"/>
                  </a:lnTo>
                  <a:lnTo>
                    <a:pt x="4688" y="869"/>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06" name="Freeform 10"/>
            <p:cNvSpPr>
              <a:spLocks/>
            </p:cNvSpPr>
            <p:nvPr/>
          </p:nvSpPr>
          <p:spPr bwMode="hidden">
            <a:xfrm>
              <a:off x="0" y="0"/>
              <a:ext cx="3773" cy="2356"/>
            </a:xfrm>
            <a:custGeom>
              <a:avLst/>
              <a:gdLst/>
              <a:ahLst/>
              <a:cxnLst>
                <a:cxn ang="0">
                  <a:pos x="3761" y="719"/>
                </a:cxn>
                <a:cxn ang="0">
                  <a:pos x="3731" y="599"/>
                </a:cxn>
                <a:cxn ang="0">
                  <a:pos x="3653" y="486"/>
                </a:cxn>
                <a:cxn ang="0">
                  <a:pos x="3522" y="378"/>
                </a:cxn>
                <a:cxn ang="0">
                  <a:pos x="3348" y="282"/>
                </a:cxn>
                <a:cxn ang="0">
                  <a:pos x="3127" y="192"/>
                </a:cxn>
                <a:cxn ang="0">
                  <a:pos x="2864" y="108"/>
                </a:cxn>
                <a:cxn ang="0">
                  <a:pos x="2559" y="36"/>
                </a:cxn>
                <a:cxn ang="0">
                  <a:pos x="2230" y="0"/>
                </a:cxn>
                <a:cxn ang="0">
                  <a:pos x="2577" y="72"/>
                </a:cxn>
                <a:cxn ang="0">
                  <a:pos x="2876" y="150"/>
                </a:cxn>
                <a:cxn ang="0">
                  <a:pos x="3139" y="234"/>
                </a:cxn>
                <a:cxn ang="0">
                  <a:pos x="3348" y="330"/>
                </a:cxn>
                <a:cxn ang="0">
                  <a:pos x="3516" y="432"/>
                </a:cxn>
                <a:cxn ang="0">
                  <a:pos x="3623" y="545"/>
                </a:cxn>
                <a:cxn ang="0">
                  <a:pos x="3683" y="665"/>
                </a:cxn>
                <a:cxn ang="0">
                  <a:pos x="3689" y="791"/>
                </a:cxn>
                <a:cxn ang="0">
                  <a:pos x="3653" y="887"/>
                </a:cxn>
                <a:cxn ang="0">
                  <a:pos x="3593" y="989"/>
                </a:cxn>
                <a:cxn ang="0">
                  <a:pos x="3498" y="1091"/>
                </a:cxn>
                <a:cxn ang="0">
                  <a:pos x="3372" y="1187"/>
                </a:cxn>
                <a:cxn ang="0">
                  <a:pos x="3223" y="1289"/>
                </a:cxn>
                <a:cxn ang="0">
                  <a:pos x="3043" y="1391"/>
                </a:cxn>
                <a:cxn ang="0">
                  <a:pos x="2834" y="1493"/>
                </a:cxn>
                <a:cxn ang="0">
                  <a:pos x="2607" y="1589"/>
                </a:cxn>
                <a:cxn ang="0">
                  <a:pos x="2075" y="1786"/>
                </a:cxn>
                <a:cxn ang="0">
                  <a:pos x="1459" y="1972"/>
                </a:cxn>
                <a:cxn ang="0">
                  <a:pos x="765" y="2158"/>
                </a:cxn>
                <a:cxn ang="0">
                  <a:pos x="0" y="2326"/>
                </a:cxn>
                <a:cxn ang="0">
                  <a:pos x="401" y="2272"/>
                </a:cxn>
                <a:cxn ang="0">
                  <a:pos x="1142" y="2092"/>
                </a:cxn>
                <a:cxn ang="0">
                  <a:pos x="1812" y="1900"/>
                </a:cxn>
                <a:cxn ang="0">
                  <a:pos x="2392" y="1702"/>
                </a:cxn>
                <a:cxn ang="0">
                  <a:pos x="2649" y="1607"/>
                </a:cxn>
                <a:cxn ang="0">
                  <a:pos x="2882" y="1505"/>
                </a:cxn>
                <a:cxn ang="0">
                  <a:pos x="3091" y="1403"/>
                </a:cxn>
                <a:cxn ang="0">
                  <a:pos x="3277" y="1301"/>
                </a:cxn>
                <a:cxn ang="0">
                  <a:pos x="3432" y="1193"/>
                </a:cxn>
                <a:cxn ang="0">
                  <a:pos x="3558" y="1091"/>
                </a:cxn>
                <a:cxn ang="0">
                  <a:pos x="3653" y="989"/>
                </a:cxn>
                <a:cxn ang="0">
                  <a:pos x="3719" y="887"/>
                </a:cxn>
                <a:cxn ang="0">
                  <a:pos x="3755" y="785"/>
                </a:cxn>
              </a:cxnLst>
              <a:rect l="0" t="0" r="r" b="b"/>
              <a:pathLst>
                <a:path w="3761" h="2356">
                  <a:moveTo>
                    <a:pt x="3755" y="785"/>
                  </a:moveTo>
                  <a:lnTo>
                    <a:pt x="3761" y="719"/>
                  </a:lnTo>
                  <a:lnTo>
                    <a:pt x="3755" y="659"/>
                  </a:lnTo>
                  <a:lnTo>
                    <a:pt x="3731" y="599"/>
                  </a:lnTo>
                  <a:lnTo>
                    <a:pt x="3701" y="545"/>
                  </a:lnTo>
                  <a:lnTo>
                    <a:pt x="3653" y="486"/>
                  </a:lnTo>
                  <a:lnTo>
                    <a:pt x="3593" y="432"/>
                  </a:lnTo>
                  <a:lnTo>
                    <a:pt x="3522" y="378"/>
                  </a:lnTo>
                  <a:lnTo>
                    <a:pt x="3444" y="330"/>
                  </a:lnTo>
                  <a:lnTo>
                    <a:pt x="3348" y="282"/>
                  </a:lnTo>
                  <a:lnTo>
                    <a:pt x="3241" y="234"/>
                  </a:lnTo>
                  <a:lnTo>
                    <a:pt x="3127" y="192"/>
                  </a:lnTo>
                  <a:lnTo>
                    <a:pt x="3002" y="150"/>
                  </a:lnTo>
                  <a:lnTo>
                    <a:pt x="2864" y="108"/>
                  </a:lnTo>
                  <a:lnTo>
                    <a:pt x="2715" y="72"/>
                  </a:lnTo>
                  <a:lnTo>
                    <a:pt x="2559" y="36"/>
                  </a:lnTo>
                  <a:lnTo>
                    <a:pt x="2392" y="0"/>
                  </a:lnTo>
                  <a:lnTo>
                    <a:pt x="2230" y="0"/>
                  </a:lnTo>
                  <a:lnTo>
                    <a:pt x="2410" y="36"/>
                  </a:lnTo>
                  <a:lnTo>
                    <a:pt x="2577" y="72"/>
                  </a:lnTo>
                  <a:lnTo>
                    <a:pt x="2732" y="108"/>
                  </a:lnTo>
                  <a:lnTo>
                    <a:pt x="2876" y="150"/>
                  </a:lnTo>
                  <a:lnTo>
                    <a:pt x="3014" y="192"/>
                  </a:lnTo>
                  <a:lnTo>
                    <a:pt x="3139" y="234"/>
                  </a:lnTo>
                  <a:lnTo>
                    <a:pt x="3253" y="282"/>
                  </a:lnTo>
                  <a:lnTo>
                    <a:pt x="3348" y="330"/>
                  </a:lnTo>
                  <a:lnTo>
                    <a:pt x="3438" y="384"/>
                  </a:lnTo>
                  <a:lnTo>
                    <a:pt x="3516" y="432"/>
                  </a:lnTo>
                  <a:lnTo>
                    <a:pt x="3576" y="492"/>
                  </a:lnTo>
                  <a:lnTo>
                    <a:pt x="3623" y="545"/>
                  </a:lnTo>
                  <a:lnTo>
                    <a:pt x="3665" y="605"/>
                  </a:lnTo>
                  <a:lnTo>
                    <a:pt x="3683" y="665"/>
                  </a:lnTo>
                  <a:lnTo>
                    <a:pt x="3695" y="725"/>
                  </a:lnTo>
                  <a:lnTo>
                    <a:pt x="3689" y="791"/>
                  </a:lnTo>
                  <a:lnTo>
                    <a:pt x="3677" y="839"/>
                  </a:lnTo>
                  <a:lnTo>
                    <a:pt x="3653" y="887"/>
                  </a:lnTo>
                  <a:lnTo>
                    <a:pt x="3629" y="941"/>
                  </a:lnTo>
                  <a:lnTo>
                    <a:pt x="3593" y="989"/>
                  </a:lnTo>
                  <a:lnTo>
                    <a:pt x="3546" y="1037"/>
                  </a:lnTo>
                  <a:lnTo>
                    <a:pt x="3498" y="1091"/>
                  </a:lnTo>
                  <a:lnTo>
                    <a:pt x="3438" y="1139"/>
                  </a:lnTo>
                  <a:lnTo>
                    <a:pt x="3372" y="1187"/>
                  </a:lnTo>
                  <a:lnTo>
                    <a:pt x="3301" y="1241"/>
                  </a:lnTo>
                  <a:lnTo>
                    <a:pt x="3223" y="1289"/>
                  </a:lnTo>
                  <a:lnTo>
                    <a:pt x="3133" y="1343"/>
                  </a:lnTo>
                  <a:lnTo>
                    <a:pt x="3043" y="1391"/>
                  </a:lnTo>
                  <a:lnTo>
                    <a:pt x="2942" y="1439"/>
                  </a:lnTo>
                  <a:lnTo>
                    <a:pt x="2834" y="1493"/>
                  </a:lnTo>
                  <a:lnTo>
                    <a:pt x="2727" y="1541"/>
                  </a:lnTo>
                  <a:lnTo>
                    <a:pt x="2607" y="1589"/>
                  </a:lnTo>
                  <a:lnTo>
                    <a:pt x="2356" y="1690"/>
                  </a:lnTo>
                  <a:lnTo>
                    <a:pt x="2075" y="1786"/>
                  </a:lnTo>
                  <a:lnTo>
                    <a:pt x="1782" y="1882"/>
                  </a:lnTo>
                  <a:lnTo>
                    <a:pt x="1459" y="1972"/>
                  </a:lnTo>
                  <a:lnTo>
                    <a:pt x="1124" y="2068"/>
                  </a:lnTo>
                  <a:lnTo>
                    <a:pt x="765" y="2158"/>
                  </a:lnTo>
                  <a:lnTo>
                    <a:pt x="389" y="2242"/>
                  </a:lnTo>
                  <a:lnTo>
                    <a:pt x="0" y="2326"/>
                  </a:lnTo>
                  <a:lnTo>
                    <a:pt x="0" y="2356"/>
                  </a:lnTo>
                  <a:lnTo>
                    <a:pt x="401" y="2272"/>
                  </a:lnTo>
                  <a:lnTo>
                    <a:pt x="777" y="2182"/>
                  </a:lnTo>
                  <a:lnTo>
                    <a:pt x="1142" y="2092"/>
                  </a:lnTo>
                  <a:lnTo>
                    <a:pt x="1483" y="1996"/>
                  </a:lnTo>
                  <a:lnTo>
                    <a:pt x="1812" y="1900"/>
                  </a:lnTo>
                  <a:lnTo>
                    <a:pt x="2111" y="1804"/>
                  </a:lnTo>
                  <a:lnTo>
                    <a:pt x="2392" y="1702"/>
                  </a:lnTo>
                  <a:lnTo>
                    <a:pt x="2523" y="1654"/>
                  </a:lnTo>
                  <a:lnTo>
                    <a:pt x="2649" y="1607"/>
                  </a:lnTo>
                  <a:lnTo>
                    <a:pt x="2768" y="1553"/>
                  </a:lnTo>
                  <a:lnTo>
                    <a:pt x="2882" y="1505"/>
                  </a:lnTo>
                  <a:lnTo>
                    <a:pt x="2990" y="1451"/>
                  </a:lnTo>
                  <a:lnTo>
                    <a:pt x="3091" y="1403"/>
                  </a:lnTo>
                  <a:lnTo>
                    <a:pt x="3187" y="1349"/>
                  </a:lnTo>
                  <a:lnTo>
                    <a:pt x="3277" y="1301"/>
                  </a:lnTo>
                  <a:lnTo>
                    <a:pt x="3354" y="1247"/>
                  </a:lnTo>
                  <a:lnTo>
                    <a:pt x="3432" y="1193"/>
                  </a:lnTo>
                  <a:lnTo>
                    <a:pt x="3498" y="1145"/>
                  </a:lnTo>
                  <a:lnTo>
                    <a:pt x="3558" y="1091"/>
                  </a:lnTo>
                  <a:lnTo>
                    <a:pt x="3611" y="1043"/>
                  </a:lnTo>
                  <a:lnTo>
                    <a:pt x="3653" y="989"/>
                  </a:lnTo>
                  <a:lnTo>
                    <a:pt x="3689" y="941"/>
                  </a:lnTo>
                  <a:lnTo>
                    <a:pt x="3719" y="887"/>
                  </a:lnTo>
                  <a:lnTo>
                    <a:pt x="3743" y="833"/>
                  </a:lnTo>
                  <a:lnTo>
                    <a:pt x="3755" y="785"/>
                  </a:lnTo>
                  <a:lnTo>
                    <a:pt x="3755" y="785"/>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07" name="Freeform 11"/>
            <p:cNvSpPr>
              <a:spLocks/>
            </p:cNvSpPr>
            <p:nvPr/>
          </p:nvSpPr>
          <p:spPr bwMode="hidden">
            <a:xfrm>
              <a:off x="0" y="0"/>
              <a:ext cx="2933" cy="1846"/>
            </a:xfrm>
            <a:custGeom>
              <a:avLst/>
              <a:gdLst/>
              <a:ahLst/>
              <a:cxnLst>
                <a:cxn ang="0">
                  <a:pos x="2924" y="647"/>
                </a:cxn>
                <a:cxn ang="0">
                  <a:pos x="2876" y="528"/>
                </a:cxn>
                <a:cxn ang="0">
                  <a:pos x="2750" y="414"/>
                </a:cxn>
                <a:cxn ang="0">
                  <a:pos x="2559" y="318"/>
                </a:cxn>
                <a:cxn ang="0">
                  <a:pos x="2302" y="228"/>
                </a:cxn>
                <a:cxn ang="0">
                  <a:pos x="1985" y="150"/>
                </a:cxn>
                <a:cxn ang="0">
                  <a:pos x="1608" y="78"/>
                </a:cxn>
                <a:cxn ang="0">
                  <a:pos x="1178" y="24"/>
                </a:cxn>
                <a:cxn ang="0">
                  <a:pos x="694" y="0"/>
                </a:cxn>
                <a:cxn ang="0">
                  <a:pos x="1190" y="48"/>
                </a:cxn>
                <a:cxn ang="0">
                  <a:pos x="1626" y="108"/>
                </a:cxn>
                <a:cxn ang="0">
                  <a:pos x="2009" y="180"/>
                </a:cxn>
                <a:cxn ang="0">
                  <a:pos x="2326" y="264"/>
                </a:cxn>
                <a:cxn ang="0">
                  <a:pos x="2571" y="360"/>
                </a:cxn>
                <a:cxn ang="0">
                  <a:pos x="2750" y="468"/>
                </a:cxn>
                <a:cxn ang="0">
                  <a:pos x="2846" y="587"/>
                </a:cxn>
                <a:cxn ang="0">
                  <a:pos x="2864" y="713"/>
                </a:cxn>
                <a:cxn ang="0">
                  <a:pos x="2840" y="785"/>
                </a:cxn>
                <a:cxn ang="0">
                  <a:pos x="2792" y="857"/>
                </a:cxn>
                <a:cxn ang="0">
                  <a:pos x="2625" y="1001"/>
                </a:cxn>
                <a:cxn ang="0">
                  <a:pos x="2368" y="1145"/>
                </a:cxn>
                <a:cxn ang="0">
                  <a:pos x="2033" y="1289"/>
                </a:cxn>
                <a:cxn ang="0">
                  <a:pos x="1626" y="1433"/>
                </a:cxn>
                <a:cxn ang="0">
                  <a:pos x="1142" y="1571"/>
                </a:cxn>
                <a:cxn ang="0">
                  <a:pos x="604" y="1702"/>
                </a:cxn>
                <a:cxn ang="0">
                  <a:pos x="0" y="1828"/>
                </a:cxn>
                <a:cxn ang="0">
                  <a:pos x="311" y="1780"/>
                </a:cxn>
                <a:cxn ang="0">
                  <a:pos x="897" y="1648"/>
                </a:cxn>
                <a:cxn ang="0">
                  <a:pos x="1417" y="1511"/>
                </a:cxn>
                <a:cxn ang="0">
                  <a:pos x="1871" y="1367"/>
                </a:cxn>
                <a:cxn ang="0">
                  <a:pos x="2254" y="1223"/>
                </a:cxn>
                <a:cxn ang="0">
                  <a:pos x="2559" y="1079"/>
                </a:cxn>
                <a:cxn ang="0">
                  <a:pos x="2774" y="929"/>
                </a:cxn>
                <a:cxn ang="0">
                  <a:pos x="2876" y="815"/>
                </a:cxn>
                <a:cxn ang="0">
                  <a:pos x="2912" y="743"/>
                </a:cxn>
                <a:cxn ang="0">
                  <a:pos x="2924" y="707"/>
                </a:cxn>
              </a:cxnLst>
              <a:rect l="0" t="0" r="r" b="b"/>
              <a:pathLst>
                <a:path w="2924" h="1846">
                  <a:moveTo>
                    <a:pt x="2924" y="707"/>
                  </a:moveTo>
                  <a:lnTo>
                    <a:pt x="2924" y="647"/>
                  </a:lnTo>
                  <a:lnTo>
                    <a:pt x="2912" y="581"/>
                  </a:lnTo>
                  <a:lnTo>
                    <a:pt x="2876" y="528"/>
                  </a:lnTo>
                  <a:lnTo>
                    <a:pt x="2822" y="468"/>
                  </a:lnTo>
                  <a:lnTo>
                    <a:pt x="2750" y="414"/>
                  </a:lnTo>
                  <a:lnTo>
                    <a:pt x="2667" y="366"/>
                  </a:lnTo>
                  <a:lnTo>
                    <a:pt x="2559" y="318"/>
                  </a:lnTo>
                  <a:lnTo>
                    <a:pt x="2440" y="270"/>
                  </a:lnTo>
                  <a:lnTo>
                    <a:pt x="2302" y="228"/>
                  </a:lnTo>
                  <a:lnTo>
                    <a:pt x="2153" y="186"/>
                  </a:lnTo>
                  <a:lnTo>
                    <a:pt x="1985" y="150"/>
                  </a:lnTo>
                  <a:lnTo>
                    <a:pt x="1806" y="114"/>
                  </a:lnTo>
                  <a:lnTo>
                    <a:pt x="1608" y="78"/>
                  </a:lnTo>
                  <a:lnTo>
                    <a:pt x="1399" y="54"/>
                  </a:lnTo>
                  <a:lnTo>
                    <a:pt x="1178" y="24"/>
                  </a:lnTo>
                  <a:lnTo>
                    <a:pt x="945" y="0"/>
                  </a:lnTo>
                  <a:lnTo>
                    <a:pt x="694" y="0"/>
                  </a:lnTo>
                  <a:lnTo>
                    <a:pt x="945" y="24"/>
                  </a:lnTo>
                  <a:lnTo>
                    <a:pt x="1190" y="48"/>
                  </a:lnTo>
                  <a:lnTo>
                    <a:pt x="1417" y="78"/>
                  </a:lnTo>
                  <a:lnTo>
                    <a:pt x="1626" y="108"/>
                  </a:lnTo>
                  <a:lnTo>
                    <a:pt x="1824" y="144"/>
                  </a:lnTo>
                  <a:lnTo>
                    <a:pt x="2009" y="180"/>
                  </a:lnTo>
                  <a:lnTo>
                    <a:pt x="2176" y="222"/>
                  </a:lnTo>
                  <a:lnTo>
                    <a:pt x="2326" y="264"/>
                  </a:lnTo>
                  <a:lnTo>
                    <a:pt x="2457" y="312"/>
                  </a:lnTo>
                  <a:lnTo>
                    <a:pt x="2571" y="360"/>
                  </a:lnTo>
                  <a:lnTo>
                    <a:pt x="2667" y="414"/>
                  </a:lnTo>
                  <a:lnTo>
                    <a:pt x="2750" y="468"/>
                  </a:lnTo>
                  <a:lnTo>
                    <a:pt x="2804" y="528"/>
                  </a:lnTo>
                  <a:lnTo>
                    <a:pt x="2846" y="587"/>
                  </a:lnTo>
                  <a:lnTo>
                    <a:pt x="2864" y="647"/>
                  </a:lnTo>
                  <a:lnTo>
                    <a:pt x="2864" y="713"/>
                  </a:lnTo>
                  <a:lnTo>
                    <a:pt x="2852" y="749"/>
                  </a:lnTo>
                  <a:lnTo>
                    <a:pt x="2840" y="785"/>
                  </a:lnTo>
                  <a:lnTo>
                    <a:pt x="2816" y="821"/>
                  </a:lnTo>
                  <a:lnTo>
                    <a:pt x="2792" y="857"/>
                  </a:lnTo>
                  <a:lnTo>
                    <a:pt x="2721" y="929"/>
                  </a:lnTo>
                  <a:lnTo>
                    <a:pt x="2625" y="1001"/>
                  </a:lnTo>
                  <a:lnTo>
                    <a:pt x="2505" y="1073"/>
                  </a:lnTo>
                  <a:lnTo>
                    <a:pt x="2368" y="1145"/>
                  </a:lnTo>
                  <a:lnTo>
                    <a:pt x="2212" y="1217"/>
                  </a:lnTo>
                  <a:lnTo>
                    <a:pt x="2033" y="1289"/>
                  </a:lnTo>
                  <a:lnTo>
                    <a:pt x="1842" y="1361"/>
                  </a:lnTo>
                  <a:lnTo>
                    <a:pt x="1626" y="1433"/>
                  </a:lnTo>
                  <a:lnTo>
                    <a:pt x="1393" y="1499"/>
                  </a:lnTo>
                  <a:lnTo>
                    <a:pt x="1142" y="1571"/>
                  </a:lnTo>
                  <a:lnTo>
                    <a:pt x="879" y="1636"/>
                  </a:lnTo>
                  <a:lnTo>
                    <a:pt x="604" y="1702"/>
                  </a:lnTo>
                  <a:lnTo>
                    <a:pt x="305" y="1768"/>
                  </a:lnTo>
                  <a:lnTo>
                    <a:pt x="0" y="1828"/>
                  </a:lnTo>
                  <a:lnTo>
                    <a:pt x="0" y="1846"/>
                  </a:lnTo>
                  <a:lnTo>
                    <a:pt x="311" y="1780"/>
                  </a:lnTo>
                  <a:lnTo>
                    <a:pt x="610" y="1714"/>
                  </a:lnTo>
                  <a:lnTo>
                    <a:pt x="897" y="1648"/>
                  </a:lnTo>
                  <a:lnTo>
                    <a:pt x="1166" y="1583"/>
                  </a:lnTo>
                  <a:lnTo>
                    <a:pt x="1417" y="1511"/>
                  </a:lnTo>
                  <a:lnTo>
                    <a:pt x="1656" y="1439"/>
                  </a:lnTo>
                  <a:lnTo>
                    <a:pt x="1871" y="1367"/>
                  </a:lnTo>
                  <a:lnTo>
                    <a:pt x="2075" y="1295"/>
                  </a:lnTo>
                  <a:lnTo>
                    <a:pt x="2254" y="1223"/>
                  </a:lnTo>
                  <a:lnTo>
                    <a:pt x="2416" y="1151"/>
                  </a:lnTo>
                  <a:lnTo>
                    <a:pt x="2559" y="1079"/>
                  </a:lnTo>
                  <a:lnTo>
                    <a:pt x="2679" y="1001"/>
                  </a:lnTo>
                  <a:lnTo>
                    <a:pt x="2774" y="929"/>
                  </a:lnTo>
                  <a:lnTo>
                    <a:pt x="2846" y="857"/>
                  </a:lnTo>
                  <a:lnTo>
                    <a:pt x="2876" y="815"/>
                  </a:lnTo>
                  <a:lnTo>
                    <a:pt x="2900" y="779"/>
                  </a:lnTo>
                  <a:lnTo>
                    <a:pt x="2912" y="743"/>
                  </a:lnTo>
                  <a:lnTo>
                    <a:pt x="2924" y="707"/>
                  </a:lnTo>
                  <a:lnTo>
                    <a:pt x="2924" y="707"/>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08" name="Freeform 12"/>
            <p:cNvSpPr>
              <a:spLocks/>
            </p:cNvSpPr>
            <p:nvPr/>
          </p:nvSpPr>
          <p:spPr bwMode="hidden">
            <a:xfrm>
              <a:off x="114" y="2847"/>
              <a:ext cx="1493" cy="204"/>
            </a:xfrm>
            <a:custGeom>
              <a:avLst/>
              <a:gdLst/>
              <a:ahLst/>
              <a:cxnLst>
                <a:cxn ang="0">
                  <a:pos x="1399" y="204"/>
                </a:cxn>
                <a:cxn ang="0">
                  <a:pos x="0" y="18"/>
                </a:cxn>
                <a:cxn ang="0">
                  <a:pos x="77" y="0"/>
                </a:cxn>
                <a:cxn ang="0">
                  <a:pos x="1488" y="186"/>
                </a:cxn>
                <a:cxn ang="0">
                  <a:pos x="1399" y="204"/>
                </a:cxn>
                <a:cxn ang="0">
                  <a:pos x="1399" y="204"/>
                </a:cxn>
              </a:cxnLst>
              <a:rect l="0" t="0" r="r" b="b"/>
              <a:pathLst>
                <a:path w="1488" h="204">
                  <a:moveTo>
                    <a:pt x="1399" y="204"/>
                  </a:moveTo>
                  <a:lnTo>
                    <a:pt x="0" y="18"/>
                  </a:lnTo>
                  <a:lnTo>
                    <a:pt x="77" y="0"/>
                  </a:lnTo>
                  <a:lnTo>
                    <a:pt x="1488" y="186"/>
                  </a:lnTo>
                  <a:lnTo>
                    <a:pt x="1399" y="204"/>
                  </a:lnTo>
                  <a:lnTo>
                    <a:pt x="1399" y="204"/>
                  </a:lnTo>
                  <a:close/>
                </a:path>
              </a:pathLst>
            </a:custGeom>
            <a:solidFill>
              <a:schemeClr val="bg2"/>
            </a:solidFill>
            <a:ln w="9525">
              <a:noFill/>
              <a:round/>
              <a:headEnd/>
              <a:tailEnd/>
            </a:ln>
          </p:spPr>
          <p:txBody>
            <a:bodyPr/>
            <a:lstStyle/>
            <a:p>
              <a:pPr>
                <a:defRPr/>
              </a:pPr>
              <a:endParaRPr lang="ar-EG"/>
            </a:p>
          </p:txBody>
        </p:sp>
        <p:sp>
          <p:nvSpPr>
            <p:cNvPr id="4109" name="Rectangle 13"/>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pPr>
                <a:defRPr/>
              </a:pPr>
              <a:endParaRPr lang="ar-EG"/>
            </a:p>
          </p:txBody>
        </p:sp>
        <p:sp>
          <p:nvSpPr>
            <p:cNvPr id="4110" name="Rectangle 14"/>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pPr>
                <a:defRPr/>
              </a:pPr>
              <a:endParaRPr lang="ar-EG"/>
            </a:p>
          </p:txBody>
        </p:sp>
        <p:grpSp>
          <p:nvGrpSpPr>
            <p:cNvPr id="1044" name="Group 15"/>
            <p:cNvGrpSpPr>
              <a:grpSpLocks/>
            </p:cNvGrpSpPr>
            <p:nvPr/>
          </p:nvGrpSpPr>
          <p:grpSpPr bwMode="auto">
            <a:xfrm>
              <a:off x="192" y="2284"/>
              <a:ext cx="1254" cy="923"/>
              <a:chOff x="192" y="2284"/>
              <a:chExt cx="1254" cy="923"/>
            </a:xfrm>
          </p:grpSpPr>
          <p:sp>
            <p:nvSpPr>
              <p:cNvPr id="4112" name="Freeform 16"/>
              <p:cNvSpPr>
                <a:spLocks/>
              </p:cNvSpPr>
              <p:nvPr/>
            </p:nvSpPr>
            <p:spPr bwMode="hidden">
              <a:xfrm>
                <a:off x="408" y="3009"/>
                <a:ext cx="47" cy="6"/>
              </a:xfrm>
              <a:custGeom>
                <a:avLst/>
                <a:gdLst/>
                <a:ahLst/>
                <a:cxnLst>
                  <a:cxn ang="0">
                    <a:pos x="47" y="6"/>
                  </a:cxn>
                  <a:cxn ang="0">
                    <a:pos x="0" y="0"/>
                  </a:cxn>
                  <a:cxn ang="0">
                    <a:pos x="0" y="0"/>
                  </a:cxn>
                  <a:cxn ang="0">
                    <a:pos x="47" y="6"/>
                  </a:cxn>
                  <a:cxn ang="0">
                    <a:pos x="47" y="6"/>
                  </a:cxn>
                  <a:cxn ang="0">
                    <a:pos x="47" y="6"/>
                  </a:cxn>
                </a:cxnLst>
                <a:rect l="0" t="0" r="r" b="b"/>
                <a:pathLst>
                  <a:path w="47" h="6">
                    <a:moveTo>
                      <a:pt x="47" y="6"/>
                    </a:moveTo>
                    <a:lnTo>
                      <a:pt x="0" y="0"/>
                    </a:lnTo>
                    <a:lnTo>
                      <a:pt x="0" y="0"/>
                    </a:lnTo>
                    <a:lnTo>
                      <a:pt x="47" y="6"/>
                    </a:lnTo>
                    <a:lnTo>
                      <a:pt x="47" y="6"/>
                    </a:lnTo>
                    <a:lnTo>
                      <a:pt x="47" y="6"/>
                    </a:lnTo>
                    <a:close/>
                  </a:path>
                </a:pathLst>
              </a:custGeom>
              <a:solidFill>
                <a:srgbClr val="141485"/>
              </a:solidFill>
              <a:ln w="9525">
                <a:noFill/>
                <a:round/>
                <a:headEnd/>
                <a:tailEnd/>
              </a:ln>
            </p:spPr>
            <p:txBody>
              <a:bodyPr/>
              <a:lstStyle/>
              <a:p>
                <a:pPr>
                  <a:defRPr/>
                </a:pPr>
                <a:endParaRPr lang="ar-EG"/>
              </a:p>
            </p:txBody>
          </p:sp>
          <p:sp>
            <p:nvSpPr>
              <p:cNvPr id="4113" name="Freeform 17"/>
              <p:cNvSpPr>
                <a:spLocks/>
              </p:cNvSpPr>
              <p:nvPr/>
            </p:nvSpPr>
            <p:spPr bwMode="hidden">
              <a:xfrm>
                <a:off x="912" y="2284"/>
                <a:ext cx="324" cy="162"/>
              </a:xfrm>
              <a:custGeom>
                <a:avLst/>
                <a:gdLst/>
                <a:ahLst/>
                <a:cxnLst>
                  <a:cxn ang="0">
                    <a:pos x="0" y="24"/>
                  </a:cxn>
                  <a:cxn ang="0">
                    <a:pos x="6" y="24"/>
                  </a:cxn>
                  <a:cxn ang="0">
                    <a:pos x="12" y="18"/>
                  </a:cxn>
                  <a:cxn ang="0">
                    <a:pos x="48" y="6"/>
                  </a:cxn>
                  <a:cxn ang="0">
                    <a:pos x="101" y="0"/>
                  </a:cxn>
                  <a:cxn ang="0">
                    <a:pos x="137" y="6"/>
                  </a:cxn>
                  <a:cxn ang="0">
                    <a:pos x="173" y="18"/>
                  </a:cxn>
                  <a:cxn ang="0">
                    <a:pos x="239" y="54"/>
                  </a:cxn>
                  <a:cxn ang="0">
                    <a:pos x="287" y="90"/>
                  </a:cxn>
                  <a:cxn ang="0">
                    <a:pos x="317" y="114"/>
                  </a:cxn>
                  <a:cxn ang="0">
                    <a:pos x="323" y="126"/>
                  </a:cxn>
                  <a:cxn ang="0">
                    <a:pos x="323" y="126"/>
                  </a:cxn>
                  <a:cxn ang="0">
                    <a:pos x="221" y="162"/>
                  </a:cxn>
                  <a:cxn ang="0">
                    <a:pos x="0" y="24"/>
                  </a:cxn>
                  <a:cxn ang="0">
                    <a:pos x="0" y="24"/>
                  </a:cxn>
                </a:cxnLst>
                <a:rect l="0" t="0" r="r" b="b"/>
                <a:pathLst>
                  <a:path w="323" h="162">
                    <a:moveTo>
                      <a:pt x="0" y="24"/>
                    </a:moveTo>
                    <a:lnTo>
                      <a:pt x="6" y="24"/>
                    </a:lnTo>
                    <a:lnTo>
                      <a:pt x="12" y="18"/>
                    </a:lnTo>
                    <a:lnTo>
                      <a:pt x="48" y="6"/>
                    </a:lnTo>
                    <a:lnTo>
                      <a:pt x="101" y="0"/>
                    </a:lnTo>
                    <a:lnTo>
                      <a:pt x="137" y="6"/>
                    </a:lnTo>
                    <a:lnTo>
                      <a:pt x="173" y="18"/>
                    </a:lnTo>
                    <a:lnTo>
                      <a:pt x="239" y="54"/>
                    </a:lnTo>
                    <a:lnTo>
                      <a:pt x="287" y="90"/>
                    </a:lnTo>
                    <a:lnTo>
                      <a:pt x="317" y="114"/>
                    </a:lnTo>
                    <a:lnTo>
                      <a:pt x="323" y="126"/>
                    </a:lnTo>
                    <a:lnTo>
                      <a:pt x="323" y="126"/>
                    </a:lnTo>
                    <a:lnTo>
                      <a:pt x="221" y="162"/>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14" name="Freeform 18"/>
              <p:cNvSpPr>
                <a:spLocks noEditPoints="1"/>
              </p:cNvSpPr>
              <p:nvPr/>
            </p:nvSpPr>
            <p:spPr bwMode="hidden">
              <a:xfrm>
                <a:off x="192" y="2284"/>
                <a:ext cx="1254" cy="923"/>
              </a:xfrm>
              <a:custGeom>
                <a:avLst/>
                <a:gdLst/>
                <a:ahLst/>
                <a:cxnLst>
                  <a:cxn ang="0">
                    <a:pos x="1166" y="641"/>
                  </a:cxn>
                  <a:cxn ang="0">
                    <a:pos x="1166" y="473"/>
                  </a:cxn>
                  <a:cxn ang="0">
                    <a:pos x="1136" y="384"/>
                  </a:cxn>
                  <a:cxn ang="0">
                    <a:pos x="1112" y="288"/>
                  </a:cxn>
                  <a:cxn ang="0">
                    <a:pos x="1053" y="174"/>
                  </a:cxn>
                  <a:cxn ang="0">
                    <a:pos x="981" y="96"/>
                  </a:cxn>
                  <a:cxn ang="0">
                    <a:pos x="963" y="72"/>
                  </a:cxn>
                  <a:cxn ang="0">
                    <a:pos x="891" y="18"/>
                  </a:cxn>
                  <a:cxn ang="0">
                    <a:pos x="819" y="6"/>
                  </a:cxn>
                  <a:cxn ang="0">
                    <a:pos x="712" y="24"/>
                  </a:cxn>
                  <a:cxn ang="0">
                    <a:pos x="664" y="42"/>
                  </a:cxn>
                  <a:cxn ang="0">
                    <a:pos x="568" y="120"/>
                  </a:cxn>
                  <a:cxn ang="0">
                    <a:pos x="532" y="228"/>
                  </a:cxn>
                  <a:cxn ang="0">
                    <a:pos x="509" y="348"/>
                  </a:cxn>
                  <a:cxn ang="0">
                    <a:pos x="431" y="479"/>
                  </a:cxn>
                  <a:cxn ang="0">
                    <a:pos x="413" y="539"/>
                  </a:cxn>
                  <a:cxn ang="0">
                    <a:pos x="353" y="599"/>
                  </a:cxn>
                  <a:cxn ang="0">
                    <a:pos x="305" y="629"/>
                  </a:cxn>
                  <a:cxn ang="0">
                    <a:pos x="293" y="635"/>
                  </a:cxn>
                  <a:cxn ang="0">
                    <a:pos x="257" y="677"/>
                  </a:cxn>
                  <a:cxn ang="0">
                    <a:pos x="150" y="797"/>
                  </a:cxn>
                  <a:cxn ang="0">
                    <a:pos x="54" y="839"/>
                  </a:cxn>
                  <a:cxn ang="0">
                    <a:pos x="156" y="905"/>
                  </a:cxn>
                  <a:cxn ang="0">
                    <a:pos x="240" y="869"/>
                  </a:cxn>
                  <a:cxn ang="0">
                    <a:pos x="640" y="827"/>
                  </a:cxn>
                  <a:cxn ang="0">
                    <a:pos x="700" y="725"/>
                  </a:cxn>
                  <a:cxn ang="0">
                    <a:pos x="694" y="611"/>
                  </a:cxn>
                  <a:cxn ang="0">
                    <a:pos x="778" y="551"/>
                  </a:cxn>
                  <a:cxn ang="0">
                    <a:pos x="879" y="449"/>
                  </a:cxn>
                  <a:cxn ang="0">
                    <a:pos x="909" y="414"/>
                  </a:cxn>
                  <a:cxn ang="0">
                    <a:pos x="975" y="318"/>
                  </a:cxn>
                  <a:cxn ang="0">
                    <a:pos x="1023" y="336"/>
                  </a:cxn>
                  <a:cxn ang="0">
                    <a:pos x="1118" y="617"/>
                  </a:cxn>
                  <a:cxn ang="0">
                    <a:pos x="1112" y="689"/>
                  </a:cxn>
                  <a:cxn ang="0">
                    <a:pos x="1148" y="749"/>
                  </a:cxn>
                  <a:cxn ang="0">
                    <a:pos x="1202" y="713"/>
                  </a:cxn>
                  <a:cxn ang="0">
                    <a:pos x="1238" y="749"/>
                  </a:cxn>
                  <a:cxn ang="0">
                    <a:pos x="1250" y="743"/>
                  </a:cxn>
                  <a:cxn ang="0">
                    <a:pos x="694" y="264"/>
                  </a:cxn>
                  <a:cxn ang="0">
                    <a:pos x="784" y="372"/>
                  </a:cxn>
                  <a:cxn ang="0">
                    <a:pos x="766" y="443"/>
                  </a:cxn>
                  <a:cxn ang="0">
                    <a:pos x="706" y="515"/>
                  </a:cxn>
                  <a:cxn ang="0">
                    <a:pos x="658" y="569"/>
                  </a:cxn>
                  <a:cxn ang="0">
                    <a:pos x="616" y="593"/>
                  </a:cxn>
                  <a:cxn ang="0">
                    <a:pos x="574" y="617"/>
                  </a:cxn>
                  <a:cxn ang="0">
                    <a:pos x="562" y="707"/>
                  </a:cxn>
                  <a:cxn ang="0">
                    <a:pos x="353" y="755"/>
                  </a:cxn>
                  <a:cxn ang="0">
                    <a:pos x="389" y="641"/>
                  </a:cxn>
                  <a:cxn ang="0">
                    <a:pos x="425" y="647"/>
                  </a:cxn>
                  <a:cxn ang="0">
                    <a:pos x="443" y="617"/>
                  </a:cxn>
                  <a:cxn ang="0">
                    <a:pos x="568" y="515"/>
                  </a:cxn>
                  <a:cxn ang="0">
                    <a:pos x="616" y="473"/>
                  </a:cxn>
                  <a:cxn ang="0">
                    <a:pos x="640" y="396"/>
                  </a:cxn>
                  <a:cxn ang="0">
                    <a:pos x="640" y="378"/>
                  </a:cxn>
                  <a:cxn ang="0">
                    <a:pos x="664" y="270"/>
                  </a:cxn>
                  <a:cxn ang="0">
                    <a:pos x="682" y="192"/>
                  </a:cxn>
                  <a:cxn ang="0">
                    <a:pos x="694" y="264"/>
                  </a:cxn>
                  <a:cxn ang="0">
                    <a:pos x="532" y="455"/>
                  </a:cxn>
                  <a:cxn ang="0">
                    <a:pos x="634" y="803"/>
                  </a:cxn>
                </a:cxnLst>
                <a:rect l="0" t="0" r="r" b="b"/>
                <a:pathLst>
                  <a:path w="1250" h="923">
                    <a:moveTo>
                      <a:pt x="1244" y="713"/>
                    </a:moveTo>
                    <a:lnTo>
                      <a:pt x="1214" y="683"/>
                    </a:lnTo>
                    <a:lnTo>
                      <a:pt x="1166" y="653"/>
                    </a:lnTo>
                    <a:lnTo>
                      <a:pt x="1166" y="653"/>
                    </a:lnTo>
                    <a:lnTo>
                      <a:pt x="1166" y="641"/>
                    </a:lnTo>
                    <a:lnTo>
                      <a:pt x="1172" y="617"/>
                    </a:lnTo>
                    <a:lnTo>
                      <a:pt x="1172" y="581"/>
                    </a:lnTo>
                    <a:lnTo>
                      <a:pt x="1172" y="545"/>
                    </a:lnTo>
                    <a:lnTo>
                      <a:pt x="1172" y="509"/>
                    </a:lnTo>
                    <a:lnTo>
                      <a:pt x="1166" y="473"/>
                    </a:lnTo>
                    <a:lnTo>
                      <a:pt x="1154" y="443"/>
                    </a:lnTo>
                    <a:lnTo>
                      <a:pt x="1148" y="431"/>
                    </a:lnTo>
                    <a:lnTo>
                      <a:pt x="1142" y="425"/>
                    </a:lnTo>
                    <a:lnTo>
                      <a:pt x="1142" y="408"/>
                    </a:lnTo>
                    <a:lnTo>
                      <a:pt x="1136" y="384"/>
                    </a:lnTo>
                    <a:lnTo>
                      <a:pt x="1130" y="354"/>
                    </a:lnTo>
                    <a:lnTo>
                      <a:pt x="1118" y="324"/>
                    </a:lnTo>
                    <a:lnTo>
                      <a:pt x="1106" y="300"/>
                    </a:lnTo>
                    <a:lnTo>
                      <a:pt x="1112" y="294"/>
                    </a:lnTo>
                    <a:lnTo>
                      <a:pt x="1112" y="288"/>
                    </a:lnTo>
                    <a:lnTo>
                      <a:pt x="1112" y="270"/>
                    </a:lnTo>
                    <a:lnTo>
                      <a:pt x="1106" y="252"/>
                    </a:lnTo>
                    <a:lnTo>
                      <a:pt x="1083" y="210"/>
                    </a:lnTo>
                    <a:lnTo>
                      <a:pt x="1059" y="180"/>
                    </a:lnTo>
                    <a:lnTo>
                      <a:pt x="1053" y="174"/>
                    </a:lnTo>
                    <a:lnTo>
                      <a:pt x="1047" y="168"/>
                    </a:lnTo>
                    <a:lnTo>
                      <a:pt x="1041" y="126"/>
                    </a:lnTo>
                    <a:lnTo>
                      <a:pt x="1017" y="114"/>
                    </a:lnTo>
                    <a:lnTo>
                      <a:pt x="987" y="90"/>
                    </a:lnTo>
                    <a:lnTo>
                      <a:pt x="981" y="96"/>
                    </a:lnTo>
                    <a:lnTo>
                      <a:pt x="981" y="102"/>
                    </a:lnTo>
                    <a:lnTo>
                      <a:pt x="975" y="120"/>
                    </a:lnTo>
                    <a:lnTo>
                      <a:pt x="975" y="108"/>
                    </a:lnTo>
                    <a:lnTo>
                      <a:pt x="969" y="90"/>
                    </a:lnTo>
                    <a:lnTo>
                      <a:pt x="963" y="72"/>
                    </a:lnTo>
                    <a:lnTo>
                      <a:pt x="963" y="66"/>
                    </a:lnTo>
                    <a:lnTo>
                      <a:pt x="933" y="42"/>
                    </a:lnTo>
                    <a:lnTo>
                      <a:pt x="921" y="36"/>
                    </a:lnTo>
                    <a:lnTo>
                      <a:pt x="915" y="30"/>
                    </a:lnTo>
                    <a:lnTo>
                      <a:pt x="891" y="18"/>
                    </a:lnTo>
                    <a:lnTo>
                      <a:pt x="885" y="18"/>
                    </a:lnTo>
                    <a:lnTo>
                      <a:pt x="867" y="18"/>
                    </a:lnTo>
                    <a:lnTo>
                      <a:pt x="855" y="18"/>
                    </a:lnTo>
                    <a:lnTo>
                      <a:pt x="849" y="18"/>
                    </a:lnTo>
                    <a:lnTo>
                      <a:pt x="819" y="6"/>
                    </a:lnTo>
                    <a:lnTo>
                      <a:pt x="796" y="0"/>
                    </a:lnTo>
                    <a:lnTo>
                      <a:pt x="772" y="6"/>
                    </a:lnTo>
                    <a:lnTo>
                      <a:pt x="754" y="18"/>
                    </a:lnTo>
                    <a:lnTo>
                      <a:pt x="730" y="18"/>
                    </a:lnTo>
                    <a:lnTo>
                      <a:pt x="712" y="24"/>
                    </a:lnTo>
                    <a:lnTo>
                      <a:pt x="700" y="30"/>
                    </a:lnTo>
                    <a:lnTo>
                      <a:pt x="700" y="30"/>
                    </a:lnTo>
                    <a:lnTo>
                      <a:pt x="694" y="30"/>
                    </a:lnTo>
                    <a:lnTo>
                      <a:pt x="688" y="30"/>
                    </a:lnTo>
                    <a:lnTo>
                      <a:pt x="664" y="42"/>
                    </a:lnTo>
                    <a:lnTo>
                      <a:pt x="628" y="60"/>
                    </a:lnTo>
                    <a:lnTo>
                      <a:pt x="586" y="90"/>
                    </a:lnTo>
                    <a:lnTo>
                      <a:pt x="574" y="108"/>
                    </a:lnTo>
                    <a:lnTo>
                      <a:pt x="562" y="120"/>
                    </a:lnTo>
                    <a:lnTo>
                      <a:pt x="568" y="120"/>
                    </a:lnTo>
                    <a:lnTo>
                      <a:pt x="568" y="114"/>
                    </a:lnTo>
                    <a:lnTo>
                      <a:pt x="550" y="150"/>
                    </a:lnTo>
                    <a:lnTo>
                      <a:pt x="538" y="192"/>
                    </a:lnTo>
                    <a:lnTo>
                      <a:pt x="532" y="216"/>
                    </a:lnTo>
                    <a:lnTo>
                      <a:pt x="532" y="228"/>
                    </a:lnTo>
                    <a:lnTo>
                      <a:pt x="532" y="228"/>
                    </a:lnTo>
                    <a:lnTo>
                      <a:pt x="527" y="246"/>
                    </a:lnTo>
                    <a:lnTo>
                      <a:pt x="521" y="276"/>
                    </a:lnTo>
                    <a:lnTo>
                      <a:pt x="515" y="312"/>
                    </a:lnTo>
                    <a:lnTo>
                      <a:pt x="509" y="348"/>
                    </a:lnTo>
                    <a:lnTo>
                      <a:pt x="473" y="390"/>
                    </a:lnTo>
                    <a:lnTo>
                      <a:pt x="473" y="396"/>
                    </a:lnTo>
                    <a:lnTo>
                      <a:pt x="467" y="402"/>
                    </a:lnTo>
                    <a:lnTo>
                      <a:pt x="449" y="437"/>
                    </a:lnTo>
                    <a:lnTo>
                      <a:pt x="431" y="479"/>
                    </a:lnTo>
                    <a:lnTo>
                      <a:pt x="419" y="521"/>
                    </a:lnTo>
                    <a:lnTo>
                      <a:pt x="413" y="527"/>
                    </a:lnTo>
                    <a:lnTo>
                      <a:pt x="413" y="533"/>
                    </a:lnTo>
                    <a:lnTo>
                      <a:pt x="413" y="539"/>
                    </a:lnTo>
                    <a:lnTo>
                      <a:pt x="413" y="539"/>
                    </a:lnTo>
                    <a:lnTo>
                      <a:pt x="413" y="539"/>
                    </a:lnTo>
                    <a:lnTo>
                      <a:pt x="413" y="539"/>
                    </a:lnTo>
                    <a:lnTo>
                      <a:pt x="413" y="539"/>
                    </a:lnTo>
                    <a:lnTo>
                      <a:pt x="413" y="539"/>
                    </a:lnTo>
                    <a:lnTo>
                      <a:pt x="353" y="599"/>
                    </a:lnTo>
                    <a:lnTo>
                      <a:pt x="347" y="599"/>
                    </a:lnTo>
                    <a:lnTo>
                      <a:pt x="341" y="599"/>
                    </a:lnTo>
                    <a:lnTo>
                      <a:pt x="335" y="611"/>
                    </a:lnTo>
                    <a:lnTo>
                      <a:pt x="311" y="629"/>
                    </a:lnTo>
                    <a:lnTo>
                      <a:pt x="305" y="629"/>
                    </a:lnTo>
                    <a:lnTo>
                      <a:pt x="299" y="629"/>
                    </a:lnTo>
                    <a:lnTo>
                      <a:pt x="299" y="635"/>
                    </a:lnTo>
                    <a:lnTo>
                      <a:pt x="293" y="635"/>
                    </a:lnTo>
                    <a:lnTo>
                      <a:pt x="293" y="635"/>
                    </a:lnTo>
                    <a:lnTo>
                      <a:pt x="293" y="635"/>
                    </a:lnTo>
                    <a:lnTo>
                      <a:pt x="293" y="635"/>
                    </a:lnTo>
                    <a:lnTo>
                      <a:pt x="257" y="659"/>
                    </a:lnTo>
                    <a:lnTo>
                      <a:pt x="257" y="665"/>
                    </a:lnTo>
                    <a:lnTo>
                      <a:pt x="257" y="665"/>
                    </a:lnTo>
                    <a:lnTo>
                      <a:pt x="257" y="677"/>
                    </a:lnTo>
                    <a:lnTo>
                      <a:pt x="257" y="701"/>
                    </a:lnTo>
                    <a:lnTo>
                      <a:pt x="257" y="719"/>
                    </a:lnTo>
                    <a:lnTo>
                      <a:pt x="257" y="731"/>
                    </a:lnTo>
                    <a:lnTo>
                      <a:pt x="216" y="725"/>
                    </a:lnTo>
                    <a:lnTo>
                      <a:pt x="150" y="797"/>
                    </a:lnTo>
                    <a:lnTo>
                      <a:pt x="150" y="827"/>
                    </a:lnTo>
                    <a:lnTo>
                      <a:pt x="174" y="827"/>
                    </a:lnTo>
                    <a:lnTo>
                      <a:pt x="114" y="845"/>
                    </a:lnTo>
                    <a:lnTo>
                      <a:pt x="108" y="851"/>
                    </a:lnTo>
                    <a:lnTo>
                      <a:pt x="54" y="839"/>
                    </a:lnTo>
                    <a:lnTo>
                      <a:pt x="0" y="857"/>
                    </a:lnTo>
                    <a:lnTo>
                      <a:pt x="0" y="875"/>
                    </a:lnTo>
                    <a:lnTo>
                      <a:pt x="102" y="893"/>
                    </a:lnTo>
                    <a:lnTo>
                      <a:pt x="96" y="893"/>
                    </a:lnTo>
                    <a:lnTo>
                      <a:pt x="156" y="905"/>
                    </a:lnTo>
                    <a:lnTo>
                      <a:pt x="168" y="899"/>
                    </a:lnTo>
                    <a:lnTo>
                      <a:pt x="311" y="923"/>
                    </a:lnTo>
                    <a:lnTo>
                      <a:pt x="365" y="911"/>
                    </a:lnTo>
                    <a:lnTo>
                      <a:pt x="371" y="887"/>
                    </a:lnTo>
                    <a:lnTo>
                      <a:pt x="240" y="869"/>
                    </a:lnTo>
                    <a:lnTo>
                      <a:pt x="240" y="863"/>
                    </a:lnTo>
                    <a:lnTo>
                      <a:pt x="497" y="791"/>
                    </a:lnTo>
                    <a:lnTo>
                      <a:pt x="503" y="809"/>
                    </a:lnTo>
                    <a:lnTo>
                      <a:pt x="640" y="827"/>
                    </a:lnTo>
                    <a:lnTo>
                      <a:pt x="640" y="827"/>
                    </a:lnTo>
                    <a:lnTo>
                      <a:pt x="700" y="725"/>
                    </a:lnTo>
                    <a:lnTo>
                      <a:pt x="700" y="725"/>
                    </a:lnTo>
                    <a:lnTo>
                      <a:pt x="700" y="725"/>
                    </a:lnTo>
                    <a:lnTo>
                      <a:pt x="700" y="725"/>
                    </a:lnTo>
                    <a:lnTo>
                      <a:pt x="700" y="725"/>
                    </a:lnTo>
                    <a:lnTo>
                      <a:pt x="658" y="719"/>
                    </a:lnTo>
                    <a:lnTo>
                      <a:pt x="664" y="653"/>
                    </a:lnTo>
                    <a:lnTo>
                      <a:pt x="664" y="653"/>
                    </a:lnTo>
                    <a:lnTo>
                      <a:pt x="670" y="623"/>
                    </a:lnTo>
                    <a:lnTo>
                      <a:pt x="694" y="611"/>
                    </a:lnTo>
                    <a:lnTo>
                      <a:pt x="694" y="605"/>
                    </a:lnTo>
                    <a:lnTo>
                      <a:pt x="694" y="605"/>
                    </a:lnTo>
                    <a:lnTo>
                      <a:pt x="718" y="587"/>
                    </a:lnTo>
                    <a:lnTo>
                      <a:pt x="748" y="569"/>
                    </a:lnTo>
                    <a:lnTo>
                      <a:pt x="778" y="551"/>
                    </a:lnTo>
                    <a:lnTo>
                      <a:pt x="796" y="533"/>
                    </a:lnTo>
                    <a:lnTo>
                      <a:pt x="819" y="515"/>
                    </a:lnTo>
                    <a:lnTo>
                      <a:pt x="843" y="497"/>
                    </a:lnTo>
                    <a:lnTo>
                      <a:pt x="867" y="467"/>
                    </a:lnTo>
                    <a:lnTo>
                      <a:pt x="879" y="449"/>
                    </a:lnTo>
                    <a:lnTo>
                      <a:pt x="879" y="443"/>
                    </a:lnTo>
                    <a:lnTo>
                      <a:pt x="885" y="443"/>
                    </a:lnTo>
                    <a:lnTo>
                      <a:pt x="891" y="431"/>
                    </a:lnTo>
                    <a:lnTo>
                      <a:pt x="903" y="425"/>
                    </a:lnTo>
                    <a:lnTo>
                      <a:pt x="909" y="414"/>
                    </a:lnTo>
                    <a:lnTo>
                      <a:pt x="909" y="390"/>
                    </a:lnTo>
                    <a:lnTo>
                      <a:pt x="903" y="360"/>
                    </a:lnTo>
                    <a:lnTo>
                      <a:pt x="927" y="348"/>
                    </a:lnTo>
                    <a:lnTo>
                      <a:pt x="951" y="330"/>
                    </a:lnTo>
                    <a:lnTo>
                      <a:pt x="975" y="318"/>
                    </a:lnTo>
                    <a:lnTo>
                      <a:pt x="993" y="300"/>
                    </a:lnTo>
                    <a:lnTo>
                      <a:pt x="999" y="306"/>
                    </a:lnTo>
                    <a:lnTo>
                      <a:pt x="1011" y="306"/>
                    </a:lnTo>
                    <a:lnTo>
                      <a:pt x="1023" y="336"/>
                    </a:lnTo>
                    <a:lnTo>
                      <a:pt x="1023" y="336"/>
                    </a:lnTo>
                    <a:lnTo>
                      <a:pt x="1071" y="449"/>
                    </a:lnTo>
                    <a:lnTo>
                      <a:pt x="1071" y="467"/>
                    </a:lnTo>
                    <a:lnTo>
                      <a:pt x="1077" y="497"/>
                    </a:lnTo>
                    <a:lnTo>
                      <a:pt x="1101" y="563"/>
                    </a:lnTo>
                    <a:lnTo>
                      <a:pt x="1118" y="617"/>
                    </a:lnTo>
                    <a:lnTo>
                      <a:pt x="1124" y="641"/>
                    </a:lnTo>
                    <a:lnTo>
                      <a:pt x="1124" y="653"/>
                    </a:lnTo>
                    <a:lnTo>
                      <a:pt x="1118" y="659"/>
                    </a:lnTo>
                    <a:lnTo>
                      <a:pt x="1112" y="671"/>
                    </a:lnTo>
                    <a:lnTo>
                      <a:pt x="1112" y="689"/>
                    </a:lnTo>
                    <a:lnTo>
                      <a:pt x="1118" y="701"/>
                    </a:lnTo>
                    <a:lnTo>
                      <a:pt x="1124" y="719"/>
                    </a:lnTo>
                    <a:lnTo>
                      <a:pt x="1130" y="737"/>
                    </a:lnTo>
                    <a:lnTo>
                      <a:pt x="1136" y="749"/>
                    </a:lnTo>
                    <a:lnTo>
                      <a:pt x="1148" y="749"/>
                    </a:lnTo>
                    <a:lnTo>
                      <a:pt x="1154" y="743"/>
                    </a:lnTo>
                    <a:lnTo>
                      <a:pt x="1154" y="725"/>
                    </a:lnTo>
                    <a:lnTo>
                      <a:pt x="1148" y="707"/>
                    </a:lnTo>
                    <a:lnTo>
                      <a:pt x="1148" y="701"/>
                    </a:lnTo>
                    <a:lnTo>
                      <a:pt x="1202" y="713"/>
                    </a:lnTo>
                    <a:lnTo>
                      <a:pt x="1208" y="719"/>
                    </a:lnTo>
                    <a:lnTo>
                      <a:pt x="1214" y="737"/>
                    </a:lnTo>
                    <a:lnTo>
                      <a:pt x="1220" y="749"/>
                    </a:lnTo>
                    <a:lnTo>
                      <a:pt x="1232" y="755"/>
                    </a:lnTo>
                    <a:lnTo>
                      <a:pt x="1238" y="749"/>
                    </a:lnTo>
                    <a:lnTo>
                      <a:pt x="1232" y="737"/>
                    </a:lnTo>
                    <a:lnTo>
                      <a:pt x="1238" y="749"/>
                    </a:lnTo>
                    <a:lnTo>
                      <a:pt x="1244" y="755"/>
                    </a:lnTo>
                    <a:lnTo>
                      <a:pt x="1250" y="749"/>
                    </a:lnTo>
                    <a:lnTo>
                      <a:pt x="1250" y="743"/>
                    </a:lnTo>
                    <a:lnTo>
                      <a:pt x="1250" y="731"/>
                    </a:lnTo>
                    <a:lnTo>
                      <a:pt x="1244" y="719"/>
                    </a:lnTo>
                    <a:lnTo>
                      <a:pt x="1244" y="713"/>
                    </a:lnTo>
                    <a:lnTo>
                      <a:pt x="1244" y="713"/>
                    </a:lnTo>
                    <a:close/>
                    <a:moveTo>
                      <a:pt x="694" y="264"/>
                    </a:moveTo>
                    <a:lnTo>
                      <a:pt x="700" y="276"/>
                    </a:lnTo>
                    <a:lnTo>
                      <a:pt x="712" y="288"/>
                    </a:lnTo>
                    <a:lnTo>
                      <a:pt x="742" y="330"/>
                    </a:lnTo>
                    <a:lnTo>
                      <a:pt x="778" y="360"/>
                    </a:lnTo>
                    <a:lnTo>
                      <a:pt x="784" y="372"/>
                    </a:lnTo>
                    <a:lnTo>
                      <a:pt x="790" y="378"/>
                    </a:lnTo>
                    <a:lnTo>
                      <a:pt x="796" y="384"/>
                    </a:lnTo>
                    <a:lnTo>
                      <a:pt x="796" y="384"/>
                    </a:lnTo>
                    <a:lnTo>
                      <a:pt x="790" y="431"/>
                    </a:lnTo>
                    <a:lnTo>
                      <a:pt x="766" y="443"/>
                    </a:lnTo>
                    <a:lnTo>
                      <a:pt x="748" y="461"/>
                    </a:lnTo>
                    <a:lnTo>
                      <a:pt x="724" y="485"/>
                    </a:lnTo>
                    <a:lnTo>
                      <a:pt x="712" y="503"/>
                    </a:lnTo>
                    <a:lnTo>
                      <a:pt x="712" y="509"/>
                    </a:lnTo>
                    <a:lnTo>
                      <a:pt x="706" y="515"/>
                    </a:lnTo>
                    <a:lnTo>
                      <a:pt x="688" y="533"/>
                    </a:lnTo>
                    <a:lnTo>
                      <a:pt x="670" y="551"/>
                    </a:lnTo>
                    <a:lnTo>
                      <a:pt x="658" y="563"/>
                    </a:lnTo>
                    <a:lnTo>
                      <a:pt x="658" y="569"/>
                    </a:lnTo>
                    <a:lnTo>
                      <a:pt x="658" y="569"/>
                    </a:lnTo>
                    <a:lnTo>
                      <a:pt x="658" y="569"/>
                    </a:lnTo>
                    <a:lnTo>
                      <a:pt x="652" y="569"/>
                    </a:lnTo>
                    <a:lnTo>
                      <a:pt x="652" y="575"/>
                    </a:lnTo>
                    <a:lnTo>
                      <a:pt x="640" y="581"/>
                    </a:lnTo>
                    <a:lnTo>
                      <a:pt x="616" y="593"/>
                    </a:lnTo>
                    <a:lnTo>
                      <a:pt x="604" y="599"/>
                    </a:lnTo>
                    <a:lnTo>
                      <a:pt x="592" y="605"/>
                    </a:lnTo>
                    <a:lnTo>
                      <a:pt x="592" y="605"/>
                    </a:lnTo>
                    <a:lnTo>
                      <a:pt x="586" y="611"/>
                    </a:lnTo>
                    <a:lnTo>
                      <a:pt x="574" y="617"/>
                    </a:lnTo>
                    <a:lnTo>
                      <a:pt x="562" y="629"/>
                    </a:lnTo>
                    <a:lnTo>
                      <a:pt x="550" y="635"/>
                    </a:lnTo>
                    <a:lnTo>
                      <a:pt x="550" y="653"/>
                    </a:lnTo>
                    <a:lnTo>
                      <a:pt x="556" y="677"/>
                    </a:lnTo>
                    <a:lnTo>
                      <a:pt x="562" y="707"/>
                    </a:lnTo>
                    <a:lnTo>
                      <a:pt x="538" y="737"/>
                    </a:lnTo>
                    <a:lnTo>
                      <a:pt x="377" y="785"/>
                    </a:lnTo>
                    <a:lnTo>
                      <a:pt x="365" y="761"/>
                    </a:lnTo>
                    <a:lnTo>
                      <a:pt x="359" y="755"/>
                    </a:lnTo>
                    <a:lnTo>
                      <a:pt x="353" y="755"/>
                    </a:lnTo>
                    <a:lnTo>
                      <a:pt x="359" y="683"/>
                    </a:lnTo>
                    <a:lnTo>
                      <a:pt x="365" y="671"/>
                    </a:lnTo>
                    <a:lnTo>
                      <a:pt x="371" y="665"/>
                    </a:lnTo>
                    <a:lnTo>
                      <a:pt x="389" y="641"/>
                    </a:lnTo>
                    <a:lnTo>
                      <a:pt x="389" y="641"/>
                    </a:lnTo>
                    <a:lnTo>
                      <a:pt x="413" y="629"/>
                    </a:lnTo>
                    <a:lnTo>
                      <a:pt x="431" y="611"/>
                    </a:lnTo>
                    <a:lnTo>
                      <a:pt x="419" y="623"/>
                    </a:lnTo>
                    <a:lnTo>
                      <a:pt x="419" y="629"/>
                    </a:lnTo>
                    <a:lnTo>
                      <a:pt x="425" y="647"/>
                    </a:lnTo>
                    <a:lnTo>
                      <a:pt x="425" y="659"/>
                    </a:lnTo>
                    <a:lnTo>
                      <a:pt x="431" y="665"/>
                    </a:lnTo>
                    <a:lnTo>
                      <a:pt x="437" y="659"/>
                    </a:lnTo>
                    <a:lnTo>
                      <a:pt x="443" y="635"/>
                    </a:lnTo>
                    <a:lnTo>
                      <a:pt x="443" y="617"/>
                    </a:lnTo>
                    <a:lnTo>
                      <a:pt x="443" y="605"/>
                    </a:lnTo>
                    <a:lnTo>
                      <a:pt x="491" y="575"/>
                    </a:lnTo>
                    <a:lnTo>
                      <a:pt x="527" y="545"/>
                    </a:lnTo>
                    <a:lnTo>
                      <a:pt x="550" y="527"/>
                    </a:lnTo>
                    <a:lnTo>
                      <a:pt x="568" y="515"/>
                    </a:lnTo>
                    <a:lnTo>
                      <a:pt x="586" y="503"/>
                    </a:lnTo>
                    <a:lnTo>
                      <a:pt x="598" y="497"/>
                    </a:lnTo>
                    <a:lnTo>
                      <a:pt x="610" y="485"/>
                    </a:lnTo>
                    <a:lnTo>
                      <a:pt x="616" y="479"/>
                    </a:lnTo>
                    <a:lnTo>
                      <a:pt x="616" y="473"/>
                    </a:lnTo>
                    <a:lnTo>
                      <a:pt x="628" y="455"/>
                    </a:lnTo>
                    <a:lnTo>
                      <a:pt x="634" y="431"/>
                    </a:lnTo>
                    <a:lnTo>
                      <a:pt x="640" y="408"/>
                    </a:lnTo>
                    <a:lnTo>
                      <a:pt x="640" y="402"/>
                    </a:lnTo>
                    <a:lnTo>
                      <a:pt x="640" y="396"/>
                    </a:lnTo>
                    <a:lnTo>
                      <a:pt x="628" y="396"/>
                    </a:lnTo>
                    <a:lnTo>
                      <a:pt x="634" y="396"/>
                    </a:lnTo>
                    <a:lnTo>
                      <a:pt x="634" y="396"/>
                    </a:lnTo>
                    <a:lnTo>
                      <a:pt x="634" y="390"/>
                    </a:lnTo>
                    <a:lnTo>
                      <a:pt x="640" y="378"/>
                    </a:lnTo>
                    <a:lnTo>
                      <a:pt x="652" y="336"/>
                    </a:lnTo>
                    <a:lnTo>
                      <a:pt x="664" y="300"/>
                    </a:lnTo>
                    <a:lnTo>
                      <a:pt x="664" y="282"/>
                    </a:lnTo>
                    <a:lnTo>
                      <a:pt x="670" y="276"/>
                    </a:lnTo>
                    <a:lnTo>
                      <a:pt x="664" y="270"/>
                    </a:lnTo>
                    <a:lnTo>
                      <a:pt x="658" y="258"/>
                    </a:lnTo>
                    <a:lnTo>
                      <a:pt x="646" y="246"/>
                    </a:lnTo>
                    <a:lnTo>
                      <a:pt x="640" y="240"/>
                    </a:lnTo>
                    <a:lnTo>
                      <a:pt x="676" y="258"/>
                    </a:lnTo>
                    <a:lnTo>
                      <a:pt x="682" y="192"/>
                    </a:lnTo>
                    <a:lnTo>
                      <a:pt x="682" y="198"/>
                    </a:lnTo>
                    <a:lnTo>
                      <a:pt x="682" y="222"/>
                    </a:lnTo>
                    <a:lnTo>
                      <a:pt x="688" y="246"/>
                    </a:lnTo>
                    <a:lnTo>
                      <a:pt x="694" y="264"/>
                    </a:lnTo>
                    <a:lnTo>
                      <a:pt x="694" y="264"/>
                    </a:lnTo>
                    <a:close/>
                    <a:moveTo>
                      <a:pt x="532" y="455"/>
                    </a:moveTo>
                    <a:lnTo>
                      <a:pt x="527" y="461"/>
                    </a:lnTo>
                    <a:lnTo>
                      <a:pt x="532" y="449"/>
                    </a:lnTo>
                    <a:lnTo>
                      <a:pt x="532" y="455"/>
                    </a:lnTo>
                    <a:lnTo>
                      <a:pt x="532" y="455"/>
                    </a:lnTo>
                    <a:close/>
                    <a:moveTo>
                      <a:pt x="634" y="803"/>
                    </a:moveTo>
                    <a:lnTo>
                      <a:pt x="634" y="803"/>
                    </a:lnTo>
                    <a:lnTo>
                      <a:pt x="634" y="803"/>
                    </a:lnTo>
                    <a:lnTo>
                      <a:pt x="634" y="803"/>
                    </a:lnTo>
                    <a:lnTo>
                      <a:pt x="634" y="803"/>
                    </a:lnTo>
                    <a:close/>
                  </a:path>
                </a:pathLst>
              </a:custGeom>
              <a:solidFill>
                <a:schemeClr val="bg2"/>
              </a:solidFill>
              <a:ln w="9525">
                <a:noFill/>
                <a:round/>
                <a:headEnd/>
                <a:tailEnd/>
              </a:ln>
            </p:spPr>
            <p:txBody>
              <a:bodyPr/>
              <a:lstStyle/>
              <a:p>
                <a:pPr>
                  <a:defRPr/>
                </a:pPr>
                <a:endParaRPr lang="ar-EG"/>
              </a:p>
            </p:txBody>
          </p:sp>
          <p:sp>
            <p:nvSpPr>
              <p:cNvPr id="4115" name="Freeform 19"/>
              <p:cNvSpPr>
                <a:spLocks/>
              </p:cNvSpPr>
              <p:nvPr/>
            </p:nvSpPr>
            <p:spPr bwMode="hidden">
              <a:xfrm>
                <a:off x="684" y="2709"/>
                <a:ext cx="47" cy="78"/>
              </a:xfrm>
              <a:custGeom>
                <a:avLst/>
                <a:gdLst/>
                <a:ahLst/>
                <a:cxnLst>
                  <a:cxn ang="0">
                    <a:pos x="12" y="72"/>
                  </a:cxn>
                  <a:cxn ang="0">
                    <a:pos x="18" y="60"/>
                  </a:cxn>
                  <a:cxn ang="0">
                    <a:pos x="24" y="54"/>
                  </a:cxn>
                  <a:cxn ang="0">
                    <a:pos x="47" y="0"/>
                  </a:cxn>
                  <a:cxn ang="0">
                    <a:pos x="0" y="78"/>
                  </a:cxn>
                  <a:cxn ang="0">
                    <a:pos x="12" y="72"/>
                  </a:cxn>
                  <a:cxn ang="0">
                    <a:pos x="12" y="72"/>
                  </a:cxn>
                </a:cxnLst>
                <a:rect l="0" t="0" r="r" b="b"/>
                <a:pathLst>
                  <a:path w="47" h="78">
                    <a:moveTo>
                      <a:pt x="12" y="72"/>
                    </a:moveTo>
                    <a:lnTo>
                      <a:pt x="18" y="60"/>
                    </a:lnTo>
                    <a:lnTo>
                      <a:pt x="24" y="54"/>
                    </a:lnTo>
                    <a:lnTo>
                      <a:pt x="47" y="0"/>
                    </a:lnTo>
                    <a:lnTo>
                      <a:pt x="0" y="78"/>
                    </a:lnTo>
                    <a:lnTo>
                      <a:pt x="12" y="72"/>
                    </a:lnTo>
                    <a:lnTo>
                      <a:pt x="12" y="72"/>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16" name="Freeform 20"/>
              <p:cNvSpPr>
                <a:spLocks/>
              </p:cNvSpPr>
              <p:nvPr/>
            </p:nvSpPr>
            <p:spPr bwMode="hidden">
              <a:xfrm>
                <a:off x="1284" y="2572"/>
                <a:ext cx="149" cy="419"/>
              </a:xfrm>
              <a:custGeom>
                <a:avLst/>
                <a:gdLst/>
                <a:ahLst/>
                <a:cxnLst>
                  <a:cxn ang="0">
                    <a:pos x="29" y="96"/>
                  </a:cxn>
                  <a:cxn ang="0">
                    <a:pos x="41" y="126"/>
                  </a:cxn>
                  <a:cxn ang="0">
                    <a:pos x="29" y="161"/>
                  </a:cxn>
                  <a:cxn ang="0">
                    <a:pos x="47" y="149"/>
                  </a:cxn>
                  <a:cxn ang="0">
                    <a:pos x="53" y="347"/>
                  </a:cxn>
                  <a:cxn ang="0">
                    <a:pos x="65" y="371"/>
                  </a:cxn>
                  <a:cxn ang="0">
                    <a:pos x="65" y="377"/>
                  </a:cxn>
                  <a:cxn ang="0">
                    <a:pos x="65" y="389"/>
                  </a:cxn>
                  <a:cxn ang="0">
                    <a:pos x="77" y="395"/>
                  </a:cxn>
                  <a:cxn ang="0">
                    <a:pos x="101" y="407"/>
                  </a:cxn>
                  <a:cxn ang="0">
                    <a:pos x="125" y="413"/>
                  </a:cxn>
                  <a:cxn ang="0">
                    <a:pos x="149" y="419"/>
                  </a:cxn>
                  <a:cxn ang="0">
                    <a:pos x="125" y="395"/>
                  </a:cxn>
                  <a:cxn ang="0">
                    <a:pos x="77" y="365"/>
                  </a:cxn>
                  <a:cxn ang="0">
                    <a:pos x="77" y="365"/>
                  </a:cxn>
                  <a:cxn ang="0">
                    <a:pos x="77" y="353"/>
                  </a:cxn>
                  <a:cxn ang="0">
                    <a:pos x="83" y="329"/>
                  </a:cxn>
                  <a:cxn ang="0">
                    <a:pos x="83" y="293"/>
                  </a:cxn>
                  <a:cxn ang="0">
                    <a:pos x="83" y="257"/>
                  </a:cxn>
                  <a:cxn ang="0">
                    <a:pos x="83" y="221"/>
                  </a:cxn>
                  <a:cxn ang="0">
                    <a:pos x="77" y="185"/>
                  </a:cxn>
                  <a:cxn ang="0">
                    <a:pos x="65" y="155"/>
                  </a:cxn>
                  <a:cxn ang="0">
                    <a:pos x="59" y="143"/>
                  </a:cxn>
                  <a:cxn ang="0">
                    <a:pos x="53" y="137"/>
                  </a:cxn>
                  <a:cxn ang="0">
                    <a:pos x="53" y="120"/>
                  </a:cxn>
                  <a:cxn ang="0">
                    <a:pos x="53" y="108"/>
                  </a:cxn>
                  <a:cxn ang="0">
                    <a:pos x="47" y="90"/>
                  </a:cxn>
                  <a:cxn ang="0">
                    <a:pos x="35" y="54"/>
                  </a:cxn>
                  <a:cxn ang="0">
                    <a:pos x="23" y="18"/>
                  </a:cxn>
                  <a:cxn ang="0">
                    <a:pos x="17" y="6"/>
                  </a:cxn>
                  <a:cxn ang="0">
                    <a:pos x="17" y="0"/>
                  </a:cxn>
                  <a:cxn ang="0">
                    <a:pos x="0" y="6"/>
                  </a:cxn>
                  <a:cxn ang="0">
                    <a:pos x="6" y="114"/>
                  </a:cxn>
                  <a:cxn ang="0">
                    <a:pos x="29" y="96"/>
                  </a:cxn>
                  <a:cxn ang="0">
                    <a:pos x="29" y="96"/>
                  </a:cxn>
                </a:cxnLst>
                <a:rect l="0" t="0" r="r" b="b"/>
                <a:pathLst>
                  <a:path w="149" h="419">
                    <a:moveTo>
                      <a:pt x="29" y="96"/>
                    </a:moveTo>
                    <a:lnTo>
                      <a:pt x="41" y="126"/>
                    </a:lnTo>
                    <a:lnTo>
                      <a:pt x="29" y="161"/>
                    </a:lnTo>
                    <a:lnTo>
                      <a:pt x="47" y="149"/>
                    </a:lnTo>
                    <a:lnTo>
                      <a:pt x="53" y="347"/>
                    </a:lnTo>
                    <a:lnTo>
                      <a:pt x="65" y="371"/>
                    </a:lnTo>
                    <a:lnTo>
                      <a:pt x="65" y="377"/>
                    </a:lnTo>
                    <a:lnTo>
                      <a:pt x="65" y="389"/>
                    </a:lnTo>
                    <a:lnTo>
                      <a:pt x="77" y="395"/>
                    </a:lnTo>
                    <a:lnTo>
                      <a:pt x="101" y="407"/>
                    </a:lnTo>
                    <a:lnTo>
                      <a:pt x="125" y="413"/>
                    </a:lnTo>
                    <a:lnTo>
                      <a:pt x="149" y="419"/>
                    </a:lnTo>
                    <a:lnTo>
                      <a:pt x="125" y="395"/>
                    </a:lnTo>
                    <a:lnTo>
                      <a:pt x="77" y="365"/>
                    </a:lnTo>
                    <a:lnTo>
                      <a:pt x="77" y="365"/>
                    </a:lnTo>
                    <a:lnTo>
                      <a:pt x="77" y="353"/>
                    </a:lnTo>
                    <a:lnTo>
                      <a:pt x="83" y="329"/>
                    </a:lnTo>
                    <a:lnTo>
                      <a:pt x="83" y="293"/>
                    </a:lnTo>
                    <a:lnTo>
                      <a:pt x="83" y="257"/>
                    </a:lnTo>
                    <a:lnTo>
                      <a:pt x="83" y="221"/>
                    </a:lnTo>
                    <a:lnTo>
                      <a:pt x="77" y="185"/>
                    </a:lnTo>
                    <a:lnTo>
                      <a:pt x="65" y="155"/>
                    </a:lnTo>
                    <a:lnTo>
                      <a:pt x="59" y="143"/>
                    </a:lnTo>
                    <a:lnTo>
                      <a:pt x="53" y="137"/>
                    </a:lnTo>
                    <a:lnTo>
                      <a:pt x="53" y="120"/>
                    </a:lnTo>
                    <a:lnTo>
                      <a:pt x="53" y="108"/>
                    </a:lnTo>
                    <a:lnTo>
                      <a:pt x="47" y="90"/>
                    </a:lnTo>
                    <a:lnTo>
                      <a:pt x="35" y="54"/>
                    </a:lnTo>
                    <a:lnTo>
                      <a:pt x="23" y="18"/>
                    </a:lnTo>
                    <a:lnTo>
                      <a:pt x="17" y="6"/>
                    </a:lnTo>
                    <a:lnTo>
                      <a:pt x="17" y="0"/>
                    </a:lnTo>
                    <a:lnTo>
                      <a:pt x="0" y="6"/>
                    </a:lnTo>
                    <a:lnTo>
                      <a:pt x="6" y="114"/>
                    </a:lnTo>
                    <a:lnTo>
                      <a:pt x="29" y="96"/>
                    </a:lnTo>
                    <a:lnTo>
                      <a:pt x="29" y="9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17" name="Freeform 21"/>
              <p:cNvSpPr>
                <a:spLocks/>
              </p:cNvSpPr>
              <p:nvPr/>
            </p:nvSpPr>
            <p:spPr bwMode="hidden">
              <a:xfrm>
                <a:off x="1140" y="2434"/>
                <a:ext cx="167" cy="138"/>
              </a:xfrm>
              <a:custGeom>
                <a:avLst/>
                <a:gdLst/>
                <a:ahLst/>
                <a:cxnLst>
                  <a:cxn ang="0">
                    <a:pos x="102" y="18"/>
                  </a:cxn>
                  <a:cxn ang="0">
                    <a:pos x="96" y="12"/>
                  </a:cxn>
                  <a:cxn ang="0">
                    <a:pos x="90" y="0"/>
                  </a:cxn>
                  <a:cxn ang="0">
                    <a:pos x="78" y="0"/>
                  </a:cxn>
                  <a:cxn ang="0">
                    <a:pos x="66" y="0"/>
                  </a:cxn>
                  <a:cxn ang="0">
                    <a:pos x="60" y="0"/>
                  </a:cxn>
                  <a:cxn ang="0">
                    <a:pos x="48" y="6"/>
                  </a:cxn>
                  <a:cxn ang="0">
                    <a:pos x="36" y="12"/>
                  </a:cxn>
                  <a:cxn ang="0">
                    <a:pos x="30" y="12"/>
                  </a:cxn>
                  <a:cxn ang="0">
                    <a:pos x="24" y="24"/>
                  </a:cxn>
                  <a:cxn ang="0">
                    <a:pos x="18" y="42"/>
                  </a:cxn>
                  <a:cxn ang="0">
                    <a:pos x="6" y="66"/>
                  </a:cxn>
                  <a:cxn ang="0">
                    <a:pos x="0" y="72"/>
                  </a:cxn>
                  <a:cxn ang="0">
                    <a:pos x="42" y="30"/>
                  </a:cxn>
                  <a:cxn ang="0">
                    <a:pos x="30" y="66"/>
                  </a:cxn>
                  <a:cxn ang="0">
                    <a:pos x="96" y="36"/>
                  </a:cxn>
                  <a:cxn ang="0">
                    <a:pos x="120" y="78"/>
                  </a:cxn>
                  <a:cxn ang="0">
                    <a:pos x="120" y="54"/>
                  </a:cxn>
                  <a:cxn ang="0">
                    <a:pos x="167" y="138"/>
                  </a:cxn>
                  <a:cxn ang="0">
                    <a:pos x="167" y="120"/>
                  </a:cxn>
                  <a:cxn ang="0">
                    <a:pos x="161" y="102"/>
                  </a:cxn>
                  <a:cxn ang="0">
                    <a:pos x="138" y="60"/>
                  </a:cxn>
                  <a:cxn ang="0">
                    <a:pos x="114" y="30"/>
                  </a:cxn>
                  <a:cxn ang="0">
                    <a:pos x="108" y="24"/>
                  </a:cxn>
                  <a:cxn ang="0">
                    <a:pos x="102" y="18"/>
                  </a:cxn>
                  <a:cxn ang="0">
                    <a:pos x="102" y="18"/>
                  </a:cxn>
                </a:cxnLst>
                <a:rect l="0" t="0" r="r" b="b"/>
                <a:pathLst>
                  <a:path w="167" h="138">
                    <a:moveTo>
                      <a:pt x="102" y="18"/>
                    </a:moveTo>
                    <a:lnTo>
                      <a:pt x="96" y="12"/>
                    </a:lnTo>
                    <a:lnTo>
                      <a:pt x="90" y="0"/>
                    </a:lnTo>
                    <a:lnTo>
                      <a:pt x="78" y="0"/>
                    </a:lnTo>
                    <a:lnTo>
                      <a:pt x="66" y="0"/>
                    </a:lnTo>
                    <a:lnTo>
                      <a:pt x="60" y="0"/>
                    </a:lnTo>
                    <a:lnTo>
                      <a:pt x="48" y="6"/>
                    </a:lnTo>
                    <a:lnTo>
                      <a:pt x="36" y="12"/>
                    </a:lnTo>
                    <a:lnTo>
                      <a:pt x="30" y="12"/>
                    </a:lnTo>
                    <a:lnTo>
                      <a:pt x="24" y="24"/>
                    </a:lnTo>
                    <a:lnTo>
                      <a:pt x="18" y="42"/>
                    </a:lnTo>
                    <a:lnTo>
                      <a:pt x="6" y="66"/>
                    </a:lnTo>
                    <a:lnTo>
                      <a:pt x="0" y="72"/>
                    </a:lnTo>
                    <a:lnTo>
                      <a:pt x="42" y="30"/>
                    </a:lnTo>
                    <a:lnTo>
                      <a:pt x="30" y="66"/>
                    </a:lnTo>
                    <a:lnTo>
                      <a:pt x="96" y="36"/>
                    </a:lnTo>
                    <a:lnTo>
                      <a:pt x="120" y="78"/>
                    </a:lnTo>
                    <a:lnTo>
                      <a:pt x="120" y="54"/>
                    </a:lnTo>
                    <a:lnTo>
                      <a:pt x="167" y="138"/>
                    </a:lnTo>
                    <a:lnTo>
                      <a:pt x="167" y="120"/>
                    </a:lnTo>
                    <a:lnTo>
                      <a:pt x="161" y="102"/>
                    </a:lnTo>
                    <a:lnTo>
                      <a:pt x="138" y="60"/>
                    </a:lnTo>
                    <a:lnTo>
                      <a:pt x="114" y="30"/>
                    </a:lnTo>
                    <a:lnTo>
                      <a:pt x="108" y="24"/>
                    </a:lnTo>
                    <a:lnTo>
                      <a:pt x="102" y="18"/>
                    </a:lnTo>
                    <a:lnTo>
                      <a:pt x="102" y="18"/>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18" name="Freeform 22"/>
              <p:cNvSpPr>
                <a:spLocks/>
              </p:cNvSpPr>
              <p:nvPr/>
            </p:nvSpPr>
            <p:spPr bwMode="hidden">
              <a:xfrm>
                <a:off x="948" y="2314"/>
                <a:ext cx="113" cy="114"/>
              </a:xfrm>
              <a:custGeom>
                <a:avLst/>
                <a:gdLst/>
                <a:ahLst/>
                <a:cxnLst>
                  <a:cxn ang="0">
                    <a:pos x="0" y="0"/>
                  </a:cxn>
                  <a:cxn ang="0">
                    <a:pos x="6" y="0"/>
                  </a:cxn>
                  <a:cxn ang="0">
                    <a:pos x="24" y="6"/>
                  </a:cxn>
                  <a:cxn ang="0">
                    <a:pos x="48" y="18"/>
                  </a:cxn>
                  <a:cxn ang="0">
                    <a:pos x="71" y="36"/>
                  </a:cxn>
                  <a:cxn ang="0">
                    <a:pos x="83" y="48"/>
                  </a:cxn>
                  <a:cxn ang="0">
                    <a:pos x="95" y="66"/>
                  </a:cxn>
                  <a:cxn ang="0">
                    <a:pos x="107" y="90"/>
                  </a:cxn>
                  <a:cxn ang="0">
                    <a:pos x="113" y="114"/>
                  </a:cxn>
                  <a:cxn ang="0">
                    <a:pos x="83" y="66"/>
                  </a:cxn>
                  <a:cxn ang="0">
                    <a:pos x="60" y="78"/>
                  </a:cxn>
                  <a:cxn ang="0">
                    <a:pos x="71" y="54"/>
                  </a:cxn>
                  <a:cxn ang="0">
                    <a:pos x="12" y="78"/>
                  </a:cxn>
                  <a:cxn ang="0">
                    <a:pos x="60" y="48"/>
                  </a:cxn>
                  <a:cxn ang="0">
                    <a:pos x="60" y="42"/>
                  </a:cxn>
                  <a:cxn ang="0">
                    <a:pos x="54" y="30"/>
                  </a:cxn>
                  <a:cxn ang="0">
                    <a:pos x="36" y="18"/>
                  </a:cxn>
                  <a:cxn ang="0">
                    <a:pos x="0" y="0"/>
                  </a:cxn>
                  <a:cxn ang="0">
                    <a:pos x="0" y="0"/>
                  </a:cxn>
                </a:cxnLst>
                <a:rect l="0" t="0" r="r" b="b"/>
                <a:pathLst>
                  <a:path w="113" h="114">
                    <a:moveTo>
                      <a:pt x="0" y="0"/>
                    </a:moveTo>
                    <a:lnTo>
                      <a:pt x="6" y="0"/>
                    </a:lnTo>
                    <a:lnTo>
                      <a:pt x="24" y="6"/>
                    </a:lnTo>
                    <a:lnTo>
                      <a:pt x="48" y="18"/>
                    </a:lnTo>
                    <a:lnTo>
                      <a:pt x="71" y="36"/>
                    </a:lnTo>
                    <a:lnTo>
                      <a:pt x="83" y="48"/>
                    </a:lnTo>
                    <a:lnTo>
                      <a:pt x="95" y="66"/>
                    </a:lnTo>
                    <a:lnTo>
                      <a:pt x="107" y="90"/>
                    </a:lnTo>
                    <a:lnTo>
                      <a:pt x="113" y="114"/>
                    </a:lnTo>
                    <a:lnTo>
                      <a:pt x="83" y="66"/>
                    </a:lnTo>
                    <a:lnTo>
                      <a:pt x="60" y="78"/>
                    </a:lnTo>
                    <a:lnTo>
                      <a:pt x="71" y="54"/>
                    </a:lnTo>
                    <a:lnTo>
                      <a:pt x="12" y="78"/>
                    </a:lnTo>
                    <a:lnTo>
                      <a:pt x="60" y="48"/>
                    </a:lnTo>
                    <a:lnTo>
                      <a:pt x="60" y="42"/>
                    </a:lnTo>
                    <a:lnTo>
                      <a:pt x="54" y="30"/>
                    </a:lnTo>
                    <a:lnTo>
                      <a:pt x="36" y="18"/>
                    </a:lnTo>
                    <a:lnTo>
                      <a:pt x="0" y="0"/>
                    </a:lnTo>
                    <a:lnTo>
                      <a:pt x="0"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19" name="Freeform 23"/>
              <p:cNvSpPr>
                <a:spLocks/>
              </p:cNvSpPr>
              <p:nvPr/>
            </p:nvSpPr>
            <p:spPr bwMode="hidden">
              <a:xfrm>
                <a:off x="1122" y="2578"/>
                <a:ext cx="66" cy="60"/>
              </a:xfrm>
              <a:custGeom>
                <a:avLst/>
                <a:gdLst/>
                <a:ahLst/>
                <a:cxnLst>
                  <a:cxn ang="0">
                    <a:pos x="54" y="0"/>
                  </a:cxn>
                  <a:cxn ang="0">
                    <a:pos x="42" y="18"/>
                  </a:cxn>
                  <a:cxn ang="0">
                    <a:pos x="36" y="6"/>
                  </a:cxn>
                  <a:cxn ang="0">
                    <a:pos x="24" y="30"/>
                  </a:cxn>
                  <a:cxn ang="0">
                    <a:pos x="18" y="36"/>
                  </a:cxn>
                  <a:cxn ang="0">
                    <a:pos x="6" y="48"/>
                  </a:cxn>
                  <a:cxn ang="0">
                    <a:pos x="0" y="60"/>
                  </a:cxn>
                  <a:cxn ang="0">
                    <a:pos x="12" y="54"/>
                  </a:cxn>
                  <a:cxn ang="0">
                    <a:pos x="30" y="36"/>
                  </a:cxn>
                  <a:cxn ang="0">
                    <a:pos x="54" y="18"/>
                  </a:cxn>
                  <a:cxn ang="0">
                    <a:pos x="66" y="6"/>
                  </a:cxn>
                  <a:cxn ang="0">
                    <a:pos x="54" y="0"/>
                  </a:cxn>
                  <a:cxn ang="0">
                    <a:pos x="54" y="0"/>
                  </a:cxn>
                </a:cxnLst>
                <a:rect l="0" t="0" r="r" b="b"/>
                <a:pathLst>
                  <a:path w="66" h="60">
                    <a:moveTo>
                      <a:pt x="54" y="0"/>
                    </a:moveTo>
                    <a:lnTo>
                      <a:pt x="42" y="18"/>
                    </a:lnTo>
                    <a:lnTo>
                      <a:pt x="36" y="6"/>
                    </a:lnTo>
                    <a:lnTo>
                      <a:pt x="24" y="30"/>
                    </a:lnTo>
                    <a:lnTo>
                      <a:pt x="18" y="36"/>
                    </a:lnTo>
                    <a:lnTo>
                      <a:pt x="6" y="48"/>
                    </a:lnTo>
                    <a:lnTo>
                      <a:pt x="0" y="60"/>
                    </a:lnTo>
                    <a:lnTo>
                      <a:pt x="12" y="54"/>
                    </a:lnTo>
                    <a:lnTo>
                      <a:pt x="30" y="36"/>
                    </a:lnTo>
                    <a:lnTo>
                      <a:pt x="54" y="18"/>
                    </a:lnTo>
                    <a:lnTo>
                      <a:pt x="66" y="6"/>
                    </a:lnTo>
                    <a:lnTo>
                      <a:pt x="54" y="0"/>
                    </a:lnTo>
                    <a:lnTo>
                      <a:pt x="54"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20" name="Freeform 24"/>
              <p:cNvSpPr>
                <a:spLocks/>
              </p:cNvSpPr>
              <p:nvPr/>
            </p:nvSpPr>
            <p:spPr bwMode="hidden">
              <a:xfrm>
                <a:off x="942" y="2674"/>
                <a:ext cx="161" cy="179"/>
              </a:xfrm>
              <a:custGeom>
                <a:avLst/>
                <a:gdLst/>
                <a:ahLst/>
                <a:cxnLst>
                  <a:cxn ang="0">
                    <a:pos x="131" y="53"/>
                  </a:cxn>
                  <a:cxn ang="0">
                    <a:pos x="137" y="53"/>
                  </a:cxn>
                  <a:cxn ang="0">
                    <a:pos x="143" y="41"/>
                  </a:cxn>
                  <a:cxn ang="0">
                    <a:pos x="155" y="35"/>
                  </a:cxn>
                  <a:cxn ang="0">
                    <a:pos x="161" y="24"/>
                  </a:cxn>
                  <a:cxn ang="0">
                    <a:pos x="161" y="12"/>
                  </a:cxn>
                  <a:cxn ang="0">
                    <a:pos x="161" y="0"/>
                  </a:cxn>
                  <a:cxn ang="0">
                    <a:pos x="149" y="24"/>
                  </a:cxn>
                  <a:cxn ang="0">
                    <a:pos x="143" y="35"/>
                  </a:cxn>
                  <a:cxn ang="0">
                    <a:pos x="131" y="35"/>
                  </a:cxn>
                  <a:cxn ang="0">
                    <a:pos x="119" y="41"/>
                  </a:cxn>
                  <a:cxn ang="0">
                    <a:pos x="125" y="53"/>
                  </a:cxn>
                  <a:cxn ang="0">
                    <a:pos x="95" y="95"/>
                  </a:cxn>
                  <a:cxn ang="0">
                    <a:pos x="0" y="137"/>
                  </a:cxn>
                  <a:cxn ang="0">
                    <a:pos x="60" y="119"/>
                  </a:cxn>
                  <a:cxn ang="0">
                    <a:pos x="54" y="125"/>
                  </a:cxn>
                  <a:cxn ang="0">
                    <a:pos x="48" y="131"/>
                  </a:cxn>
                  <a:cxn ang="0">
                    <a:pos x="24" y="155"/>
                  </a:cxn>
                  <a:cxn ang="0">
                    <a:pos x="12" y="167"/>
                  </a:cxn>
                  <a:cxn ang="0">
                    <a:pos x="0" y="173"/>
                  </a:cxn>
                  <a:cxn ang="0">
                    <a:pos x="0" y="179"/>
                  </a:cxn>
                  <a:cxn ang="0">
                    <a:pos x="6" y="173"/>
                  </a:cxn>
                  <a:cxn ang="0">
                    <a:pos x="30" y="155"/>
                  </a:cxn>
                  <a:cxn ang="0">
                    <a:pos x="48" y="143"/>
                  </a:cxn>
                  <a:cxn ang="0">
                    <a:pos x="71" y="125"/>
                  </a:cxn>
                  <a:cxn ang="0">
                    <a:pos x="95" y="107"/>
                  </a:cxn>
                  <a:cxn ang="0">
                    <a:pos x="119" y="77"/>
                  </a:cxn>
                  <a:cxn ang="0">
                    <a:pos x="131" y="59"/>
                  </a:cxn>
                  <a:cxn ang="0">
                    <a:pos x="131" y="53"/>
                  </a:cxn>
                  <a:cxn ang="0">
                    <a:pos x="131" y="53"/>
                  </a:cxn>
                </a:cxnLst>
                <a:rect l="0" t="0" r="r" b="b"/>
                <a:pathLst>
                  <a:path w="161" h="179">
                    <a:moveTo>
                      <a:pt x="131" y="53"/>
                    </a:moveTo>
                    <a:lnTo>
                      <a:pt x="137" y="53"/>
                    </a:lnTo>
                    <a:lnTo>
                      <a:pt x="143" y="41"/>
                    </a:lnTo>
                    <a:lnTo>
                      <a:pt x="155" y="35"/>
                    </a:lnTo>
                    <a:lnTo>
                      <a:pt x="161" y="24"/>
                    </a:lnTo>
                    <a:lnTo>
                      <a:pt x="161" y="12"/>
                    </a:lnTo>
                    <a:lnTo>
                      <a:pt x="161" y="0"/>
                    </a:lnTo>
                    <a:lnTo>
                      <a:pt x="149" y="24"/>
                    </a:lnTo>
                    <a:lnTo>
                      <a:pt x="143" y="35"/>
                    </a:lnTo>
                    <a:lnTo>
                      <a:pt x="131" y="35"/>
                    </a:lnTo>
                    <a:lnTo>
                      <a:pt x="119" y="41"/>
                    </a:lnTo>
                    <a:lnTo>
                      <a:pt x="125" y="53"/>
                    </a:lnTo>
                    <a:lnTo>
                      <a:pt x="95" y="95"/>
                    </a:lnTo>
                    <a:lnTo>
                      <a:pt x="0" y="137"/>
                    </a:lnTo>
                    <a:lnTo>
                      <a:pt x="60" y="119"/>
                    </a:lnTo>
                    <a:lnTo>
                      <a:pt x="54" y="125"/>
                    </a:lnTo>
                    <a:lnTo>
                      <a:pt x="48" y="131"/>
                    </a:lnTo>
                    <a:lnTo>
                      <a:pt x="24" y="155"/>
                    </a:lnTo>
                    <a:lnTo>
                      <a:pt x="12" y="167"/>
                    </a:lnTo>
                    <a:lnTo>
                      <a:pt x="0" y="173"/>
                    </a:lnTo>
                    <a:lnTo>
                      <a:pt x="0" y="179"/>
                    </a:lnTo>
                    <a:lnTo>
                      <a:pt x="6" y="173"/>
                    </a:lnTo>
                    <a:lnTo>
                      <a:pt x="30" y="155"/>
                    </a:lnTo>
                    <a:lnTo>
                      <a:pt x="48" y="143"/>
                    </a:lnTo>
                    <a:lnTo>
                      <a:pt x="71" y="125"/>
                    </a:lnTo>
                    <a:lnTo>
                      <a:pt x="95" y="107"/>
                    </a:lnTo>
                    <a:lnTo>
                      <a:pt x="119" y="77"/>
                    </a:lnTo>
                    <a:lnTo>
                      <a:pt x="131" y="59"/>
                    </a:lnTo>
                    <a:lnTo>
                      <a:pt x="131" y="53"/>
                    </a:lnTo>
                    <a:lnTo>
                      <a:pt x="131" y="53"/>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21" name="Freeform 25"/>
              <p:cNvSpPr>
                <a:spLocks/>
              </p:cNvSpPr>
              <p:nvPr/>
            </p:nvSpPr>
            <p:spPr bwMode="hidden">
              <a:xfrm>
                <a:off x="737" y="2763"/>
                <a:ext cx="73" cy="54"/>
              </a:xfrm>
              <a:custGeom>
                <a:avLst/>
                <a:gdLst/>
                <a:ahLst/>
                <a:cxnLst>
                  <a:cxn ang="0">
                    <a:pos x="24" y="36"/>
                  </a:cxn>
                  <a:cxn ang="0">
                    <a:pos x="48" y="24"/>
                  </a:cxn>
                  <a:cxn ang="0">
                    <a:pos x="60" y="12"/>
                  </a:cxn>
                  <a:cxn ang="0">
                    <a:pos x="66" y="6"/>
                  </a:cxn>
                  <a:cxn ang="0">
                    <a:pos x="72" y="0"/>
                  </a:cxn>
                  <a:cxn ang="0">
                    <a:pos x="42" y="18"/>
                  </a:cxn>
                  <a:cxn ang="0">
                    <a:pos x="30" y="24"/>
                  </a:cxn>
                  <a:cxn ang="0">
                    <a:pos x="24" y="24"/>
                  </a:cxn>
                  <a:cxn ang="0">
                    <a:pos x="18" y="18"/>
                  </a:cxn>
                  <a:cxn ang="0">
                    <a:pos x="12" y="12"/>
                  </a:cxn>
                  <a:cxn ang="0">
                    <a:pos x="0" y="54"/>
                  </a:cxn>
                  <a:cxn ang="0">
                    <a:pos x="12" y="42"/>
                  </a:cxn>
                  <a:cxn ang="0">
                    <a:pos x="24" y="36"/>
                  </a:cxn>
                  <a:cxn ang="0">
                    <a:pos x="24" y="36"/>
                  </a:cxn>
                </a:cxnLst>
                <a:rect l="0" t="0" r="r" b="b"/>
                <a:pathLst>
                  <a:path w="72" h="54">
                    <a:moveTo>
                      <a:pt x="24" y="36"/>
                    </a:moveTo>
                    <a:lnTo>
                      <a:pt x="48" y="24"/>
                    </a:lnTo>
                    <a:lnTo>
                      <a:pt x="60" y="12"/>
                    </a:lnTo>
                    <a:lnTo>
                      <a:pt x="66" y="6"/>
                    </a:lnTo>
                    <a:lnTo>
                      <a:pt x="72" y="0"/>
                    </a:lnTo>
                    <a:lnTo>
                      <a:pt x="42" y="18"/>
                    </a:lnTo>
                    <a:lnTo>
                      <a:pt x="30" y="24"/>
                    </a:lnTo>
                    <a:lnTo>
                      <a:pt x="24" y="24"/>
                    </a:lnTo>
                    <a:lnTo>
                      <a:pt x="18" y="18"/>
                    </a:lnTo>
                    <a:lnTo>
                      <a:pt x="12" y="12"/>
                    </a:lnTo>
                    <a:lnTo>
                      <a:pt x="0" y="54"/>
                    </a:lnTo>
                    <a:lnTo>
                      <a:pt x="12" y="42"/>
                    </a:lnTo>
                    <a:lnTo>
                      <a:pt x="24" y="36"/>
                    </a:lnTo>
                    <a:lnTo>
                      <a:pt x="24" y="3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22" name="Freeform 26"/>
              <p:cNvSpPr>
                <a:spLocks/>
              </p:cNvSpPr>
              <p:nvPr/>
            </p:nvSpPr>
            <p:spPr bwMode="hidden">
              <a:xfrm>
                <a:off x="624" y="2889"/>
                <a:ext cx="12" cy="54"/>
              </a:xfrm>
              <a:custGeom>
                <a:avLst/>
                <a:gdLst/>
                <a:ahLst/>
                <a:cxnLst>
                  <a:cxn ang="0">
                    <a:pos x="12" y="0"/>
                  </a:cxn>
                  <a:cxn ang="0">
                    <a:pos x="0" y="12"/>
                  </a:cxn>
                  <a:cxn ang="0">
                    <a:pos x="0" y="18"/>
                  </a:cxn>
                  <a:cxn ang="0">
                    <a:pos x="6" y="54"/>
                  </a:cxn>
                  <a:cxn ang="0">
                    <a:pos x="12" y="36"/>
                  </a:cxn>
                  <a:cxn ang="0">
                    <a:pos x="12" y="18"/>
                  </a:cxn>
                  <a:cxn ang="0">
                    <a:pos x="12" y="6"/>
                  </a:cxn>
                  <a:cxn ang="0">
                    <a:pos x="12" y="0"/>
                  </a:cxn>
                  <a:cxn ang="0">
                    <a:pos x="12" y="0"/>
                  </a:cxn>
                </a:cxnLst>
                <a:rect l="0" t="0" r="r" b="b"/>
                <a:pathLst>
                  <a:path w="12" h="54">
                    <a:moveTo>
                      <a:pt x="12" y="0"/>
                    </a:moveTo>
                    <a:lnTo>
                      <a:pt x="0" y="12"/>
                    </a:lnTo>
                    <a:lnTo>
                      <a:pt x="0" y="18"/>
                    </a:lnTo>
                    <a:lnTo>
                      <a:pt x="6" y="54"/>
                    </a:lnTo>
                    <a:lnTo>
                      <a:pt x="12" y="36"/>
                    </a:lnTo>
                    <a:lnTo>
                      <a:pt x="12" y="18"/>
                    </a:lnTo>
                    <a:lnTo>
                      <a:pt x="12" y="6"/>
                    </a:lnTo>
                    <a:lnTo>
                      <a:pt x="12" y="0"/>
                    </a:lnTo>
                    <a:lnTo>
                      <a:pt x="12"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23" name="Freeform 27"/>
              <p:cNvSpPr>
                <a:spLocks/>
              </p:cNvSpPr>
              <p:nvPr/>
            </p:nvSpPr>
            <p:spPr bwMode="hidden">
              <a:xfrm>
                <a:off x="492" y="3021"/>
                <a:ext cx="48" cy="72"/>
              </a:xfrm>
              <a:custGeom>
                <a:avLst/>
                <a:gdLst/>
                <a:ahLst/>
                <a:cxnLst>
                  <a:cxn ang="0">
                    <a:pos x="48" y="6"/>
                  </a:cxn>
                  <a:cxn ang="0">
                    <a:pos x="48" y="6"/>
                  </a:cxn>
                  <a:cxn ang="0">
                    <a:pos x="48" y="6"/>
                  </a:cxn>
                  <a:cxn ang="0">
                    <a:pos x="48" y="6"/>
                  </a:cxn>
                  <a:cxn ang="0">
                    <a:pos x="6" y="0"/>
                  </a:cxn>
                  <a:cxn ang="0">
                    <a:pos x="42" y="12"/>
                  </a:cxn>
                  <a:cxn ang="0">
                    <a:pos x="42" y="12"/>
                  </a:cxn>
                  <a:cxn ang="0">
                    <a:pos x="0" y="72"/>
                  </a:cxn>
                  <a:cxn ang="0">
                    <a:pos x="18" y="54"/>
                  </a:cxn>
                  <a:cxn ang="0">
                    <a:pos x="18" y="66"/>
                  </a:cxn>
                  <a:cxn ang="0">
                    <a:pos x="48" y="6"/>
                  </a:cxn>
                  <a:cxn ang="0">
                    <a:pos x="48" y="6"/>
                  </a:cxn>
                  <a:cxn ang="0">
                    <a:pos x="48" y="6"/>
                  </a:cxn>
                </a:cxnLst>
                <a:rect l="0" t="0" r="r" b="b"/>
                <a:pathLst>
                  <a:path w="48" h="72">
                    <a:moveTo>
                      <a:pt x="48" y="6"/>
                    </a:moveTo>
                    <a:lnTo>
                      <a:pt x="48" y="6"/>
                    </a:lnTo>
                    <a:lnTo>
                      <a:pt x="48" y="6"/>
                    </a:lnTo>
                    <a:lnTo>
                      <a:pt x="48" y="6"/>
                    </a:lnTo>
                    <a:lnTo>
                      <a:pt x="6" y="0"/>
                    </a:lnTo>
                    <a:lnTo>
                      <a:pt x="42" y="12"/>
                    </a:lnTo>
                    <a:lnTo>
                      <a:pt x="42" y="12"/>
                    </a:lnTo>
                    <a:lnTo>
                      <a:pt x="0" y="72"/>
                    </a:lnTo>
                    <a:lnTo>
                      <a:pt x="18" y="54"/>
                    </a:lnTo>
                    <a:lnTo>
                      <a:pt x="18" y="66"/>
                    </a:lnTo>
                    <a:lnTo>
                      <a:pt x="48" y="6"/>
                    </a:lnTo>
                    <a:lnTo>
                      <a:pt x="48" y="6"/>
                    </a:lnTo>
                    <a:lnTo>
                      <a:pt x="48"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24" name="Freeform 28"/>
              <p:cNvSpPr>
                <a:spLocks/>
              </p:cNvSpPr>
              <p:nvPr/>
            </p:nvSpPr>
            <p:spPr bwMode="hidden">
              <a:xfrm>
                <a:off x="437" y="3027"/>
                <a:ext cx="288" cy="84"/>
              </a:xfrm>
              <a:custGeom>
                <a:avLst/>
                <a:gdLst/>
                <a:ahLst/>
                <a:cxnLst>
                  <a:cxn ang="0">
                    <a:pos x="287" y="0"/>
                  </a:cxn>
                  <a:cxn ang="0">
                    <a:pos x="0" y="84"/>
                  </a:cxn>
                  <a:cxn ang="0">
                    <a:pos x="168" y="36"/>
                  </a:cxn>
                  <a:cxn ang="0">
                    <a:pos x="114" y="60"/>
                  </a:cxn>
                  <a:cxn ang="0">
                    <a:pos x="276" y="18"/>
                  </a:cxn>
                  <a:cxn ang="0">
                    <a:pos x="287" y="0"/>
                  </a:cxn>
                  <a:cxn ang="0">
                    <a:pos x="287" y="0"/>
                  </a:cxn>
                </a:cxnLst>
                <a:rect l="0" t="0" r="r" b="b"/>
                <a:pathLst>
                  <a:path w="287" h="84">
                    <a:moveTo>
                      <a:pt x="287" y="0"/>
                    </a:moveTo>
                    <a:lnTo>
                      <a:pt x="0" y="84"/>
                    </a:lnTo>
                    <a:lnTo>
                      <a:pt x="168" y="36"/>
                    </a:lnTo>
                    <a:lnTo>
                      <a:pt x="114" y="60"/>
                    </a:lnTo>
                    <a:lnTo>
                      <a:pt x="276" y="18"/>
                    </a:lnTo>
                    <a:lnTo>
                      <a:pt x="287" y="0"/>
                    </a:lnTo>
                    <a:lnTo>
                      <a:pt x="287"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25" name="Freeform 29"/>
              <p:cNvSpPr>
                <a:spLocks/>
              </p:cNvSpPr>
              <p:nvPr/>
            </p:nvSpPr>
            <p:spPr bwMode="hidden">
              <a:xfrm>
                <a:off x="828" y="3003"/>
                <a:ext cx="66" cy="108"/>
              </a:xfrm>
              <a:custGeom>
                <a:avLst/>
                <a:gdLst/>
                <a:ahLst/>
                <a:cxnLst>
                  <a:cxn ang="0">
                    <a:pos x="6" y="0"/>
                  </a:cxn>
                  <a:cxn ang="0">
                    <a:pos x="66" y="6"/>
                  </a:cxn>
                  <a:cxn ang="0">
                    <a:pos x="0" y="84"/>
                  </a:cxn>
                  <a:cxn ang="0">
                    <a:pos x="54" y="24"/>
                  </a:cxn>
                  <a:cxn ang="0">
                    <a:pos x="6" y="108"/>
                  </a:cxn>
                  <a:cxn ang="0">
                    <a:pos x="66" y="6"/>
                  </a:cxn>
                  <a:cxn ang="0">
                    <a:pos x="6" y="0"/>
                  </a:cxn>
                  <a:cxn ang="0">
                    <a:pos x="6" y="0"/>
                  </a:cxn>
                </a:cxnLst>
                <a:rect l="0" t="0" r="r" b="b"/>
                <a:pathLst>
                  <a:path w="66" h="108">
                    <a:moveTo>
                      <a:pt x="6" y="0"/>
                    </a:moveTo>
                    <a:lnTo>
                      <a:pt x="66" y="6"/>
                    </a:lnTo>
                    <a:lnTo>
                      <a:pt x="0" y="84"/>
                    </a:lnTo>
                    <a:lnTo>
                      <a:pt x="54" y="24"/>
                    </a:lnTo>
                    <a:lnTo>
                      <a:pt x="6" y="108"/>
                    </a:lnTo>
                    <a:lnTo>
                      <a:pt x="66" y="6"/>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26" name="Freeform 30"/>
              <p:cNvSpPr>
                <a:spLocks/>
              </p:cNvSpPr>
              <p:nvPr/>
            </p:nvSpPr>
            <p:spPr bwMode="hidden">
              <a:xfrm>
                <a:off x="366" y="3111"/>
                <a:ext cx="77" cy="42"/>
              </a:xfrm>
              <a:custGeom>
                <a:avLst/>
                <a:gdLst/>
                <a:ahLst/>
                <a:cxnLst>
                  <a:cxn ang="0">
                    <a:pos x="36" y="0"/>
                  </a:cxn>
                  <a:cxn ang="0">
                    <a:pos x="42" y="0"/>
                  </a:cxn>
                  <a:cxn ang="0">
                    <a:pos x="60" y="6"/>
                  </a:cxn>
                  <a:cxn ang="0">
                    <a:pos x="48" y="6"/>
                  </a:cxn>
                  <a:cxn ang="0">
                    <a:pos x="42" y="6"/>
                  </a:cxn>
                  <a:cxn ang="0">
                    <a:pos x="60" y="6"/>
                  </a:cxn>
                  <a:cxn ang="0">
                    <a:pos x="0" y="24"/>
                  </a:cxn>
                  <a:cxn ang="0">
                    <a:pos x="71" y="6"/>
                  </a:cxn>
                  <a:cxn ang="0">
                    <a:pos x="66" y="42"/>
                  </a:cxn>
                  <a:cxn ang="0">
                    <a:pos x="77" y="6"/>
                  </a:cxn>
                  <a:cxn ang="0">
                    <a:pos x="36" y="0"/>
                  </a:cxn>
                  <a:cxn ang="0">
                    <a:pos x="36" y="0"/>
                  </a:cxn>
                </a:cxnLst>
                <a:rect l="0" t="0" r="r" b="b"/>
                <a:pathLst>
                  <a:path w="77" h="42">
                    <a:moveTo>
                      <a:pt x="36" y="0"/>
                    </a:moveTo>
                    <a:lnTo>
                      <a:pt x="42" y="0"/>
                    </a:lnTo>
                    <a:lnTo>
                      <a:pt x="60" y="6"/>
                    </a:lnTo>
                    <a:lnTo>
                      <a:pt x="48" y="6"/>
                    </a:lnTo>
                    <a:lnTo>
                      <a:pt x="42" y="6"/>
                    </a:lnTo>
                    <a:lnTo>
                      <a:pt x="60" y="6"/>
                    </a:lnTo>
                    <a:lnTo>
                      <a:pt x="0" y="24"/>
                    </a:lnTo>
                    <a:lnTo>
                      <a:pt x="71" y="6"/>
                    </a:lnTo>
                    <a:lnTo>
                      <a:pt x="66" y="42"/>
                    </a:lnTo>
                    <a:lnTo>
                      <a:pt x="77" y="6"/>
                    </a:lnTo>
                    <a:lnTo>
                      <a:pt x="36" y="0"/>
                    </a:lnTo>
                    <a:lnTo>
                      <a:pt x="3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27" name="Freeform 31"/>
              <p:cNvSpPr>
                <a:spLocks/>
              </p:cNvSpPr>
              <p:nvPr/>
            </p:nvSpPr>
            <p:spPr bwMode="hidden">
              <a:xfrm>
                <a:off x="498" y="3165"/>
                <a:ext cx="66" cy="30"/>
              </a:xfrm>
              <a:custGeom>
                <a:avLst/>
                <a:gdLst/>
                <a:ahLst/>
                <a:cxnLst>
                  <a:cxn ang="0">
                    <a:pos x="66" y="6"/>
                  </a:cxn>
                  <a:cxn ang="0">
                    <a:pos x="0" y="0"/>
                  </a:cxn>
                  <a:cxn ang="0">
                    <a:pos x="54" y="6"/>
                  </a:cxn>
                  <a:cxn ang="0">
                    <a:pos x="18" y="18"/>
                  </a:cxn>
                  <a:cxn ang="0">
                    <a:pos x="60" y="12"/>
                  </a:cxn>
                  <a:cxn ang="0">
                    <a:pos x="60" y="30"/>
                  </a:cxn>
                  <a:cxn ang="0">
                    <a:pos x="60" y="30"/>
                  </a:cxn>
                  <a:cxn ang="0">
                    <a:pos x="66" y="6"/>
                  </a:cxn>
                  <a:cxn ang="0">
                    <a:pos x="66" y="6"/>
                  </a:cxn>
                </a:cxnLst>
                <a:rect l="0" t="0" r="r" b="b"/>
                <a:pathLst>
                  <a:path w="66" h="30">
                    <a:moveTo>
                      <a:pt x="66" y="6"/>
                    </a:moveTo>
                    <a:lnTo>
                      <a:pt x="0" y="0"/>
                    </a:lnTo>
                    <a:lnTo>
                      <a:pt x="54" y="6"/>
                    </a:lnTo>
                    <a:lnTo>
                      <a:pt x="18" y="18"/>
                    </a:lnTo>
                    <a:lnTo>
                      <a:pt x="60" y="12"/>
                    </a:lnTo>
                    <a:lnTo>
                      <a:pt x="60" y="30"/>
                    </a:lnTo>
                    <a:lnTo>
                      <a:pt x="60" y="30"/>
                    </a:lnTo>
                    <a:lnTo>
                      <a:pt x="66" y="6"/>
                    </a:lnTo>
                    <a:lnTo>
                      <a:pt x="66"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28" name="Freeform 32"/>
              <p:cNvSpPr>
                <a:spLocks/>
              </p:cNvSpPr>
              <p:nvPr/>
            </p:nvSpPr>
            <p:spPr bwMode="hidden">
              <a:xfrm>
                <a:off x="840" y="2919"/>
                <a:ext cx="18" cy="60"/>
              </a:xfrm>
              <a:custGeom>
                <a:avLst/>
                <a:gdLst/>
                <a:ahLst/>
                <a:cxnLst>
                  <a:cxn ang="0">
                    <a:pos x="0" y="24"/>
                  </a:cxn>
                  <a:cxn ang="0">
                    <a:pos x="12" y="24"/>
                  </a:cxn>
                  <a:cxn ang="0">
                    <a:pos x="12" y="60"/>
                  </a:cxn>
                  <a:cxn ang="0">
                    <a:pos x="18" y="18"/>
                  </a:cxn>
                  <a:cxn ang="0">
                    <a:pos x="18" y="18"/>
                  </a:cxn>
                  <a:cxn ang="0">
                    <a:pos x="18" y="0"/>
                  </a:cxn>
                  <a:cxn ang="0">
                    <a:pos x="12" y="18"/>
                  </a:cxn>
                  <a:cxn ang="0">
                    <a:pos x="0" y="24"/>
                  </a:cxn>
                  <a:cxn ang="0">
                    <a:pos x="0" y="24"/>
                  </a:cxn>
                </a:cxnLst>
                <a:rect l="0" t="0" r="r" b="b"/>
                <a:pathLst>
                  <a:path w="18" h="60">
                    <a:moveTo>
                      <a:pt x="0" y="24"/>
                    </a:moveTo>
                    <a:lnTo>
                      <a:pt x="12" y="24"/>
                    </a:lnTo>
                    <a:lnTo>
                      <a:pt x="12" y="60"/>
                    </a:lnTo>
                    <a:lnTo>
                      <a:pt x="18" y="18"/>
                    </a:lnTo>
                    <a:lnTo>
                      <a:pt x="18" y="18"/>
                    </a:lnTo>
                    <a:lnTo>
                      <a:pt x="18" y="0"/>
                    </a:lnTo>
                    <a:lnTo>
                      <a:pt x="12" y="18"/>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29" name="Freeform 33"/>
              <p:cNvSpPr>
                <a:spLocks/>
              </p:cNvSpPr>
              <p:nvPr/>
            </p:nvSpPr>
            <p:spPr bwMode="hidden">
              <a:xfrm>
                <a:off x="546" y="3021"/>
                <a:ext cx="6" cy="18"/>
              </a:xfrm>
              <a:custGeom>
                <a:avLst/>
                <a:gdLst/>
                <a:ahLst/>
                <a:cxnLst>
                  <a:cxn ang="0">
                    <a:pos x="6" y="0"/>
                  </a:cxn>
                  <a:cxn ang="0">
                    <a:pos x="0" y="18"/>
                  </a:cxn>
                  <a:cxn ang="0">
                    <a:pos x="6" y="12"/>
                  </a:cxn>
                  <a:cxn ang="0">
                    <a:pos x="6" y="0"/>
                  </a:cxn>
                  <a:cxn ang="0">
                    <a:pos x="6" y="0"/>
                  </a:cxn>
                </a:cxnLst>
                <a:rect l="0" t="0" r="r" b="b"/>
                <a:pathLst>
                  <a:path w="6" h="18">
                    <a:moveTo>
                      <a:pt x="6" y="0"/>
                    </a:moveTo>
                    <a:lnTo>
                      <a:pt x="0" y="18"/>
                    </a:lnTo>
                    <a:lnTo>
                      <a:pt x="6" y="12"/>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30" name="Freeform 34"/>
              <p:cNvSpPr>
                <a:spLocks/>
              </p:cNvSpPr>
              <p:nvPr/>
            </p:nvSpPr>
            <p:spPr bwMode="hidden">
              <a:xfrm>
                <a:off x="534" y="2943"/>
                <a:ext cx="30" cy="78"/>
              </a:xfrm>
              <a:custGeom>
                <a:avLst/>
                <a:gdLst/>
                <a:ahLst/>
                <a:cxnLst>
                  <a:cxn ang="0">
                    <a:pos x="24" y="6"/>
                  </a:cxn>
                  <a:cxn ang="0">
                    <a:pos x="18" y="24"/>
                  </a:cxn>
                  <a:cxn ang="0">
                    <a:pos x="0" y="18"/>
                  </a:cxn>
                  <a:cxn ang="0">
                    <a:pos x="12" y="30"/>
                  </a:cxn>
                  <a:cxn ang="0">
                    <a:pos x="6" y="42"/>
                  </a:cxn>
                  <a:cxn ang="0">
                    <a:pos x="18" y="78"/>
                  </a:cxn>
                  <a:cxn ang="0">
                    <a:pos x="18" y="24"/>
                  </a:cxn>
                  <a:cxn ang="0">
                    <a:pos x="24" y="12"/>
                  </a:cxn>
                  <a:cxn ang="0">
                    <a:pos x="30" y="6"/>
                  </a:cxn>
                  <a:cxn ang="0">
                    <a:pos x="30" y="6"/>
                  </a:cxn>
                  <a:cxn ang="0">
                    <a:pos x="12" y="0"/>
                  </a:cxn>
                  <a:cxn ang="0">
                    <a:pos x="24" y="6"/>
                  </a:cxn>
                  <a:cxn ang="0">
                    <a:pos x="24" y="6"/>
                  </a:cxn>
                </a:cxnLst>
                <a:rect l="0" t="0" r="r" b="b"/>
                <a:pathLst>
                  <a:path w="30" h="78">
                    <a:moveTo>
                      <a:pt x="24" y="6"/>
                    </a:moveTo>
                    <a:lnTo>
                      <a:pt x="18" y="24"/>
                    </a:lnTo>
                    <a:lnTo>
                      <a:pt x="0" y="18"/>
                    </a:lnTo>
                    <a:lnTo>
                      <a:pt x="12" y="30"/>
                    </a:lnTo>
                    <a:lnTo>
                      <a:pt x="6" y="42"/>
                    </a:lnTo>
                    <a:lnTo>
                      <a:pt x="18" y="78"/>
                    </a:lnTo>
                    <a:lnTo>
                      <a:pt x="18" y="24"/>
                    </a:lnTo>
                    <a:lnTo>
                      <a:pt x="24" y="12"/>
                    </a:lnTo>
                    <a:lnTo>
                      <a:pt x="30" y="6"/>
                    </a:lnTo>
                    <a:lnTo>
                      <a:pt x="30" y="6"/>
                    </a:lnTo>
                    <a:lnTo>
                      <a:pt x="12" y="0"/>
                    </a:lnTo>
                    <a:lnTo>
                      <a:pt x="24" y="6"/>
                    </a:lnTo>
                    <a:lnTo>
                      <a:pt x="24"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31" name="Freeform 35"/>
              <p:cNvSpPr>
                <a:spLocks/>
              </p:cNvSpPr>
              <p:nvPr/>
            </p:nvSpPr>
            <p:spPr bwMode="hidden">
              <a:xfrm>
                <a:off x="540" y="3039"/>
                <a:ext cx="24" cy="24"/>
              </a:xfrm>
              <a:custGeom>
                <a:avLst/>
                <a:gdLst/>
                <a:ahLst/>
                <a:cxnLst>
                  <a:cxn ang="0">
                    <a:pos x="6" y="0"/>
                  </a:cxn>
                  <a:cxn ang="0">
                    <a:pos x="0" y="0"/>
                  </a:cxn>
                  <a:cxn ang="0">
                    <a:pos x="6" y="0"/>
                  </a:cxn>
                  <a:cxn ang="0">
                    <a:pos x="12" y="6"/>
                  </a:cxn>
                  <a:cxn ang="0">
                    <a:pos x="24" y="24"/>
                  </a:cxn>
                  <a:cxn ang="0">
                    <a:pos x="24" y="18"/>
                  </a:cxn>
                  <a:cxn ang="0">
                    <a:pos x="18" y="6"/>
                  </a:cxn>
                  <a:cxn ang="0">
                    <a:pos x="12" y="0"/>
                  </a:cxn>
                  <a:cxn ang="0">
                    <a:pos x="6" y="0"/>
                  </a:cxn>
                  <a:cxn ang="0">
                    <a:pos x="6" y="0"/>
                  </a:cxn>
                  <a:cxn ang="0">
                    <a:pos x="6" y="0"/>
                  </a:cxn>
                </a:cxnLst>
                <a:rect l="0" t="0" r="r" b="b"/>
                <a:pathLst>
                  <a:path w="24" h="24">
                    <a:moveTo>
                      <a:pt x="6" y="0"/>
                    </a:moveTo>
                    <a:lnTo>
                      <a:pt x="0" y="0"/>
                    </a:lnTo>
                    <a:lnTo>
                      <a:pt x="6" y="0"/>
                    </a:lnTo>
                    <a:lnTo>
                      <a:pt x="12" y="6"/>
                    </a:lnTo>
                    <a:lnTo>
                      <a:pt x="24" y="24"/>
                    </a:lnTo>
                    <a:lnTo>
                      <a:pt x="24" y="18"/>
                    </a:lnTo>
                    <a:lnTo>
                      <a:pt x="18" y="6"/>
                    </a:lnTo>
                    <a:lnTo>
                      <a:pt x="12" y="0"/>
                    </a:lnTo>
                    <a:lnTo>
                      <a:pt x="6" y="0"/>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ar-EG"/>
              </a:p>
            </p:txBody>
          </p:sp>
          <p:sp>
            <p:nvSpPr>
              <p:cNvPr id="4132" name="Freeform 36"/>
              <p:cNvSpPr>
                <a:spLocks/>
              </p:cNvSpPr>
              <p:nvPr/>
            </p:nvSpPr>
            <p:spPr bwMode="hidden">
              <a:xfrm>
                <a:off x="801" y="2681"/>
                <a:ext cx="215" cy="216"/>
              </a:xfrm>
              <a:custGeom>
                <a:avLst/>
                <a:gdLst/>
                <a:ahLst/>
                <a:cxnLst>
                  <a:cxn ang="0">
                    <a:pos x="215" y="0"/>
                  </a:cxn>
                  <a:cxn ang="0">
                    <a:pos x="147" y="36"/>
                  </a:cxn>
                  <a:cxn ang="0">
                    <a:pos x="132" y="49"/>
                  </a:cxn>
                  <a:cxn ang="0">
                    <a:pos x="104" y="79"/>
                  </a:cxn>
                  <a:cxn ang="0">
                    <a:pos x="87" y="114"/>
                  </a:cxn>
                  <a:cxn ang="0">
                    <a:pos x="48" y="156"/>
                  </a:cxn>
                  <a:cxn ang="0">
                    <a:pos x="42" y="166"/>
                  </a:cxn>
                  <a:cxn ang="0">
                    <a:pos x="29" y="177"/>
                  </a:cxn>
                  <a:cxn ang="0">
                    <a:pos x="0" y="208"/>
                  </a:cxn>
                  <a:cxn ang="0">
                    <a:pos x="48" y="216"/>
                  </a:cxn>
                  <a:cxn ang="0">
                    <a:pos x="215" y="0"/>
                  </a:cxn>
                </a:cxnLst>
                <a:rect l="0" t="0" r="r" b="b"/>
                <a:pathLst>
                  <a:path w="215" h="216">
                    <a:moveTo>
                      <a:pt x="215" y="0"/>
                    </a:moveTo>
                    <a:lnTo>
                      <a:pt x="147" y="36"/>
                    </a:lnTo>
                    <a:lnTo>
                      <a:pt x="132" y="49"/>
                    </a:lnTo>
                    <a:lnTo>
                      <a:pt x="104" y="79"/>
                    </a:lnTo>
                    <a:lnTo>
                      <a:pt x="87" y="114"/>
                    </a:lnTo>
                    <a:lnTo>
                      <a:pt x="48" y="156"/>
                    </a:lnTo>
                    <a:lnTo>
                      <a:pt x="42" y="166"/>
                    </a:lnTo>
                    <a:lnTo>
                      <a:pt x="29" y="177"/>
                    </a:lnTo>
                    <a:lnTo>
                      <a:pt x="0" y="208"/>
                    </a:lnTo>
                    <a:lnTo>
                      <a:pt x="48" y="216"/>
                    </a:lnTo>
                    <a:lnTo>
                      <a:pt x="215" y="0"/>
                    </a:lnTo>
                    <a:close/>
                  </a:path>
                </a:pathLst>
              </a:custGeom>
              <a:solidFill>
                <a:schemeClr val="bg2"/>
              </a:solidFill>
              <a:ln w="9525">
                <a:noFill/>
                <a:round/>
                <a:headEnd/>
                <a:tailEnd/>
              </a:ln>
              <a:effectLst/>
            </p:spPr>
            <p:txBody>
              <a:bodyPr/>
              <a:lstStyle/>
              <a:p>
                <a:pPr>
                  <a:defRPr/>
                </a:pPr>
                <a:endParaRPr lang="ar-EG"/>
              </a:p>
            </p:txBody>
          </p:sp>
          <p:sp>
            <p:nvSpPr>
              <p:cNvPr id="4133" name="Freeform 37"/>
              <p:cNvSpPr>
                <a:spLocks/>
              </p:cNvSpPr>
              <p:nvPr/>
            </p:nvSpPr>
            <p:spPr bwMode="hidden">
              <a:xfrm>
                <a:off x="536" y="2710"/>
                <a:ext cx="212" cy="179"/>
              </a:xfrm>
              <a:custGeom>
                <a:avLst/>
                <a:gdLst/>
                <a:ahLst/>
                <a:cxnLst>
                  <a:cxn ang="0">
                    <a:pos x="212" y="0"/>
                  </a:cxn>
                  <a:cxn ang="0">
                    <a:pos x="144" y="36"/>
                  </a:cxn>
                  <a:cxn ang="0">
                    <a:pos x="0" y="179"/>
                  </a:cxn>
                  <a:cxn ang="0">
                    <a:pos x="177" y="85"/>
                  </a:cxn>
                  <a:cxn ang="0">
                    <a:pos x="212" y="0"/>
                  </a:cxn>
                </a:cxnLst>
                <a:rect l="0" t="0" r="r" b="b"/>
                <a:pathLst>
                  <a:path w="212" h="179">
                    <a:moveTo>
                      <a:pt x="212" y="0"/>
                    </a:moveTo>
                    <a:lnTo>
                      <a:pt x="144" y="36"/>
                    </a:lnTo>
                    <a:lnTo>
                      <a:pt x="0" y="179"/>
                    </a:lnTo>
                    <a:lnTo>
                      <a:pt x="177" y="85"/>
                    </a:lnTo>
                    <a:lnTo>
                      <a:pt x="212" y="0"/>
                    </a:lnTo>
                    <a:close/>
                  </a:path>
                </a:pathLst>
              </a:custGeom>
              <a:solidFill>
                <a:schemeClr val="bg2"/>
              </a:solidFill>
              <a:ln w="9525">
                <a:noFill/>
                <a:round/>
                <a:headEnd/>
                <a:tailEnd/>
              </a:ln>
              <a:effectLst/>
            </p:spPr>
            <p:txBody>
              <a:bodyPr/>
              <a:lstStyle/>
              <a:p>
                <a:pPr>
                  <a:defRPr/>
                </a:pPr>
                <a:endParaRPr lang="ar-EG"/>
              </a:p>
            </p:txBody>
          </p:sp>
          <p:sp>
            <p:nvSpPr>
              <p:cNvPr id="4134" name="Freeform 38"/>
              <p:cNvSpPr>
                <a:spLocks/>
              </p:cNvSpPr>
              <p:nvPr/>
            </p:nvSpPr>
            <p:spPr bwMode="hidden">
              <a:xfrm>
                <a:off x="1037" y="2609"/>
                <a:ext cx="64" cy="79"/>
              </a:xfrm>
              <a:custGeom>
                <a:avLst/>
                <a:gdLst/>
                <a:ahLst/>
                <a:cxnLst>
                  <a:cxn ang="0">
                    <a:pos x="0" y="22"/>
                  </a:cxn>
                  <a:cxn ang="0">
                    <a:pos x="64" y="79"/>
                  </a:cxn>
                  <a:cxn ang="0">
                    <a:pos x="60" y="0"/>
                  </a:cxn>
                  <a:cxn ang="0">
                    <a:pos x="0" y="22"/>
                  </a:cxn>
                </a:cxnLst>
                <a:rect l="0" t="0" r="r" b="b"/>
                <a:pathLst>
                  <a:path w="64" h="79">
                    <a:moveTo>
                      <a:pt x="0" y="22"/>
                    </a:moveTo>
                    <a:lnTo>
                      <a:pt x="64" y="79"/>
                    </a:lnTo>
                    <a:lnTo>
                      <a:pt x="60" y="0"/>
                    </a:lnTo>
                    <a:lnTo>
                      <a:pt x="0" y="22"/>
                    </a:lnTo>
                    <a:close/>
                  </a:path>
                </a:pathLst>
              </a:custGeom>
              <a:solidFill>
                <a:schemeClr val="bg2"/>
              </a:solidFill>
              <a:ln w="9525">
                <a:noFill/>
                <a:round/>
                <a:headEnd/>
                <a:tailEnd/>
              </a:ln>
              <a:effectLst/>
            </p:spPr>
            <p:txBody>
              <a:bodyPr/>
              <a:lstStyle/>
              <a:p>
                <a:pPr>
                  <a:defRPr/>
                </a:pPr>
                <a:endParaRPr lang="ar-EG"/>
              </a:p>
            </p:txBody>
          </p:sp>
          <p:sp>
            <p:nvSpPr>
              <p:cNvPr id="4135" name="Freeform 39"/>
              <p:cNvSpPr>
                <a:spLocks/>
              </p:cNvSpPr>
              <p:nvPr userDrawn="1"/>
            </p:nvSpPr>
            <p:spPr bwMode="hidden">
              <a:xfrm>
                <a:off x="867" y="2471"/>
                <a:ext cx="137" cy="207"/>
              </a:xfrm>
              <a:custGeom>
                <a:avLst/>
                <a:gdLst/>
                <a:ahLst/>
                <a:cxnLst>
                  <a:cxn ang="0">
                    <a:pos x="0" y="0"/>
                  </a:cxn>
                  <a:cxn ang="0">
                    <a:pos x="17" y="87"/>
                  </a:cxn>
                  <a:cxn ang="0">
                    <a:pos x="69" y="154"/>
                  </a:cxn>
                  <a:cxn ang="0">
                    <a:pos x="137" y="207"/>
                  </a:cxn>
                  <a:cxn ang="0">
                    <a:pos x="0" y="0"/>
                  </a:cxn>
                </a:cxnLst>
                <a:rect l="0" t="0" r="r" b="b"/>
                <a:pathLst>
                  <a:path w="137" h="207">
                    <a:moveTo>
                      <a:pt x="0" y="0"/>
                    </a:moveTo>
                    <a:lnTo>
                      <a:pt x="17" y="87"/>
                    </a:lnTo>
                    <a:lnTo>
                      <a:pt x="69" y="154"/>
                    </a:lnTo>
                    <a:lnTo>
                      <a:pt x="137" y="207"/>
                    </a:lnTo>
                    <a:lnTo>
                      <a:pt x="0" y="0"/>
                    </a:lnTo>
                    <a:close/>
                  </a:path>
                </a:pathLst>
              </a:custGeom>
              <a:solidFill>
                <a:schemeClr val="bg2"/>
              </a:solidFill>
              <a:ln w="9525">
                <a:noFill/>
                <a:round/>
                <a:headEnd/>
                <a:tailEnd/>
              </a:ln>
              <a:effectLst/>
            </p:spPr>
            <p:txBody>
              <a:bodyPr/>
              <a:lstStyle/>
              <a:p>
                <a:pPr>
                  <a:defRPr/>
                </a:pPr>
                <a:endParaRPr lang="ar-EG"/>
              </a:p>
            </p:txBody>
          </p:sp>
          <p:sp>
            <p:nvSpPr>
              <p:cNvPr id="4136" name="Freeform 40"/>
              <p:cNvSpPr>
                <a:spLocks/>
              </p:cNvSpPr>
              <p:nvPr userDrawn="1"/>
            </p:nvSpPr>
            <p:spPr bwMode="hidden">
              <a:xfrm>
                <a:off x="817" y="2507"/>
                <a:ext cx="65" cy="222"/>
              </a:xfrm>
              <a:custGeom>
                <a:avLst/>
                <a:gdLst/>
                <a:ahLst/>
                <a:cxnLst>
                  <a:cxn ang="0">
                    <a:pos x="0" y="222"/>
                  </a:cxn>
                  <a:cxn ang="0">
                    <a:pos x="40" y="142"/>
                  </a:cxn>
                  <a:cxn ang="0">
                    <a:pos x="65" y="72"/>
                  </a:cxn>
                  <a:cxn ang="0">
                    <a:pos x="7" y="0"/>
                  </a:cxn>
                  <a:cxn ang="0">
                    <a:pos x="0" y="222"/>
                  </a:cxn>
                </a:cxnLst>
                <a:rect l="0" t="0" r="r" b="b"/>
                <a:pathLst>
                  <a:path w="65" h="222">
                    <a:moveTo>
                      <a:pt x="0" y="222"/>
                    </a:moveTo>
                    <a:lnTo>
                      <a:pt x="40" y="142"/>
                    </a:lnTo>
                    <a:lnTo>
                      <a:pt x="65" y="72"/>
                    </a:lnTo>
                    <a:lnTo>
                      <a:pt x="7" y="0"/>
                    </a:lnTo>
                    <a:lnTo>
                      <a:pt x="0" y="222"/>
                    </a:lnTo>
                    <a:close/>
                  </a:path>
                </a:pathLst>
              </a:custGeom>
              <a:solidFill>
                <a:schemeClr val="bg2"/>
              </a:solidFill>
              <a:ln w="9525">
                <a:noFill/>
                <a:round/>
                <a:headEnd/>
                <a:tailEnd/>
              </a:ln>
              <a:effectLst/>
            </p:spPr>
            <p:txBody>
              <a:bodyPr/>
              <a:lstStyle/>
              <a:p>
                <a:pPr>
                  <a:defRPr/>
                </a:pPr>
                <a:endParaRPr lang="ar-EG"/>
              </a:p>
            </p:txBody>
          </p:sp>
        </p:grpSp>
      </p:grpSp>
      <p:sp>
        <p:nvSpPr>
          <p:cNvPr id="4137" name="Rectangle 41"/>
          <p:cNvSpPr>
            <a:spLocks noGrp="1" noChangeArrowheads="1"/>
          </p:cNvSpPr>
          <p:nvPr>
            <p:ph type="title"/>
          </p:nvPr>
        </p:nvSpPr>
        <p:spPr bwMode="auto">
          <a:xfrm>
            <a:off x="457200" y="158750"/>
            <a:ext cx="8229600" cy="1258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ar-SA" smtClean="0"/>
              <a:t>انقر لتحرير نمط العنوان الرئيسي</a:t>
            </a:r>
          </a:p>
        </p:txBody>
      </p:sp>
      <p:sp>
        <p:nvSpPr>
          <p:cNvPr id="4138" name="Rectangle 4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139" name="Rectangle 43"/>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000">
                <a:effectLst>
                  <a:outerShdw blurRad="38100" dist="38100" dir="2700000" algn="tl">
                    <a:srgbClr val="000000"/>
                  </a:outerShdw>
                </a:effectLst>
              </a:defRPr>
            </a:lvl1pPr>
          </a:lstStyle>
          <a:p>
            <a:pPr>
              <a:defRPr/>
            </a:pPr>
            <a:endParaRPr lang="en-US"/>
          </a:p>
        </p:txBody>
      </p:sp>
      <p:sp>
        <p:nvSpPr>
          <p:cNvPr id="4140" name="Rectangle 4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000">
                <a:effectLst>
                  <a:outerShdw blurRad="38100" dist="38100" dir="2700000" algn="tl">
                    <a:srgbClr val="000000"/>
                  </a:outerShdw>
                </a:effectLst>
              </a:defRPr>
            </a:lvl1pPr>
          </a:lstStyle>
          <a:p>
            <a:pPr>
              <a:defRPr/>
            </a:pPr>
            <a:endParaRPr lang="en-US"/>
          </a:p>
        </p:txBody>
      </p:sp>
      <p:sp>
        <p:nvSpPr>
          <p:cNvPr id="4141" name="Rectangle 45"/>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000">
                <a:effectLst>
                  <a:outerShdw blurRad="38100" dist="38100" dir="2700000" algn="tl">
                    <a:srgbClr val="000000"/>
                  </a:outerShdw>
                </a:effectLst>
              </a:defRPr>
            </a:lvl1pPr>
          </a:lstStyle>
          <a:p>
            <a:pPr>
              <a:defRPr/>
            </a:pPr>
            <a:fld id="{AA73950C-7747-40FB-8154-4AF05724C007}" type="slidenum">
              <a:rPr lang="ar-SA"/>
              <a:pPr>
                <a:defRPr/>
              </a:pPr>
              <a:t>‹#›</a:t>
            </a:fld>
            <a:endParaRPr lang="en-US"/>
          </a:p>
        </p:txBody>
      </p:sp>
    </p:spTree>
  </p:cSld>
  <p:clrMap bg1="dk2" tx1="lt1" bg2="dk1" tx2="lt2" accent1="accent1" accent2="accent2" accent3="accent3" accent4="accent4" accent5="accent5" accent6="accent6" hlink="hlink" folHlink="folHlink"/>
  <p:sldLayoutIdLst>
    <p:sldLayoutId id="2147483970" r:id="rId1"/>
    <p:sldLayoutId id="2147483940" r:id="rId2"/>
    <p:sldLayoutId id="2147483941" r:id="rId3"/>
    <p:sldLayoutId id="2147483942" r:id="rId4"/>
    <p:sldLayoutId id="2147483943" r:id="rId5"/>
    <p:sldLayoutId id="2147483944" r:id="rId6"/>
    <p:sldLayoutId id="2147483945" r:id="rId7"/>
    <p:sldLayoutId id="2147483946" r:id="rId8"/>
    <p:sldLayoutId id="2147483947" r:id="rId9"/>
    <p:sldLayoutId id="2147483948" r:id="rId10"/>
    <p:sldLayoutId id="2147483949" r:id="rId11"/>
  </p:sldLayoutIdLst>
  <p:txStyles>
    <p:titleStyle>
      <a:lvl1pPr algn="ctr" rtl="1"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1"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2pPr>
      <a:lvl3pPr algn="ctr" rtl="1"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3pPr>
      <a:lvl4pPr algn="ctr" rtl="1"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4pPr>
      <a:lvl5pPr algn="ctr" rtl="1"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9pPr>
    </p:titleStyle>
    <p:bodyStyle>
      <a:lvl1pPr marL="342900" indent="-342900" algn="r" rtl="1" eaLnBrk="0" fontAlgn="base" hangingPunct="0">
        <a:spcBef>
          <a:spcPct val="20000"/>
        </a:spcBef>
        <a:spcAft>
          <a:spcPct val="0"/>
        </a:spcAft>
        <a:buClr>
          <a:schemeClr val="hlink"/>
        </a:buClr>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r" rtl="1"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r" rtl="1" eaLnBrk="0" fontAlgn="base" hangingPunct="0">
        <a:spcBef>
          <a:spcPct val="20000"/>
        </a:spcBef>
        <a:spcAft>
          <a:spcPct val="0"/>
        </a:spcAft>
        <a:buClr>
          <a:schemeClr val="hlink"/>
        </a:buClr>
        <a:buFont typeface="Wingdings" pitchFamily="2" charset="2"/>
        <a:buBlip>
          <a:blip r:embed="rId13"/>
        </a:buBlip>
        <a:defRPr sz="2400">
          <a:solidFill>
            <a:schemeClr val="tx1"/>
          </a:solidFill>
          <a:effectLst>
            <a:outerShdw blurRad="38100" dist="38100" dir="2700000" algn="tl">
              <a:srgbClr val="000000"/>
            </a:outerShdw>
          </a:effectLst>
          <a:latin typeface="+mn-lt"/>
          <a:cs typeface="+mn-cs"/>
        </a:defRPr>
      </a:lvl3pPr>
      <a:lvl4pPr marL="1600200" indent="-228600" algn="r" rtl="1"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r" rtl="1" eaLnBrk="0" fontAlgn="base" hangingPunct="0">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cs typeface="+mn-cs"/>
        </a:defRPr>
      </a:lvl9pPr>
    </p:bodyStyle>
    <p:other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4716463" y="5345113"/>
            <a:ext cx="4427537" cy="1512887"/>
            <a:chOff x="2971" y="3367"/>
            <a:chExt cx="2789" cy="953"/>
          </a:xfrm>
        </p:grpSpPr>
        <p:sp>
          <p:nvSpPr>
            <p:cNvPr id="8195"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pPr>
                <a:defRPr/>
              </a:pPr>
              <a:endParaRPr lang="ar-EG"/>
            </a:p>
          </p:txBody>
        </p:sp>
        <p:sp>
          <p:nvSpPr>
            <p:cNvPr id="8196"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8197"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8198"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8199"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8200"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8201"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8202"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8203"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8204"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8205"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8206"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8207"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8208"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sp>
          <p:nvSpPr>
            <p:cNvPr id="8209"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ar-EG"/>
            </a:p>
          </p:txBody>
        </p:sp>
      </p:grpSp>
      <p:sp>
        <p:nvSpPr>
          <p:cNvPr id="8210" name="Rectangle 18"/>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ar-SA" smtClean="0"/>
              <a:t>انقر لتحرير نمط العنوان الرئيسي</a:t>
            </a:r>
          </a:p>
        </p:txBody>
      </p:sp>
      <p:sp>
        <p:nvSpPr>
          <p:cNvPr id="8211" name="Rectangle 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defRPr sz="1200">
                <a:effectLst>
                  <a:outerShdw blurRad="38100" dist="38100" dir="2700000" algn="tl">
                    <a:srgbClr val="000000"/>
                  </a:outerShdw>
                </a:effectLst>
              </a:defRPr>
            </a:lvl1pPr>
          </a:lstStyle>
          <a:p>
            <a:pPr>
              <a:defRPr/>
            </a:pPr>
            <a:endParaRPr lang="en-US"/>
          </a:p>
        </p:txBody>
      </p:sp>
      <p:sp>
        <p:nvSpPr>
          <p:cNvPr id="8212"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rtl="0">
              <a:defRPr sz="1200">
                <a:effectLst>
                  <a:outerShdw blurRad="38100" dist="38100" dir="2700000" algn="tl">
                    <a:srgbClr val="000000"/>
                  </a:outerShdw>
                </a:effectLst>
              </a:defRPr>
            </a:lvl1pPr>
          </a:lstStyle>
          <a:p>
            <a:pPr>
              <a:defRPr/>
            </a:pPr>
            <a:endParaRPr lang="en-US"/>
          </a:p>
        </p:txBody>
      </p:sp>
      <p:sp>
        <p:nvSpPr>
          <p:cNvPr id="8213" name="Rectangle 21"/>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a:defRPr sz="1200">
                <a:effectLst>
                  <a:outerShdw blurRad="38100" dist="38100" dir="2700000" algn="tl">
                    <a:srgbClr val="000000"/>
                  </a:outerShdw>
                </a:effectLst>
              </a:defRPr>
            </a:lvl1pPr>
          </a:lstStyle>
          <a:p>
            <a:pPr>
              <a:defRPr/>
            </a:pPr>
            <a:fld id="{03C4A992-930D-44AB-9D61-8063E7C93C80}" type="slidenum">
              <a:rPr lang="ar-SA"/>
              <a:pPr>
                <a:defRPr/>
              </a:pPr>
              <a:t>‹#›</a:t>
            </a:fld>
            <a:endParaRPr lang="en-US"/>
          </a:p>
        </p:txBody>
      </p:sp>
      <p:sp>
        <p:nvSpPr>
          <p:cNvPr id="8214"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Tree>
  </p:cSld>
  <p:clrMap bg1="dk2" tx1="lt1" bg2="dk1" tx2="lt2" accent1="accent1" accent2="accent2" accent3="accent3" accent4="accent4" accent5="accent5" accent6="accent6" hlink="hlink" folHlink="folHlink"/>
  <p:sldLayoutIdLst>
    <p:sldLayoutId id="2147483971"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ctr" rtl="1"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1"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2pPr>
      <a:lvl3pPr algn="ctr" rtl="1"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3pPr>
      <a:lvl4pPr algn="ctr" rtl="1"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4pPr>
      <a:lvl5pPr algn="ctr" rtl="1"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9pPr>
    </p:titleStyle>
    <p:bodyStyle>
      <a:lvl1pPr marL="342900" indent="-342900" algn="r" rtl="1" eaLnBrk="0" fontAlgn="base" hangingPunct="0">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r" rtl="1"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r" rtl="1" eaLnBrk="0" fontAlgn="base" hangingPunct="0">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cs typeface="+mn-cs"/>
        </a:defRPr>
      </a:lvl3pPr>
      <a:lvl4pPr marL="1600200" indent="-228600" algn="r" rtl="1"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r" rtl="1" eaLnBrk="0" fontAlgn="base" hangingPunct="0">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9pPr>
    </p:bodyStyle>
    <p:other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319088" y="1828800"/>
            <a:ext cx="8824912" cy="5029200"/>
            <a:chOff x="201" y="1152"/>
            <a:chExt cx="5559" cy="3168"/>
          </a:xfrm>
        </p:grpSpPr>
        <p:sp>
          <p:nvSpPr>
            <p:cNvPr id="14339"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ar-EG"/>
            </a:p>
          </p:txBody>
        </p:sp>
        <p:sp>
          <p:nvSpPr>
            <p:cNvPr id="14340"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pPr>
                <a:defRPr/>
              </a:pPr>
              <a:endParaRPr lang="ar-EG"/>
            </a:p>
          </p:txBody>
        </p:sp>
        <p:sp>
          <p:nvSpPr>
            <p:cNvPr id="14341"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pPr>
                <a:defRPr/>
              </a:pPr>
              <a:endParaRPr lang="ar-EG"/>
            </a:p>
          </p:txBody>
        </p:sp>
        <p:sp>
          <p:nvSpPr>
            <p:cNvPr id="14342"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EG"/>
            </a:p>
          </p:txBody>
        </p:sp>
        <p:sp>
          <p:nvSpPr>
            <p:cNvPr id="14343"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ar-EG"/>
            </a:p>
          </p:txBody>
        </p:sp>
        <p:sp>
          <p:nvSpPr>
            <p:cNvPr id="14344"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ar-EG"/>
            </a:p>
          </p:txBody>
        </p:sp>
        <p:sp>
          <p:nvSpPr>
            <p:cNvPr id="14345"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EG"/>
            </a:p>
          </p:txBody>
        </p:sp>
        <p:sp>
          <p:nvSpPr>
            <p:cNvPr id="14346"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pPr>
                <a:defRPr/>
              </a:pPr>
              <a:endParaRPr lang="ar-EG"/>
            </a:p>
          </p:txBody>
        </p:sp>
      </p:grpSp>
      <p:sp>
        <p:nvSpPr>
          <p:cNvPr id="14347"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400">
                <a:effectLst>
                  <a:outerShdw blurRad="38100" dist="38100" dir="2700000" algn="tl">
                    <a:srgbClr val="000000"/>
                  </a:outerShdw>
                </a:effectLst>
                <a:latin typeface="+mn-lt"/>
              </a:defRPr>
            </a:lvl1pPr>
          </a:lstStyle>
          <a:p>
            <a:pPr>
              <a:defRPr/>
            </a:pPr>
            <a:endParaRPr lang="en-US"/>
          </a:p>
        </p:txBody>
      </p:sp>
      <p:sp>
        <p:nvSpPr>
          <p:cNvPr id="14348"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400">
                <a:effectLst>
                  <a:outerShdw blurRad="38100" dist="38100" dir="2700000" algn="tl">
                    <a:srgbClr val="000000"/>
                  </a:outerShdw>
                </a:effectLst>
                <a:latin typeface="+mn-lt"/>
              </a:defRPr>
            </a:lvl1pPr>
          </a:lstStyle>
          <a:p>
            <a:pPr>
              <a:defRPr/>
            </a:pPr>
            <a:endParaRPr lang="en-US"/>
          </a:p>
        </p:txBody>
      </p:sp>
      <p:sp>
        <p:nvSpPr>
          <p:cNvPr id="14349"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400">
                <a:effectLst>
                  <a:outerShdw blurRad="38100" dist="38100" dir="2700000" algn="tl">
                    <a:srgbClr val="000000"/>
                  </a:outerShdw>
                </a:effectLst>
                <a:latin typeface="+mn-lt"/>
              </a:defRPr>
            </a:lvl1pPr>
          </a:lstStyle>
          <a:p>
            <a:pPr>
              <a:defRPr/>
            </a:pPr>
            <a:fld id="{4670734F-1C7D-4C3D-9CBE-1E908B7837FD}" type="slidenum">
              <a:rPr lang="ar-SA"/>
              <a:pPr>
                <a:defRPr/>
              </a:pPr>
              <a:t>‹#›</a:t>
            </a:fld>
            <a:endParaRPr lang="en-US"/>
          </a:p>
        </p:txBody>
      </p:sp>
      <p:sp>
        <p:nvSpPr>
          <p:cNvPr id="14350"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4351"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Tree>
  </p:cSld>
  <p:clrMap bg1="dk2" tx1="lt1" bg2="dk1" tx2="lt2" accent1="accent1" accent2="accent2" accent3="accent3" accent4="accent4" accent5="accent5" accent6="accent6" hlink="hlink" folHlink="folHlink"/>
  <p:sldLayoutIdLst>
    <p:sldLayoutId id="2147483972" r:id="rId1"/>
    <p:sldLayoutId id="2147483960"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 id="2147483969" r:id="rId11"/>
  </p:sldLayoutIdLst>
  <p:txStyles>
    <p:titleStyle>
      <a:lvl1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2pPr>
      <a:lvl3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3pPr>
      <a:lvl4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4pPr>
      <a:lvl5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5pPr>
      <a:lvl6pPr marL="4572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6pPr>
      <a:lvl7pPr marL="9144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7pPr>
      <a:lvl8pPr marL="13716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8pPr>
      <a:lvl9pPr marL="18288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9pPr>
    </p:titleStyle>
    <p:bodyStyle>
      <a:lvl1pPr marL="342900" indent="-342900" algn="r" rtl="1"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r" rtl="1" eaLnBrk="0" fontAlgn="base" hangingPunct="0">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cs typeface="+mn-cs"/>
        </a:defRPr>
      </a:lvl2pPr>
      <a:lvl3pPr marL="1143000" indent="-228600" algn="r" rtl="1"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cs typeface="+mn-cs"/>
        </a:defRPr>
      </a:lvl3pPr>
      <a:lvl4pPr marL="1600200" indent="-228600" algn="r" rtl="1" eaLnBrk="0" fontAlgn="base" hangingPunct="0">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cs typeface="+mn-cs"/>
        </a:defRPr>
      </a:lvl4pPr>
      <a:lvl5pPr marL="2057400" indent="-228600" algn="r" rtl="1"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9pPr>
    </p:bodyStyle>
    <p:other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357188" y="785813"/>
            <a:ext cx="8429625" cy="5286375"/>
          </a:xfrm>
        </p:spPr>
        <p:txBody>
          <a:bodyPr lIns="90000" tIns="46800" rIns="90000" bIns="46800"/>
          <a:lstStyle/>
          <a:p>
            <a:pPr eaLnBrk="1" hangingPunct="1">
              <a:defRPr/>
            </a:pPr>
            <a:r>
              <a:rPr lang="ar-IQ" sz="2800" b="1" dirty="0" smtClean="0">
                <a:solidFill>
                  <a:schemeClr val="accent4">
                    <a:lumMod val="10000"/>
                  </a:schemeClr>
                </a:solidFill>
              </a:rPr>
              <a:t>جامعة بغداد/ كلية التربية للبنات</a:t>
            </a:r>
          </a:p>
          <a:p>
            <a:pPr eaLnBrk="1" hangingPunct="1">
              <a:defRPr/>
            </a:pPr>
            <a:r>
              <a:rPr lang="ar-IQ" sz="2800" b="1" dirty="0" smtClean="0">
                <a:solidFill>
                  <a:schemeClr val="accent4">
                    <a:lumMod val="10000"/>
                  </a:schemeClr>
                </a:solidFill>
              </a:rPr>
              <a:t>قسم اللغة العربية</a:t>
            </a:r>
          </a:p>
          <a:p>
            <a:pPr eaLnBrk="1" hangingPunct="1">
              <a:defRPr/>
            </a:pPr>
            <a:endParaRPr lang="ar-IQ" sz="2800" b="1" dirty="0" smtClean="0">
              <a:solidFill>
                <a:schemeClr val="accent4">
                  <a:lumMod val="10000"/>
                </a:schemeClr>
              </a:solidFill>
            </a:endParaRPr>
          </a:p>
          <a:p>
            <a:pPr eaLnBrk="1" hangingPunct="1">
              <a:defRPr/>
            </a:pPr>
            <a:r>
              <a:rPr lang="ar-IQ" sz="4800" b="1" dirty="0" smtClean="0">
                <a:solidFill>
                  <a:schemeClr val="accent4">
                    <a:lumMod val="10000"/>
                  </a:schemeClr>
                </a:solidFill>
              </a:rPr>
              <a:t>محاضرات في مناهج وطرائق</a:t>
            </a:r>
          </a:p>
          <a:p>
            <a:pPr eaLnBrk="1" hangingPunct="1">
              <a:defRPr/>
            </a:pPr>
            <a:r>
              <a:rPr lang="ar-IQ" sz="4800" b="1" dirty="0" smtClean="0">
                <a:solidFill>
                  <a:schemeClr val="accent4">
                    <a:lumMod val="10000"/>
                  </a:schemeClr>
                </a:solidFill>
              </a:rPr>
              <a:t> تدريس اللغة العربية</a:t>
            </a:r>
          </a:p>
          <a:p>
            <a:pPr eaLnBrk="1" hangingPunct="1">
              <a:defRPr/>
            </a:pPr>
            <a:endParaRPr lang="ar-IQ" sz="2800" b="1" dirty="0" smtClean="0">
              <a:solidFill>
                <a:srgbClr val="FFFF66"/>
              </a:solidFill>
            </a:endParaRPr>
          </a:p>
          <a:p>
            <a:pPr eaLnBrk="1" hangingPunct="1">
              <a:defRPr/>
            </a:pPr>
            <a:r>
              <a:rPr lang="ar-IQ" sz="2800" b="1" dirty="0" smtClean="0">
                <a:solidFill>
                  <a:srgbClr val="FFFF66"/>
                </a:solidFill>
              </a:rPr>
              <a:t>إعداد</a:t>
            </a:r>
          </a:p>
          <a:p>
            <a:pPr eaLnBrk="1" hangingPunct="1">
              <a:defRPr/>
            </a:pPr>
            <a:r>
              <a:rPr lang="ar-IQ" sz="2800" b="1" dirty="0" smtClean="0">
                <a:solidFill>
                  <a:srgbClr val="FFFF66"/>
                </a:solidFill>
              </a:rPr>
              <a:t>أ.م.د عدي راشد محمد </a:t>
            </a:r>
            <a:r>
              <a:rPr lang="ar-IQ" sz="2800" b="1" dirty="0" err="1" smtClean="0">
                <a:solidFill>
                  <a:srgbClr val="FFFF66"/>
                </a:solidFill>
              </a:rPr>
              <a:t>القلمجي</a:t>
            </a:r>
            <a:endParaRPr lang="ar-EG" sz="2800" b="1" dirty="0" smtClean="0">
              <a:solidFill>
                <a:srgbClr val="FFFF66"/>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428875" y="1643063"/>
            <a:ext cx="6229350" cy="3857625"/>
          </a:xfrm>
          <a:solidFill>
            <a:srgbClr val="FFFF66"/>
          </a:solidFill>
          <a:ln>
            <a:solidFill>
              <a:srgbClr val="FF0000"/>
            </a:solidFill>
          </a:ln>
        </p:spPr>
        <p:txBody>
          <a:bodyPr/>
          <a:lstStyle/>
          <a:p>
            <a:pPr>
              <a:defRPr/>
            </a:pPr>
            <a:r>
              <a:rPr lang="ar-IQ" sz="4800" b="1" dirty="0" smtClean="0">
                <a:solidFill>
                  <a:srgbClr val="000000"/>
                </a:solidFill>
              </a:rPr>
              <a:t>أ- الأسس الفلسفية.</a:t>
            </a:r>
            <a:r>
              <a:rPr lang="en-US" sz="4800" dirty="0" smtClean="0">
                <a:solidFill>
                  <a:srgbClr val="000000"/>
                </a:solidFill>
              </a:rPr>
              <a:t/>
            </a:r>
            <a:br>
              <a:rPr lang="en-US" sz="4800" dirty="0" smtClean="0">
                <a:solidFill>
                  <a:srgbClr val="000000"/>
                </a:solidFill>
              </a:rPr>
            </a:br>
            <a:r>
              <a:rPr lang="ar-IQ" sz="4800" b="1" dirty="0" smtClean="0">
                <a:solidFill>
                  <a:srgbClr val="000000"/>
                </a:solidFill>
              </a:rPr>
              <a:t>ب- الأسس النفسية.</a:t>
            </a:r>
            <a:r>
              <a:rPr lang="en-US" sz="4800" dirty="0" smtClean="0">
                <a:solidFill>
                  <a:srgbClr val="000000"/>
                </a:solidFill>
              </a:rPr>
              <a:t/>
            </a:r>
            <a:br>
              <a:rPr lang="en-US" sz="4800" dirty="0" smtClean="0">
                <a:solidFill>
                  <a:srgbClr val="000000"/>
                </a:solidFill>
              </a:rPr>
            </a:br>
            <a:r>
              <a:rPr lang="ar-IQ" sz="4800" b="1" dirty="0" smtClean="0">
                <a:solidFill>
                  <a:srgbClr val="000000"/>
                </a:solidFill>
              </a:rPr>
              <a:t>ت- الأسس الاجتماعية.</a:t>
            </a:r>
            <a:r>
              <a:rPr lang="en-US" sz="4800" dirty="0" smtClean="0">
                <a:solidFill>
                  <a:srgbClr val="000000"/>
                </a:solidFill>
              </a:rPr>
              <a:t/>
            </a:r>
            <a:br>
              <a:rPr lang="en-US" sz="4800" dirty="0" smtClean="0">
                <a:solidFill>
                  <a:srgbClr val="000000"/>
                </a:solidFill>
              </a:rPr>
            </a:br>
            <a:r>
              <a:rPr lang="ar-IQ" sz="4800" b="1" dirty="0" smtClean="0">
                <a:solidFill>
                  <a:srgbClr val="000000"/>
                </a:solidFill>
              </a:rPr>
              <a:t>ث- الأسس المعرفية.</a:t>
            </a:r>
            <a:r>
              <a:rPr lang="en-US" sz="2800" dirty="0" smtClean="0"/>
              <a:t/>
            </a:r>
            <a:br>
              <a:rPr lang="en-US" sz="2800" dirty="0" smtClean="0"/>
            </a:br>
            <a:endParaRPr lang="en-US" sz="2800" dirty="0" smtClean="0">
              <a:solidFill>
                <a:srgbClr val="000000"/>
              </a:solidFill>
            </a:endParaRPr>
          </a:p>
        </p:txBody>
      </p:sp>
      <p:sp>
        <p:nvSpPr>
          <p:cNvPr id="18435" name="Rectangle 3"/>
          <p:cNvSpPr>
            <a:spLocks noGrp="1" noChangeArrowheads="1"/>
          </p:cNvSpPr>
          <p:nvPr>
            <p:ph type="body" idx="1"/>
          </p:nvPr>
        </p:nvSpPr>
        <p:spPr>
          <a:xfrm>
            <a:off x="457200" y="228600"/>
            <a:ext cx="8229600" cy="609600"/>
          </a:xfrm>
          <a:solidFill>
            <a:schemeClr val="tx1"/>
          </a:solidFill>
        </p:spPr>
        <p:txBody>
          <a:bodyPr/>
          <a:lstStyle/>
          <a:p>
            <a:pPr algn="ctr">
              <a:defRPr/>
            </a:pPr>
            <a:r>
              <a:rPr lang="ar-IQ" sz="3600" b="1" dirty="0" smtClean="0">
                <a:solidFill>
                  <a:srgbClr val="000000"/>
                </a:solidFill>
              </a:rPr>
              <a:t>أسس بناء المنهج</a:t>
            </a:r>
            <a:endParaRPr lang="en-US" sz="3600" dirty="0" smtClean="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ppt_x"/>
                                          </p:val>
                                        </p:tav>
                                        <p:tav tm="100000">
                                          <p:val>
                                            <p:strVal val="#ppt_x"/>
                                          </p:val>
                                        </p:tav>
                                      </p:tavLst>
                                    </p:anim>
                                    <p:anim calcmode="lin" valueType="num">
                                      <p:cBhvr additive="base">
                                        <p:cTn id="8" dur="500" fill="hold"/>
                                        <p:tgtEl>
                                          <p:spTgt spid="184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77813"/>
            <a:ext cx="8229600" cy="793750"/>
          </a:xfrm>
        </p:spPr>
        <p:txBody>
          <a:bodyPr/>
          <a:lstStyle/>
          <a:p>
            <a:pPr>
              <a:defRPr/>
            </a:pPr>
            <a:r>
              <a:rPr lang="ar-IQ" sz="3600" b="1" dirty="0" smtClean="0">
                <a:solidFill>
                  <a:srgbClr val="000000"/>
                </a:solidFill>
              </a:rPr>
              <a:t>ت- الأسس الاجتماعية.</a:t>
            </a:r>
            <a:endParaRPr lang="en-US" sz="3600" dirty="0">
              <a:solidFill>
                <a:srgbClr val="000000"/>
              </a:solidFill>
            </a:endParaRPr>
          </a:p>
        </p:txBody>
      </p:sp>
      <p:sp>
        <p:nvSpPr>
          <p:cNvPr id="12291" name="Text Box 4"/>
          <p:cNvSpPr txBox="1">
            <a:spLocks noChangeArrowheads="1"/>
          </p:cNvSpPr>
          <p:nvPr/>
        </p:nvSpPr>
        <p:spPr bwMode="auto">
          <a:xfrm>
            <a:off x="6567488" y="2363788"/>
            <a:ext cx="184150" cy="366712"/>
          </a:xfrm>
          <a:prstGeom prst="rect">
            <a:avLst/>
          </a:prstGeom>
          <a:noFill/>
          <a:ln w="9525">
            <a:noFill/>
            <a:miter lim="800000"/>
            <a:headEnd/>
            <a:tailEnd/>
          </a:ln>
        </p:spPr>
        <p:txBody>
          <a:bodyPr wrap="none">
            <a:spAutoFit/>
          </a:bodyPr>
          <a:lstStyle/>
          <a:p>
            <a:endParaRPr lang="en-US" sz="1800"/>
          </a:p>
        </p:txBody>
      </p:sp>
      <p:sp>
        <p:nvSpPr>
          <p:cNvPr id="9222" name="Text Box 27"/>
          <p:cNvSpPr txBox="1">
            <a:spLocks noChangeArrowheads="1"/>
          </p:cNvSpPr>
          <p:nvPr/>
        </p:nvSpPr>
        <p:spPr bwMode="auto">
          <a:xfrm>
            <a:off x="142875" y="1000125"/>
            <a:ext cx="8786813" cy="6003925"/>
          </a:xfrm>
          <a:prstGeom prst="rect">
            <a:avLst/>
          </a:prstGeom>
          <a:noFill/>
          <a:ln w="9525">
            <a:noFill/>
            <a:miter lim="800000"/>
            <a:headEnd/>
            <a:tailEnd/>
          </a:ln>
        </p:spPr>
        <p:txBody>
          <a:bodyPr lIns="90000" tIns="46800" rIns="90000" bIns="46800">
            <a:spAutoFit/>
          </a:bodyPr>
          <a:lstStyle/>
          <a:p>
            <a:pPr>
              <a:defRPr/>
            </a:pPr>
            <a:r>
              <a:rPr lang="ar-IQ" dirty="0">
                <a:solidFill>
                  <a:schemeClr val="tx2">
                    <a:lumMod val="90000"/>
                  </a:schemeClr>
                </a:solidFill>
              </a:rPr>
              <a:t>المجتمع عبارة عن مجموعة من الأفراد الذين يتعاونون وفقاً لنظام يحدد العلاقات فيما بينهم لتحقيق أهداف محددة وتربطهم روابط روحية ومادية، وهذه الروابط تشمل المعتقدات والعادات والمثل والقيم. </a:t>
            </a:r>
            <a:endParaRPr lang="en-US" dirty="0">
              <a:solidFill>
                <a:schemeClr val="tx2">
                  <a:lumMod val="90000"/>
                </a:schemeClr>
              </a:solidFill>
            </a:endParaRPr>
          </a:p>
          <a:p>
            <a:pPr>
              <a:defRPr/>
            </a:pPr>
            <a:r>
              <a:rPr lang="ar-IQ" dirty="0">
                <a:solidFill>
                  <a:schemeClr val="tx2">
                    <a:lumMod val="90000"/>
                  </a:schemeClr>
                </a:solidFill>
              </a:rPr>
              <a:t>إن دراسة المجتمع تعد المجال الحيوي الذي تشتق منه التربية أهدافها، وتعد الثقافة من مظاهر المجتمع المهمة الواجب أن يراعيها المنهج. </a:t>
            </a:r>
            <a:endParaRPr lang="en-US" dirty="0">
              <a:solidFill>
                <a:schemeClr val="tx2">
                  <a:lumMod val="90000"/>
                </a:schemeClr>
              </a:solidFill>
            </a:endParaRPr>
          </a:p>
          <a:p>
            <a:pPr>
              <a:defRPr/>
            </a:pPr>
            <a:r>
              <a:rPr lang="ar-IQ" dirty="0">
                <a:solidFill>
                  <a:schemeClr val="tx2">
                    <a:lumMod val="90000"/>
                  </a:schemeClr>
                </a:solidFill>
              </a:rPr>
              <a:t>ويمكن تعريف الثقافة بأنها : النسيج الكلي من الأفكار والمعتقدات والعادات والتقاليد والاتجاهات والقيم وأساليب التفكير والعمل في الحياة التي صنعها الإنسان بنفسه وهذبها بخبراته وتجاربه. </a:t>
            </a:r>
            <a:endParaRPr lang="en-US" dirty="0">
              <a:solidFill>
                <a:schemeClr val="tx2">
                  <a:lumMod val="90000"/>
                </a:schemeClr>
              </a:solidFill>
            </a:endParaRPr>
          </a:p>
          <a:p>
            <a:pPr>
              <a:defRPr/>
            </a:pPr>
            <a:r>
              <a:rPr lang="ar-IQ" dirty="0">
                <a:solidFill>
                  <a:schemeClr val="tx2">
                    <a:lumMod val="90000"/>
                  </a:schemeClr>
                </a:solidFill>
              </a:rPr>
              <a:t>وتتألف الثقافة من مكونات ثلاث:</a:t>
            </a:r>
            <a:endParaRPr lang="en-US" dirty="0">
              <a:solidFill>
                <a:schemeClr val="tx2">
                  <a:lumMod val="90000"/>
                </a:schemeClr>
              </a:solidFill>
            </a:endParaRPr>
          </a:p>
          <a:p>
            <a:pPr>
              <a:defRPr/>
            </a:pPr>
            <a:r>
              <a:rPr lang="ar-IQ" dirty="0">
                <a:solidFill>
                  <a:schemeClr val="tx2">
                    <a:lumMod val="90000"/>
                  </a:schemeClr>
                </a:solidFill>
              </a:rPr>
              <a:t>- العموميات: وهي ما يشترك فيه غالبية المجتمع كاللغة </a:t>
            </a:r>
            <a:r>
              <a:rPr lang="ar-IQ" dirty="0" err="1">
                <a:solidFill>
                  <a:schemeClr val="tx2">
                    <a:lumMod val="90000"/>
                  </a:schemeClr>
                </a:solidFill>
              </a:rPr>
              <a:t>والزي</a:t>
            </a:r>
            <a:r>
              <a:rPr lang="ar-IQ" dirty="0">
                <a:solidFill>
                  <a:schemeClr val="tx2">
                    <a:lumMod val="90000"/>
                  </a:schemeClr>
                </a:solidFill>
              </a:rPr>
              <a:t> والتقاليد.</a:t>
            </a:r>
            <a:endParaRPr lang="en-US" dirty="0">
              <a:solidFill>
                <a:schemeClr val="tx2">
                  <a:lumMod val="90000"/>
                </a:schemeClr>
              </a:solidFill>
            </a:endParaRPr>
          </a:p>
          <a:p>
            <a:pPr>
              <a:defRPr/>
            </a:pPr>
            <a:r>
              <a:rPr lang="ar-IQ" dirty="0">
                <a:solidFill>
                  <a:schemeClr val="tx2">
                    <a:lumMod val="90000"/>
                  </a:schemeClr>
                </a:solidFill>
              </a:rPr>
              <a:t>- الخصوصيات: وتمثل أنماط السلوك الخاصة بقطاع أو فئة معينة.</a:t>
            </a:r>
            <a:endParaRPr lang="en-US" dirty="0">
              <a:solidFill>
                <a:schemeClr val="tx2">
                  <a:lumMod val="90000"/>
                </a:schemeClr>
              </a:solidFill>
            </a:endParaRPr>
          </a:p>
          <a:p>
            <a:pPr>
              <a:defRPr/>
            </a:pPr>
            <a:r>
              <a:rPr lang="ar-IQ" dirty="0">
                <a:solidFill>
                  <a:schemeClr val="tx2">
                    <a:lumMod val="90000"/>
                  </a:schemeClr>
                </a:solidFill>
              </a:rPr>
              <a:t>- البدائل: وتمثل مستوى الأنماط الثقافية التي يشترك فيها عدد محدد من الأفراد وهي متغيرة ومتجددة كاعتماد طريقة حديثة في التربية أو إتباع أسلوب جديد في العمل فان حققت النجاح تصبح عامة في المجتمع وترتقي إلى العموميات وان اقتصرت على فئة معينة تعد من الخصوصيات.</a:t>
            </a:r>
            <a:endParaRPr lang="en-US" dirty="0">
              <a:solidFill>
                <a:schemeClr val="tx2">
                  <a:lumMod val="90000"/>
                </a:schemeClr>
              </a:solidFill>
            </a:endParaRPr>
          </a:p>
          <a:p>
            <a:pPr algn="just">
              <a:defRPr/>
            </a:pPr>
            <a:endParaRPr lang="en-US" b="1" dirty="0">
              <a:solidFill>
                <a:schemeClr val="tx2">
                  <a:lumMod val="9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4"/>
          <p:cNvSpPr txBox="1">
            <a:spLocks noChangeArrowheads="1"/>
          </p:cNvSpPr>
          <p:nvPr/>
        </p:nvSpPr>
        <p:spPr bwMode="auto">
          <a:xfrm>
            <a:off x="6567488" y="2363788"/>
            <a:ext cx="184150" cy="366712"/>
          </a:xfrm>
          <a:prstGeom prst="rect">
            <a:avLst/>
          </a:prstGeom>
          <a:noFill/>
          <a:ln w="9525">
            <a:noFill/>
            <a:miter lim="800000"/>
            <a:headEnd/>
            <a:tailEnd/>
          </a:ln>
        </p:spPr>
        <p:txBody>
          <a:bodyPr wrap="none">
            <a:spAutoFit/>
          </a:bodyPr>
          <a:lstStyle/>
          <a:p>
            <a:endParaRPr lang="en-US" sz="1800"/>
          </a:p>
        </p:txBody>
      </p:sp>
      <p:sp>
        <p:nvSpPr>
          <p:cNvPr id="9222" name="Text Box 27"/>
          <p:cNvSpPr txBox="1">
            <a:spLocks noChangeArrowheads="1"/>
          </p:cNvSpPr>
          <p:nvPr/>
        </p:nvSpPr>
        <p:spPr bwMode="auto">
          <a:xfrm>
            <a:off x="142875" y="374650"/>
            <a:ext cx="8786813" cy="6126163"/>
          </a:xfrm>
          <a:prstGeom prst="rect">
            <a:avLst/>
          </a:prstGeom>
          <a:noFill/>
          <a:ln w="9525">
            <a:noFill/>
            <a:miter lim="800000"/>
            <a:headEnd/>
            <a:tailEnd/>
          </a:ln>
        </p:spPr>
        <p:txBody>
          <a:bodyPr lIns="90000" tIns="46800" rIns="90000" bIns="46800">
            <a:spAutoFit/>
          </a:bodyPr>
          <a:lstStyle/>
          <a:p>
            <a:pPr algn="just">
              <a:defRPr/>
            </a:pPr>
            <a:r>
              <a:rPr lang="ar-SA" sz="2800" b="1" dirty="0">
                <a:solidFill>
                  <a:schemeClr val="tx2">
                    <a:lumMod val="90000"/>
                  </a:schemeClr>
                </a:solidFill>
              </a:rPr>
              <a:t>أهم مؤسسات المجتمع</a:t>
            </a:r>
            <a:r>
              <a:rPr lang="ar-IQ" sz="2800" b="1" dirty="0">
                <a:solidFill>
                  <a:schemeClr val="tx2">
                    <a:lumMod val="90000"/>
                  </a:schemeClr>
                </a:solidFill>
              </a:rPr>
              <a:t>:</a:t>
            </a:r>
            <a:endParaRPr lang="en-US" sz="2800" b="1" dirty="0">
              <a:solidFill>
                <a:schemeClr val="tx2">
                  <a:lumMod val="90000"/>
                </a:schemeClr>
              </a:solidFill>
            </a:endParaRPr>
          </a:p>
          <a:p>
            <a:pPr algn="just">
              <a:defRPr/>
            </a:pPr>
            <a:r>
              <a:rPr lang="ar-SA" sz="2800" b="1" dirty="0">
                <a:solidFill>
                  <a:schemeClr val="tx2">
                    <a:lumMod val="90000"/>
                  </a:schemeClr>
                </a:solidFill>
              </a:rPr>
              <a:t>- الأسرة: بالرغم من التغيرات التي حدثت في بنية الأسرة في المجتمعات الحديثة فما زالت تعد إحدى المؤسسات ذات الأثر الهام في المجتمع ، ففي المنزل يتعلم الطفل اللغة. ويكتسب بعض الاتجاهات فمعالم شخصية الطفل تتبلور وتتضح في السنوات الخمس الأولى من عمره</a:t>
            </a:r>
            <a:r>
              <a:rPr lang="ar-IQ" sz="2800" b="1" dirty="0">
                <a:solidFill>
                  <a:schemeClr val="tx2">
                    <a:lumMod val="90000"/>
                  </a:schemeClr>
                </a:solidFill>
              </a:rPr>
              <a:t>.</a:t>
            </a:r>
            <a:endParaRPr lang="en-US" sz="2800" b="1" dirty="0">
              <a:solidFill>
                <a:schemeClr val="tx2">
                  <a:lumMod val="90000"/>
                </a:schemeClr>
              </a:solidFill>
            </a:endParaRPr>
          </a:p>
          <a:p>
            <a:pPr algn="just">
              <a:defRPr/>
            </a:pPr>
            <a:r>
              <a:rPr lang="ar-SA" sz="2800" b="1" dirty="0">
                <a:solidFill>
                  <a:schemeClr val="tx2">
                    <a:lumMod val="90000"/>
                  </a:schemeClr>
                </a:solidFill>
              </a:rPr>
              <a:t>- المؤسسات الدينية: للمؤسسات الدينية وعلى رأسها المسجد والكنيسة تأثيرا واضحا على المجتمع فيما يتعلق بالنواحي الخلقية والعادات الحياتية. </a:t>
            </a:r>
            <a:endParaRPr lang="en-US" sz="2800" b="1" dirty="0">
              <a:solidFill>
                <a:schemeClr val="tx2">
                  <a:lumMod val="90000"/>
                </a:schemeClr>
              </a:solidFill>
            </a:endParaRPr>
          </a:p>
          <a:p>
            <a:pPr algn="just">
              <a:defRPr/>
            </a:pPr>
            <a:r>
              <a:rPr lang="ar-SA" sz="2800" b="1" dirty="0">
                <a:solidFill>
                  <a:schemeClr val="tx2">
                    <a:lumMod val="90000"/>
                  </a:schemeClr>
                </a:solidFill>
              </a:rPr>
              <a:t>- وسائل الإعلام: تلعب وسائل الإعلام من صحافة وإذاعة وتلفزيون دوراً ذا أهمية في تربية الأفراد، وقد تميز عصرنا الحديث بانتشار هذه الوسائل</a:t>
            </a:r>
            <a:r>
              <a:rPr lang="ar-IQ" sz="2800" b="1" dirty="0">
                <a:solidFill>
                  <a:schemeClr val="tx2">
                    <a:lumMod val="90000"/>
                  </a:schemeClr>
                </a:solidFill>
              </a:rPr>
              <a:t>.</a:t>
            </a:r>
            <a:endParaRPr lang="en-US" sz="2800" b="1" dirty="0">
              <a:solidFill>
                <a:schemeClr val="tx2">
                  <a:lumMod val="90000"/>
                </a:schemeClr>
              </a:solidFill>
            </a:endParaRPr>
          </a:p>
          <a:p>
            <a:pPr algn="just">
              <a:defRPr/>
            </a:pPr>
            <a:r>
              <a:rPr lang="ar-SA" sz="2800" b="1" dirty="0">
                <a:solidFill>
                  <a:schemeClr val="tx2">
                    <a:lumMod val="90000"/>
                  </a:schemeClr>
                </a:solidFill>
              </a:rPr>
              <a:t>- مؤسسات أخرى مثل المسرح والأندية والجمعيات والمعارض والمكتبات والمتاحف: وهي مؤسسات ينظر إليها على أنها وسائل تربية وتثقيف وترويح وقضاء حاجات الناشئة ، ومن واجب المدرسة أن تنسق مع هذه المؤسسات وأن يكون لها الإشراف الثقافي والتربوي عليها، باعتبار أن المدرسة هي الهي</a:t>
            </a:r>
            <a:r>
              <a:rPr lang="ar-IQ" sz="2800" b="1" dirty="0">
                <a:solidFill>
                  <a:schemeClr val="tx2">
                    <a:lumMod val="90000"/>
                  </a:schemeClr>
                </a:solidFill>
              </a:rPr>
              <a:t>أ</a:t>
            </a:r>
            <a:r>
              <a:rPr lang="ar-SA" sz="2800" b="1" dirty="0">
                <a:solidFill>
                  <a:schemeClr val="tx2">
                    <a:lumMod val="90000"/>
                  </a:schemeClr>
                </a:solidFill>
              </a:rPr>
              <a:t>ة المتخصصة في شؤون تربية الأفراد وإعدادهم للحياة.</a:t>
            </a:r>
            <a:endParaRPr lang="en-US" sz="2800" b="1" dirty="0">
              <a:solidFill>
                <a:schemeClr val="tx2">
                  <a:lumMod val="9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77813"/>
            <a:ext cx="8229600" cy="793750"/>
          </a:xfrm>
        </p:spPr>
        <p:txBody>
          <a:bodyPr/>
          <a:lstStyle/>
          <a:p>
            <a:pPr>
              <a:defRPr/>
            </a:pPr>
            <a:r>
              <a:rPr lang="ar-IQ" sz="3600" b="1" dirty="0" smtClean="0">
                <a:solidFill>
                  <a:srgbClr val="000000"/>
                </a:solidFill>
              </a:rPr>
              <a:t>ث- الأسس المعرفية</a:t>
            </a:r>
            <a:endParaRPr lang="en-US" sz="3600" dirty="0">
              <a:solidFill>
                <a:srgbClr val="000000"/>
              </a:solidFill>
            </a:endParaRPr>
          </a:p>
        </p:txBody>
      </p:sp>
      <p:sp>
        <p:nvSpPr>
          <p:cNvPr id="14339" name="Text Box 4"/>
          <p:cNvSpPr txBox="1">
            <a:spLocks noChangeArrowheads="1"/>
          </p:cNvSpPr>
          <p:nvPr/>
        </p:nvSpPr>
        <p:spPr bwMode="auto">
          <a:xfrm>
            <a:off x="6567488" y="2363788"/>
            <a:ext cx="184150" cy="366712"/>
          </a:xfrm>
          <a:prstGeom prst="rect">
            <a:avLst/>
          </a:prstGeom>
          <a:noFill/>
          <a:ln w="9525">
            <a:noFill/>
            <a:miter lim="800000"/>
            <a:headEnd/>
            <a:tailEnd/>
          </a:ln>
        </p:spPr>
        <p:txBody>
          <a:bodyPr wrap="none">
            <a:spAutoFit/>
          </a:bodyPr>
          <a:lstStyle/>
          <a:p>
            <a:endParaRPr lang="en-US" sz="1800"/>
          </a:p>
        </p:txBody>
      </p:sp>
      <p:sp>
        <p:nvSpPr>
          <p:cNvPr id="9222" name="Text Box 27"/>
          <p:cNvSpPr txBox="1">
            <a:spLocks noChangeArrowheads="1"/>
          </p:cNvSpPr>
          <p:nvPr/>
        </p:nvSpPr>
        <p:spPr bwMode="auto">
          <a:xfrm>
            <a:off x="142875" y="912813"/>
            <a:ext cx="8786813" cy="6373812"/>
          </a:xfrm>
          <a:prstGeom prst="rect">
            <a:avLst/>
          </a:prstGeom>
          <a:noFill/>
          <a:ln w="9525">
            <a:noFill/>
            <a:miter lim="800000"/>
            <a:headEnd/>
            <a:tailEnd/>
          </a:ln>
        </p:spPr>
        <p:txBody>
          <a:bodyPr lIns="90000" tIns="46800" rIns="90000" bIns="46800">
            <a:spAutoFit/>
          </a:bodyPr>
          <a:lstStyle/>
          <a:p>
            <a:pPr algn="just">
              <a:defRPr/>
            </a:pPr>
            <a:r>
              <a:rPr lang="ar-IQ" b="1" dirty="0">
                <a:solidFill>
                  <a:schemeClr val="tx2">
                    <a:lumMod val="90000"/>
                  </a:schemeClr>
                </a:solidFill>
              </a:rPr>
              <a:t>إن المعرفة من الأبعاد الهامة التي يقوم عليها المنهج الدراسي ويسود المجال التربوي وجهتا نظر حول المعرفة:</a:t>
            </a:r>
            <a:endParaRPr lang="en-US" b="1" dirty="0">
              <a:solidFill>
                <a:schemeClr val="tx2">
                  <a:lumMod val="90000"/>
                </a:schemeClr>
              </a:solidFill>
            </a:endParaRPr>
          </a:p>
          <a:p>
            <a:pPr algn="just">
              <a:defRPr/>
            </a:pPr>
            <a:r>
              <a:rPr lang="ar-IQ" b="1" dirty="0">
                <a:solidFill>
                  <a:schemeClr val="tx2">
                    <a:lumMod val="90000"/>
                  </a:schemeClr>
                </a:solidFill>
              </a:rPr>
              <a:t> - فالفكر التقليدي ينظر إلى المعرفة باعتبارها هدفاً في حد ذاتها ثم تكرس كافة الجهود لتحقيق هذا الهدف.</a:t>
            </a:r>
            <a:endParaRPr lang="en-US" b="1" dirty="0">
              <a:solidFill>
                <a:schemeClr val="tx2">
                  <a:lumMod val="90000"/>
                </a:schemeClr>
              </a:solidFill>
            </a:endParaRPr>
          </a:p>
          <a:p>
            <a:pPr algn="just">
              <a:defRPr/>
            </a:pPr>
            <a:r>
              <a:rPr lang="ar-IQ" b="1" dirty="0">
                <a:solidFill>
                  <a:schemeClr val="tx2">
                    <a:lumMod val="90000"/>
                  </a:schemeClr>
                </a:solidFill>
              </a:rPr>
              <a:t>- بينما الفكر التربوي الحديث ينظر إلى المعرفة باعتبارها أداة أو وسيلة لإعداد المتعلم للحياة ومن ثم فقد أولى هذا الفكر اهتماماً خاصاً بالخبرات وكيفية اكتسابها. </a:t>
            </a:r>
            <a:endParaRPr lang="en-US" b="1" dirty="0">
              <a:solidFill>
                <a:schemeClr val="tx2">
                  <a:lumMod val="90000"/>
                </a:schemeClr>
              </a:solidFill>
            </a:endParaRPr>
          </a:p>
          <a:p>
            <a:pPr algn="just">
              <a:defRPr/>
            </a:pPr>
            <a:r>
              <a:rPr lang="ar-IQ" b="1" dirty="0">
                <a:solidFill>
                  <a:schemeClr val="tx2">
                    <a:lumMod val="90000"/>
                  </a:schemeClr>
                </a:solidFill>
              </a:rPr>
              <a:t>أنواع مصادر المعرفة في المنهج: </a:t>
            </a:r>
            <a:endParaRPr lang="en-US" b="1" dirty="0">
              <a:solidFill>
                <a:schemeClr val="tx2">
                  <a:lumMod val="90000"/>
                </a:schemeClr>
              </a:solidFill>
            </a:endParaRPr>
          </a:p>
          <a:p>
            <a:pPr algn="just">
              <a:defRPr/>
            </a:pPr>
            <a:r>
              <a:rPr lang="ar-IQ" b="1" dirty="0">
                <a:solidFill>
                  <a:schemeClr val="tx2">
                    <a:lumMod val="90000"/>
                  </a:schemeClr>
                </a:solidFill>
              </a:rPr>
              <a:t>– المعرفة الإلهية: وهي المعرفة المنزلة من قبل الله تعالى على رسله ومن يختارهم.</a:t>
            </a:r>
            <a:endParaRPr lang="en-US" b="1" dirty="0">
              <a:solidFill>
                <a:schemeClr val="tx2">
                  <a:lumMod val="90000"/>
                </a:schemeClr>
              </a:solidFill>
            </a:endParaRPr>
          </a:p>
          <a:p>
            <a:pPr algn="just">
              <a:defRPr/>
            </a:pPr>
            <a:r>
              <a:rPr lang="ar-IQ" b="1" dirty="0">
                <a:solidFill>
                  <a:schemeClr val="tx2">
                    <a:lumMod val="90000"/>
                  </a:schemeClr>
                </a:solidFill>
              </a:rPr>
              <a:t>- المعرفة الحدسية: وهي المعرفة التي تأتي نتيجة إشراقه للفكر أو استنارة للبصيرة أو التفاتة في الوعي لا شعورية كأعمال المخترعين والفنانين. </a:t>
            </a:r>
            <a:endParaRPr lang="en-US" b="1" dirty="0">
              <a:solidFill>
                <a:schemeClr val="tx2">
                  <a:lumMod val="90000"/>
                </a:schemeClr>
              </a:solidFill>
            </a:endParaRPr>
          </a:p>
          <a:p>
            <a:pPr algn="just">
              <a:defRPr/>
            </a:pPr>
            <a:r>
              <a:rPr lang="ar-IQ" b="1" dirty="0">
                <a:solidFill>
                  <a:schemeClr val="tx2">
                    <a:lumMod val="90000"/>
                  </a:schemeClr>
                </a:solidFill>
              </a:rPr>
              <a:t>- المعرفة العقلية: وهي المعرفة التي تنتج من استخدام العقل ومن أمثلتها مبادئ المنطق والرياضيات وتثبت بالبرهان والاستدلال. </a:t>
            </a:r>
            <a:endParaRPr lang="en-US" b="1" dirty="0">
              <a:solidFill>
                <a:schemeClr val="tx2">
                  <a:lumMod val="90000"/>
                </a:schemeClr>
              </a:solidFill>
            </a:endParaRPr>
          </a:p>
          <a:p>
            <a:pPr algn="just">
              <a:defRPr/>
            </a:pPr>
            <a:r>
              <a:rPr lang="ar-IQ" b="1" dirty="0">
                <a:solidFill>
                  <a:schemeClr val="tx2">
                    <a:lumMod val="90000"/>
                  </a:schemeClr>
                </a:solidFill>
              </a:rPr>
              <a:t>- المعرفة التجريبية الحسية: وتتأكد بشهادة الحواس وهي أفكار تكونت طبقاً لوقائع ملموسة. </a:t>
            </a:r>
            <a:endParaRPr lang="en-US" b="1" dirty="0">
              <a:solidFill>
                <a:schemeClr val="tx2">
                  <a:lumMod val="90000"/>
                </a:schemeClr>
              </a:solidFill>
            </a:endParaRPr>
          </a:p>
          <a:p>
            <a:pPr algn="just">
              <a:defRPr/>
            </a:pPr>
            <a:r>
              <a:rPr lang="ar-IQ" b="1" dirty="0">
                <a:solidFill>
                  <a:schemeClr val="tx2">
                    <a:lumMod val="90000"/>
                  </a:schemeClr>
                </a:solidFill>
              </a:rPr>
              <a:t>- المعرفة </a:t>
            </a:r>
            <a:r>
              <a:rPr lang="ar-IQ" b="1" dirty="0" err="1">
                <a:solidFill>
                  <a:schemeClr val="tx2">
                    <a:lumMod val="90000"/>
                  </a:schemeClr>
                </a:solidFill>
              </a:rPr>
              <a:t>النقلية</a:t>
            </a:r>
            <a:r>
              <a:rPr lang="ar-IQ" b="1" dirty="0">
                <a:solidFill>
                  <a:schemeClr val="tx2">
                    <a:lumMod val="90000"/>
                  </a:schemeClr>
                </a:solidFill>
              </a:rPr>
              <a:t>: وهي التي انتقلت وقبلت على محمل الصدق لا لأنها دققت بل لأن جهات </a:t>
            </a:r>
            <a:r>
              <a:rPr lang="ar-IQ" b="1" dirty="0" err="1">
                <a:solidFill>
                  <a:schemeClr val="tx2">
                    <a:lumMod val="90000"/>
                  </a:schemeClr>
                </a:solidFill>
              </a:rPr>
              <a:t>موثوقة</a:t>
            </a:r>
            <a:r>
              <a:rPr lang="ar-IQ" b="1" dirty="0">
                <a:solidFill>
                  <a:schemeClr val="tx2">
                    <a:lumMod val="90000"/>
                  </a:schemeClr>
                </a:solidFill>
              </a:rPr>
              <a:t> شهدت بصدقها مثل المعارف التاريخية والتراثية.</a:t>
            </a:r>
            <a:endParaRPr lang="en-US" b="1" dirty="0">
              <a:solidFill>
                <a:schemeClr val="tx2">
                  <a:lumMod val="90000"/>
                </a:schemeClr>
              </a:solidFill>
            </a:endParaRPr>
          </a:p>
          <a:p>
            <a:pPr algn="just">
              <a:defRPr/>
            </a:pPr>
            <a:endParaRPr lang="en-US" b="1" dirty="0">
              <a:solidFill>
                <a:schemeClr val="tx2">
                  <a:lumMod val="9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0482" name="Rectangle 2"/>
          <p:cNvSpPr>
            <a:spLocks noGrp="1" noRot="1" noChangeArrowheads="1"/>
          </p:cNvSpPr>
          <p:nvPr>
            <p:ph type="title"/>
          </p:nvPr>
        </p:nvSpPr>
        <p:spPr>
          <a:xfrm>
            <a:off x="2314575" y="2205038"/>
            <a:ext cx="5472113" cy="1431925"/>
          </a:xfrm>
        </p:spPr>
        <p:txBody>
          <a:bodyPr/>
          <a:lstStyle/>
          <a:p>
            <a:pPr eaLnBrk="1" hangingPunct="1">
              <a:defRPr/>
            </a:pPr>
            <a:r>
              <a:rPr lang="ar-EG" sz="6000" dirty="0" smtClean="0">
                <a:solidFill>
                  <a:srgbClr val="000000"/>
                </a:solidFill>
                <a:effectLst>
                  <a:outerShdw blurRad="38100" dist="38100" dir="2700000" algn="tl">
                    <a:srgbClr val="FFFFFF"/>
                  </a:outerShdw>
                </a:effectLst>
                <a:cs typeface="Andalus" pitchFamily="2" charset="-78"/>
              </a:rPr>
              <a:t>شكرا لحسن إصغائكم</a:t>
            </a:r>
            <a:endParaRPr lang="en-US" sz="6000" dirty="0" smtClean="0">
              <a:solidFill>
                <a:srgbClr val="000000"/>
              </a:solidFill>
              <a:effectLst>
                <a:outerShdw blurRad="38100" dist="38100" dir="2700000" algn="tl">
                  <a:srgbClr val="FFFFFF"/>
                </a:outerShdw>
              </a:effectLst>
              <a:cs typeface="Andalus" pitchFamily="2" charset="-7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ompetition">
  <a:themeElements>
    <a:clrScheme name="Competition 2">
      <a:dk1>
        <a:srgbClr val="800000"/>
      </a:dk1>
      <a:lt1>
        <a:srgbClr val="FFFFFF"/>
      </a:lt1>
      <a:dk2>
        <a:srgbClr val="FF9900"/>
      </a:dk2>
      <a:lt2>
        <a:srgbClr val="FFFF99"/>
      </a:lt2>
      <a:accent1>
        <a:srgbClr val="FF5050"/>
      </a:accent1>
      <a:accent2>
        <a:srgbClr val="CC3300"/>
      </a:accent2>
      <a:accent3>
        <a:srgbClr val="FFCAAA"/>
      </a:accent3>
      <a:accent4>
        <a:srgbClr val="DADADA"/>
      </a:accent4>
      <a:accent5>
        <a:srgbClr val="FFB3B3"/>
      </a:accent5>
      <a:accent6>
        <a:srgbClr val="B92D00"/>
      </a:accent6>
      <a:hlink>
        <a:srgbClr val="FFFF99"/>
      </a:hlink>
      <a:folHlink>
        <a:srgbClr val="FFCC00"/>
      </a:folHlink>
    </a:clrScheme>
    <a:fontScheme name="Competition">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0000" tIns="46800" rIns="90000" bIns="4680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2400" b="0" i="0" u="none" strike="noStrike" cap="none" normalizeH="0" baseline="0" smtClean="0">
            <a:ln>
              <a:noFill/>
            </a:ln>
            <a:solidFill>
              <a:schemeClr val="tx1"/>
            </a:solidFill>
            <a:effectLst/>
            <a:latin typeface="Verdana" pitchFamily="34" charset="0"/>
            <a:cs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0000" tIns="46800" rIns="90000" bIns="4680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2400" b="0" i="0" u="none" strike="noStrike" cap="none" normalizeH="0" baseline="0" smtClean="0">
            <a:ln>
              <a:noFill/>
            </a:ln>
            <a:solidFill>
              <a:schemeClr val="tx1"/>
            </a:solidFill>
            <a:effectLst/>
            <a:latin typeface="Verdana" pitchFamily="34" charset="0"/>
            <a:cs typeface="Arial" pitchFamily="34" charset="0"/>
          </a:defRPr>
        </a:defPPr>
      </a:lstStyle>
    </a:lnDef>
  </a:objectDefaults>
  <a:extraClrSchemeLst>
    <a:extraClrScheme>
      <a:clrScheme name="Competition 1">
        <a:dk1>
          <a:srgbClr val="5C1F00"/>
        </a:dk1>
        <a:lt1>
          <a:srgbClr val="FFFFFF"/>
        </a:lt1>
        <a:dk2>
          <a:srgbClr val="990000"/>
        </a:dk2>
        <a:lt2>
          <a:srgbClr val="FFF9BB"/>
        </a:lt2>
        <a:accent1>
          <a:srgbClr val="FF3300"/>
        </a:accent1>
        <a:accent2>
          <a:srgbClr val="B86D52"/>
        </a:accent2>
        <a:accent3>
          <a:srgbClr val="CAAAAA"/>
        </a:accent3>
        <a:accent4>
          <a:srgbClr val="DADADA"/>
        </a:accent4>
        <a:accent5>
          <a:srgbClr val="FFADAA"/>
        </a:accent5>
        <a:accent6>
          <a:srgbClr val="A66249"/>
        </a:accent6>
        <a:hlink>
          <a:srgbClr val="FF9900"/>
        </a:hlink>
        <a:folHlink>
          <a:srgbClr val="FFCC66"/>
        </a:folHlink>
      </a:clrScheme>
      <a:clrMap bg1="dk2" tx1="lt1" bg2="dk1" tx2="lt2" accent1="accent1" accent2="accent2" accent3="accent3" accent4="accent4" accent5="accent5" accent6="accent6" hlink="hlink" folHlink="folHlink"/>
    </a:extraClrScheme>
    <a:extraClrScheme>
      <a:clrScheme name="Competition 2">
        <a:dk1>
          <a:srgbClr val="800000"/>
        </a:dk1>
        <a:lt1>
          <a:srgbClr val="FFFFFF"/>
        </a:lt1>
        <a:dk2>
          <a:srgbClr val="FF9900"/>
        </a:dk2>
        <a:lt2>
          <a:srgbClr val="FFFF99"/>
        </a:lt2>
        <a:accent1>
          <a:srgbClr val="FF5050"/>
        </a:accent1>
        <a:accent2>
          <a:srgbClr val="CC3300"/>
        </a:accent2>
        <a:accent3>
          <a:srgbClr val="FFCAAA"/>
        </a:accent3>
        <a:accent4>
          <a:srgbClr val="DADADA"/>
        </a:accent4>
        <a:accent5>
          <a:srgbClr val="FFB3B3"/>
        </a:accent5>
        <a:accent6>
          <a:srgbClr val="B92D00"/>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ompetition 3">
        <a:dk1>
          <a:srgbClr val="2A5400"/>
        </a:dk1>
        <a:lt1>
          <a:srgbClr val="FFFFFF"/>
        </a:lt1>
        <a:dk2>
          <a:srgbClr val="4A9400"/>
        </a:dk2>
        <a:lt2>
          <a:srgbClr val="F3F2D9"/>
        </a:lt2>
        <a:accent1>
          <a:srgbClr val="99CC00"/>
        </a:accent1>
        <a:accent2>
          <a:srgbClr val="6B4A39"/>
        </a:accent2>
        <a:accent3>
          <a:srgbClr val="B1C8AA"/>
        </a:accent3>
        <a:accent4>
          <a:srgbClr val="DADADA"/>
        </a:accent4>
        <a:accent5>
          <a:srgbClr val="CAE2AA"/>
        </a:accent5>
        <a:accent6>
          <a:srgbClr val="604233"/>
        </a:accent6>
        <a:hlink>
          <a:srgbClr val="E2BC5E"/>
        </a:hlink>
        <a:folHlink>
          <a:srgbClr val="AB7F6B"/>
        </a:folHlink>
      </a:clrScheme>
      <a:clrMap bg1="dk2" tx1="lt1" bg2="dk1" tx2="lt2" accent1="accent1" accent2="accent2" accent3="accent3" accent4="accent4" accent5="accent5" accent6="accent6" hlink="hlink" folHlink="folHlink"/>
    </a:extraClrScheme>
    <a:extraClrScheme>
      <a:clrScheme name="Competition 4">
        <a:dk1>
          <a:srgbClr val="005A58"/>
        </a:dk1>
        <a:lt1>
          <a:srgbClr val="FFFFFF"/>
        </a:lt1>
        <a:dk2>
          <a:srgbClr val="009E9A"/>
        </a:dk2>
        <a:lt2>
          <a:srgbClr val="C5EBE4"/>
        </a:lt2>
        <a:accent1>
          <a:srgbClr val="0099CC"/>
        </a:accent1>
        <a:accent2>
          <a:srgbClr val="339933"/>
        </a:accent2>
        <a:accent3>
          <a:srgbClr val="AACCCA"/>
        </a:accent3>
        <a:accent4>
          <a:srgbClr val="DADADA"/>
        </a:accent4>
        <a:accent5>
          <a:srgbClr val="AACAE2"/>
        </a:accent5>
        <a:accent6>
          <a:srgbClr val="2D8A2D"/>
        </a:accent6>
        <a:hlink>
          <a:srgbClr val="00FF99"/>
        </a:hlink>
        <a:folHlink>
          <a:srgbClr val="4CD2D2"/>
        </a:folHlink>
      </a:clrScheme>
      <a:clrMap bg1="dk2" tx1="lt1" bg2="dk1" tx2="lt2" accent1="accent1" accent2="accent2" accent3="accent3" accent4="accent4" accent5="accent5" accent6="accent6" hlink="hlink" folHlink="folHlink"/>
    </a:extraClrScheme>
    <a:extraClrScheme>
      <a:clrScheme name="Competition 5">
        <a:dk1>
          <a:srgbClr val="000070"/>
        </a:dk1>
        <a:lt1>
          <a:srgbClr val="FFFFFF"/>
        </a:lt1>
        <a:dk2>
          <a:srgbClr val="0000FF"/>
        </a:dk2>
        <a:lt2>
          <a:srgbClr val="C5C5FF"/>
        </a:lt2>
        <a:accent1>
          <a:srgbClr val="0099FF"/>
        </a:accent1>
        <a:accent2>
          <a:srgbClr val="7883B4"/>
        </a:accent2>
        <a:accent3>
          <a:srgbClr val="AAAAFF"/>
        </a:accent3>
        <a:accent4>
          <a:srgbClr val="DADADA"/>
        </a:accent4>
        <a:accent5>
          <a:srgbClr val="AACAFF"/>
        </a:accent5>
        <a:accent6>
          <a:srgbClr val="6C76A3"/>
        </a:accent6>
        <a:hlink>
          <a:srgbClr val="00FFFF"/>
        </a:hlink>
        <a:folHlink>
          <a:srgbClr val="2DBF68"/>
        </a:folHlink>
      </a:clrScheme>
      <a:clrMap bg1="dk2" tx1="lt1" bg2="dk1" tx2="lt2" accent1="accent1" accent2="accent2" accent3="accent3" accent4="accent4" accent5="accent5" accent6="accent6" hlink="hlink" folHlink="folHlink"/>
    </a:extraClrScheme>
    <a:extraClrScheme>
      <a:clrScheme name="Competition 6">
        <a:dk1>
          <a:srgbClr val="4D4D4D"/>
        </a:dk1>
        <a:lt1>
          <a:srgbClr val="FFFFFF"/>
        </a:lt1>
        <a:dk2>
          <a:srgbClr val="8202E2"/>
        </a:dk2>
        <a:lt2>
          <a:srgbClr val="CCCCFF"/>
        </a:lt2>
        <a:accent1>
          <a:srgbClr val="CC99FF"/>
        </a:accent1>
        <a:accent2>
          <a:srgbClr val="666699"/>
        </a:accent2>
        <a:accent3>
          <a:srgbClr val="C1AAEE"/>
        </a:accent3>
        <a:accent4>
          <a:srgbClr val="DADADA"/>
        </a:accent4>
        <a:accent5>
          <a:srgbClr val="E2CAFF"/>
        </a:accent5>
        <a:accent6>
          <a:srgbClr val="5C5C8A"/>
        </a:accent6>
        <a:hlink>
          <a:srgbClr val="FF7C80"/>
        </a:hlink>
        <a:folHlink>
          <a:srgbClr val="FF5050"/>
        </a:folHlink>
      </a:clrScheme>
      <a:clrMap bg1="dk2" tx1="lt1" bg2="dk1" tx2="lt2" accent1="accent1" accent2="accent2" accent3="accent3" accent4="accent4" accent5="accent5" accent6="accent6" hlink="hlink" folHlink="folHlink"/>
    </a:extraClrScheme>
    <a:extraClrScheme>
      <a:clrScheme name="Competition 7">
        <a:dk1>
          <a:srgbClr val="575863"/>
        </a:dk1>
        <a:lt1>
          <a:srgbClr val="FFFFFF"/>
        </a:lt1>
        <a:dk2>
          <a:srgbClr val="818982"/>
        </a:dk2>
        <a:lt2>
          <a:srgbClr val="EAEAEA"/>
        </a:lt2>
        <a:accent1>
          <a:srgbClr val="CC6600"/>
        </a:accent1>
        <a:accent2>
          <a:srgbClr val="A4A686"/>
        </a:accent2>
        <a:accent3>
          <a:srgbClr val="C1C4C1"/>
        </a:accent3>
        <a:accent4>
          <a:srgbClr val="DADADA"/>
        </a:accent4>
        <a:accent5>
          <a:srgbClr val="E2B8AA"/>
        </a:accent5>
        <a:accent6>
          <a:srgbClr val="949679"/>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Competition 8">
        <a:dk1>
          <a:srgbClr val="000000"/>
        </a:dk1>
        <a:lt1>
          <a:srgbClr val="FFFFFF"/>
        </a:lt1>
        <a:dk2>
          <a:srgbClr val="000000"/>
        </a:dk2>
        <a:lt2>
          <a:srgbClr val="CDCDCD"/>
        </a:lt2>
        <a:accent1>
          <a:srgbClr val="CDD9F7"/>
        </a:accent1>
        <a:accent2>
          <a:srgbClr val="99FF33"/>
        </a:accent2>
        <a:accent3>
          <a:srgbClr val="FFFFFF"/>
        </a:accent3>
        <a:accent4>
          <a:srgbClr val="000000"/>
        </a:accent4>
        <a:accent5>
          <a:srgbClr val="E3E9FA"/>
        </a:accent5>
        <a:accent6>
          <a:srgbClr val="8AE72D"/>
        </a:accent6>
        <a:hlink>
          <a:srgbClr val="0033CC"/>
        </a:hlink>
        <a:folHlink>
          <a:srgbClr val="66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0000" tIns="46800" rIns="90000" bIns="4680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2400" b="0" i="0" u="none" strike="noStrike" cap="none" normalizeH="0" baseline="0" smtClean="0">
            <a:ln>
              <a:noFill/>
            </a:ln>
            <a:solidFill>
              <a:schemeClr val="tx1"/>
            </a:solidFill>
            <a:effectLst/>
            <a:latin typeface="Verdana" pitchFamily="34" charset="0"/>
            <a:cs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0000" tIns="46800" rIns="90000" bIns="4680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2400" b="0" i="0" u="none" strike="noStrike" cap="none" normalizeH="0" baseline="0" smtClean="0">
            <a:ln>
              <a:noFill/>
            </a:ln>
            <a:solidFill>
              <a:schemeClr val="tx1"/>
            </a:solidFill>
            <a:effectLst/>
            <a:latin typeface="Verdana" pitchFamily="34" charset="0"/>
            <a:cs typeface="Arial" pitchFamily="34"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Glass Layers">
  <a:themeElements>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Glass Layers">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0000" tIns="46800" rIns="90000" bIns="4680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2400" b="0" i="0" u="none" strike="noStrike" cap="none" normalizeH="0" baseline="0" smtClean="0">
            <a:ln>
              <a:noFill/>
            </a:ln>
            <a:solidFill>
              <a:schemeClr val="tx1"/>
            </a:solidFill>
            <a:effectLst/>
            <a:latin typeface="Verdana" pitchFamily="34" charset="0"/>
            <a:cs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0000" tIns="46800" rIns="90000" bIns="4680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2400" b="0" i="0" u="none" strike="noStrike" cap="none" normalizeH="0" baseline="0" smtClean="0">
            <a:ln>
              <a:noFill/>
            </a:ln>
            <a:solidFill>
              <a:schemeClr val="tx1"/>
            </a:solidFill>
            <a:effectLst/>
            <a:latin typeface="Verdana" pitchFamily="34" charset="0"/>
            <a:cs typeface="Arial" pitchFamily="34" charset="0"/>
          </a:defRPr>
        </a:defPPr>
      </a:lstStyle>
    </a:lnDef>
  </a:objectDefaults>
  <a:extraClrSchemeLst>
    <a:extraClrScheme>
      <a:clrScheme name="Glass Layers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Glass Layers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Glass Layers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Glass Layers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Glass Layers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Glass Layers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Glass Layers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Competition</Template>
  <TotalTime>431</TotalTime>
  <Words>522</Words>
  <Application>Microsoft Office PowerPoint</Application>
  <PresentationFormat>عرض على الشاشة (3:4)‏</PresentationFormat>
  <Paragraphs>34</Paragraphs>
  <Slides>6</Slides>
  <Notes>0</Notes>
  <HiddenSlides>0</HiddenSlides>
  <MMClips>0</MMClips>
  <ScaleCrop>false</ScaleCrop>
  <HeadingPairs>
    <vt:vector size="4" baseType="variant">
      <vt:variant>
        <vt:lpstr>سمة</vt:lpstr>
      </vt:variant>
      <vt:variant>
        <vt:i4>3</vt:i4>
      </vt:variant>
      <vt:variant>
        <vt:lpstr>عناوين الشرائح</vt:lpstr>
      </vt:variant>
      <vt:variant>
        <vt:i4>6</vt:i4>
      </vt:variant>
    </vt:vector>
  </HeadingPairs>
  <TitlesOfParts>
    <vt:vector size="9" baseType="lpstr">
      <vt:lpstr>Competition</vt:lpstr>
      <vt:lpstr>Cliff</vt:lpstr>
      <vt:lpstr>Glass Layers</vt:lpstr>
      <vt:lpstr>الشريحة 1</vt:lpstr>
      <vt:lpstr>أ- الأسس الفلسفية. ب- الأسس النفسية. ت- الأسس الاجتماعية. ث- الأسس المعرفية. </vt:lpstr>
      <vt:lpstr>ت- الأسس الاجتماعية.</vt:lpstr>
      <vt:lpstr>الشريحة 4</vt:lpstr>
      <vt:lpstr>ث- الأسس المعرفية</vt:lpstr>
      <vt:lpstr>شكرا لحسن إصغائكم</vt:lpstr>
    </vt:vector>
  </TitlesOfParts>
  <Company>GsM Technology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وزارة التعليم العالي والبحث العلمي جامعة بغداد بالتعاون مع منظمة</dc:title>
  <dc:creator>GsM</dc:creator>
  <cp:lastModifiedBy>DR.Ahmed Saker 2o1O</cp:lastModifiedBy>
  <cp:revision>48</cp:revision>
  <dcterms:created xsi:type="dcterms:W3CDTF">2009-01-17T11:43:54Z</dcterms:created>
  <dcterms:modified xsi:type="dcterms:W3CDTF">2019-04-20T19:54:20Z</dcterms:modified>
</cp:coreProperties>
</file>