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125113" cy="5638800"/>
          </a:xfrm>
        </p:spPr>
        <p:txBody>
          <a:bodyPr anchor="t"/>
          <a:lstStyle/>
          <a:p>
            <a:pPr algn="r" rtl="1"/>
            <a:r>
              <a:rPr lang="ar-IQ" sz="2400" dirty="0" smtClean="0">
                <a:latin typeface="Simplified Arabic" panose="02020603050405020304" pitchFamily="18" charset="-78"/>
                <a:cs typeface="Simplified Arabic" panose="02020603050405020304" pitchFamily="18" charset="-78"/>
              </a:rPr>
              <a:t>س/ عند تفحص مجموعة من خيوط الخياطة </a:t>
            </a:r>
            <a:r>
              <a:rPr lang="en-US" sz="2400" dirty="0" smtClean="0">
                <a:latin typeface="Simplified Arabic" panose="02020603050405020304" pitchFamily="18" charset="-78"/>
                <a:cs typeface="Simplified Arabic" panose="02020603050405020304" pitchFamily="18" charset="-78"/>
              </a:rPr>
              <a:t>Thread </a:t>
            </a:r>
            <a:r>
              <a:rPr lang="ar-IQ" sz="2400" dirty="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وخيوط النسيج </a:t>
            </a:r>
            <a:r>
              <a:rPr lang="en-US" sz="2400" dirty="0" smtClean="0">
                <a:latin typeface="Simplified Arabic" panose="02020603050405020304" pitchFamily="18" charset="-78"/>
                <a:cs typeface="Simplified Arabic" panose="02020603050405020304" pitchFamily="18" charset="-78"/>
              </a:rPr>
              <a:t>Yarn </a:t>
            </a:r>
            <a:r>
              <a:rPr lang="ar-IQ" sz="2400" dirty="0" smtClean="0">
                <a:latin typeface="Simplified Arabic" panose="02020603050405020304" pitchFamily="18" charset="-78"/>
                <a:cs typeface="Simplified Arabic" panose="02020603050405020304" pitchFamily="18" charset="-78"/>
              </a:rPr>
              <a:t> ماذا نلاحظ</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ج/ نلاحظ ان كلاً من المجموعتين تتكون من الياف </a:t>
            </a:r>
            <a:r>
              <a:rPr lang="en-US" sz="2400" dirty="0" smtClean="0">
                <a:latin typeface="Simplified Arabic" panose="02020603050405020304" pitchFamily="18" charset="-78"/>
                <a:cs typeface="Simplified Arabic" panose="02020603050405020304" pitchFamily="18" charset="-78"/>
              </a:rPr>
              <a:t>Fibers </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dirty="0">
                <a:latin typeface="Simplified Arabic" panose="02020603050405020304" pitchFamily="18" charset="-78"/>
                <a:cs typeface="Simplified Arabic" panose="02020603050405020304" pitchFamily="18" charset="-78"/>
              </a:rPr>
              <a:t/>
            </a:r>
            <a:br>
              <a:rPr lang="ar-IQ" sz="2400" dirty="0">
                <a:latin typeface="Simplified Arabic" panose="02020603050405020304" pitchFamily="18" charset="-78"/>
                <a:cs typeface="Simplified Arabic" panose="02020603050405020304" pitchFamily="18" charset="-78"/>
              </a:rPr>
            </a:br>
            <a:endParaRPr lang="en-US" sz="2800" dirty="0">
              <a:latin typeface="Simplified Arabic" panose="02020603050405020304" pitchFamily="18" charset="-78"/>
              <a:cs typeface="Simplified Arabic" panose="02020603050405020304" pitchFamily="18" charset="-78"/>
            </a:endParaRPr>
          </a:p>
        </p:txBody>
      </p:sp>
      <p:pic>
        <p:nvPicPr>
          <p:cNvPr id="2050" name="Picture 2" descr="C:\Users\96477\Desktop\صورة سدى ولحمة 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05000" y="2438400"/>
            <a:ext cx="5791200" cy="295587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05451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953676"/>
          </a:xfrm>
        </p:spPr>
        <p:txBody>
          <a:bodyPr anchor="t">
            <a:normAutofit/>
          </a:bodyPr>
          <a:lstStyle/>
          <a:p>
            <a:pPr algn="r" rtl="1"/>
            <a:r>
              <a:rPr lang="ar-IQ" sz="2400" dirty="0">
                <a:latin typeface="Simplified Arabic" panose="02020603050405020304" pitchFamily="18" charset="-78"/>
                <a:cs typeface="Simplified Arabic" panose="02020603050405020304" pitchFamily="18" charset="-78"/>
              </a:rPr>
              <a:t>س</a:t>
            </a:r>
            <a:r>
              <a:rPr lang="ar-IQ" sz="2400" dirty="0" smtClean="0">
                <a:latin typeface="Simplified Arabic" panose="02020603050405020304" pitchFamily="18" charset="-78"/>
                <a:cs typeface="Simplified Arabic" panose="02020603050405020304" pitchFamily="18" charset="-78"/>
              </a:rPr>
              <a:t>/ ماهي الفروقات بين خيوط الخياطة وخيوط النسيج من حيث (القوة، البرم، الملمس، عدد الطاقات، سمك القطر)</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ج/ * القوة		  خيوط الخياطة اقوى عادةً	</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 البرم 		  خيوط الخياطة اكثر برماً </a:t>
            </a:r>
            <a:br>
              <a:rPr lang="ar-IQ" sz="2400" dirty="0" smtClean="0">
                <a:latin typeface="Simplified Arabic" panose="02020603050405020304" pitchFamily="18" charset="-78"/>
                <a:cs typeface="Simplified Arabic" panose="02020603050405020304" pitchFamily="18" charset="-78"/>
              </a:rPr>
            </a:br>
            <a:r>
              <a:rPr lang="ar-IQ" sz="2400" dirty="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  * الملمس 		    خيوط الخياطة صقيلة  </a:t>
            </a:r>
            <a:br>
              <a:rPr lang="ar-IQ" sz="2400" dirty="0" smtClean="0">
                <a:latin typeface="Simplified Arabic" panose="02020603050405020304" pitchFamily="18" charset="-78"/>
                <a:cs typeface="Simplified Arabic" panose="02020603050405020304" pitchFamily="18" charset="-78"/>
              </a:rPr>
            </a:br>
            <a:r>
              <a:rPr lang="ar-IQ" sz="2400" dirty="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  * عدد الطاقات 		خيوط الخياطة تتكون من طاقتين او اكثر </a:t>
            </a:r>
            <a:br>
              <a:rPr lang="ar-IQ" sz="2400" dirty="0" smtClean="0">
                <a:latin typeface="Simplified Arabic" panose="02020603050405020304" pitchFamily="18" charset="-78"/>
                <a:cs typeface="Simplified Arabic" panose="02020603050405020304" pitchFamily="18" charset="-78"/>
              </a:rPr>
            </a:br>
            <a:r>
              <a:rPr lang="ar-IQ" sz="2400" dirty="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  * سمك القطر 			خيوط الخياطة ادق عادةً </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س/ هل توجد فروقات في مقدار البرم بين الخيوط المصنوعة من الياف طويلة والخيوط المصنوعة من الياف قصيرة</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ج/ نعم، الخيوط المصنوعة من الياف قصيرة اكثر برماً عادة</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dirty="0">
                <a:latin typeface="Simplified Arabic" panose="02020603050405020304" pitchFamily="18" charset="-78"/>
                <a:cs typeface="Simplified Arabic" panose="02020603050405020304" pitchFamily="18" charset="-78"/>
              </a:rPr>
              <a:t/>
            </a:r>
            <a:br>
              <a:rPr lang="ar-IQ" sz="2400" dirty="0">
                <a:latin typeface="Simplified Arabic" panose="02020603050405020304" pitchFamily="18" charset="-78"/>
                <a:cs typeface="Simplified Arabic" panose="02020603050405020304" pitchFamily="18" charset="-78"/>
              </a:rPr>
            </a:br>
            <a:endParaRPr lang="en-US" sz="2400" dirty="0">
              <a:latin typeface="Simplified Arabic" panose="02020603050405020304" pitchFamily="18" charset="-78"/>
              <a:cs typeface="Simplified Arabic" panose="02020603050405020304" pitchFamily="18" charset="-78"/>
            </a:endParaRPr>
          </a:p>
        </p:txBody>
      </p:sp>
      <p:sp>
        <p:nvSpPr>
          <p:cNvPr id="7" name="Left Arrow 6"/>
          <p:cNvSpPr/>
          <p:nvPr/>
        </p:nvSpPr>
        <p:spPr>
          <a:xfrm>
            <a:off x="5638800" y="1600200"/>
            <a:ext cx="762000" cy="113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5638800" y="1981200"/>
            <a:ext cx="762000" cy="113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5638800" y="2362200"/>
            <a:ext cx="762000" cy="113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4953000" y="2667000"/>
            <a:ext cx="762000" cy="113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5029200" y="3429000"/>
            <a:ext cx="762000" cy="113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348127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315200" cy="5648876"/>
          </a:xfrm>
        </p:spPr>
        <p:txBody>
          <a:bodyPr anchor="t">
            <a:noAutofit/>
          </a:bodyPr>
          <a:lstStyle/>
          <a:p>
            <a:pPr algn="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س/ ايهما اكثر بريقاً الخيوط قليلة البرم ام الخيوط كثيرة البرم</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ج/ الخيوط قليلة البرم اكثر بريقاً </a:t>
            </a:r>
            <a:r>
              <a:rPr lang="en-US" sz="2400" dirty="0" smtClean="0">
                <a:latin typeface="Simplified Arabic" panose="02020603050405020304" pitchFamily="18" charset="-78"/>
                <a:cs typeface="Simplified Arabic" panose="02020603050405020304" pitchFamily="18" charset="-78"/>
              </a:rPr>
              <a:t/>
            </a:r>
            <a:br>
              <a:rPr lang="en-US" sz="2400" dirty="0" smtClean="0">
                <a:latin typeface="Simplified Arabic" panose="02020603050405020304" pitchFamily="18" charset="-78"/>
                <a:cs typeface="Simplified Arabic" panose="02020603050405020304" pitchFamily="18" charset="-78"/>
              </a:rPr>
            </a:br>
            <a:r>
              <a:rPr lang="en-US" sz="2400" dirty="0" smtClean="0">
                <a:latin typeface="Simplified Arabic" panose="02020603050405020304" pitchFamily="18" charset="-78"/>
                <a:cs typeface="Simplified Arabic" panose="02020603050405020304" pitchFamily="18" charset="-78"/>
              </a:rPr>
              <a:t/>
            </a:r>
            <a:br>
              <a:rPr lang="en-US"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س/ ما استعمالات الخيوط قليلة البرم</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ج/ 1- الخيوط قليلة البرم اكثر امتصاصاً للماء من الخيوط كثيرة البرم</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في الاقمشة القطنية</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2- الخيوط العرضية في قماش الكريب لتسهل عملية رفع الخملة على</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سطحها بعد الانتهاء من نسجها كما في اقمشة البازة</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س/ ما استعمالات الخيوط كثيرة البرم</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ج/ 1- خيوط القطن التي يزداد برمها لزيادة قوتها</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2- خيوط القطن التي يزداد برمها لزيادة مطاطيتها</a:t>
            </a:r>
            <a:br>
              <a:rPr lang="ar-IQ" sz="2400" dirty="0" smtClean="0">
                <a:latin typeface="Simplified Arabic" panose="02020603050405020304" pitchFamily="18" charset="-78"/>
                <a:cs typeface="Simplified Arabic" panose="02020603050405020304" pitchFamily="18" charset="-78"/>
              </a:rPr>
            </a:br>
            <a:r>
              <a:rPr lang="ar-IQ" sz="2400" dirty="0">
                <a:latin typeface="Simplified Arabic" panose="02020603050405020304" pitchFamily="18" charset="-78"/>
                <a:cs typeface="Simplified Arabic" panose="02020603050405020304" pitchFamily="18" charset="-78"/>
              </a:rPr>
              <a:t/>
            </a:r>
            <a:br>
              <a:rPr lang="ar-IQ" sz="2400" dirty="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dirty="0" smtClean="0"/>
              <a:t/>
            </a:r>
            <a:br>
              <a:rPr lang="ar-IQ" sz="2400" dirty="0" smtClean="0"/>
            </a:br>
            <a:endParaRPr lang="en-US" sz="2400" dirty="0"/>
          </a:p>
        </p:txBody>
      </p:sp>
    </p:spTree>
    <p:extLst>
      <p:ext uri="{BB962C8B-B14F-4D97-AF65-F5344CB8AC3E}">
        <p14:creationId xmlns="" xmlns:p14="http://schemas.microsoft.com/office/powerpoint/2010/main" val="2096854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924800" cy="5791200"/>
          </a:xfrm>
        </p:spPr>
        <p:txBody>
          <a:bodyPr anchor="t">
            <a:normAutofit/>
          </a:bodyPr>
          <a:lstStyle/>
          <a:p>
            <a:pPr algn="r" rtl="1"/>
            <a:r>
              <a:rPr lang="ar-IQ" sz="2400" dirty="0" smtClean="0">
                <a:latin typeface="Simplified Arabic" panose="02020603050405020304" pitchFamily="18" charset="-78"/>
                <a:cs typeface="Simplified Arabic" panose="02020603050405020304" pitchFamily="18" charset="-78"/>
              </a:rPr>
              <a:t>س/ ماعدد الطاقات في الخيط المنفرد والمزدوج والحبل</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ج/ الخيط المنفرد           طاقة واحدة </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الخيط المزدوج          خيطين منفردين او اكثر (مزدوج ثنائي</a:t>
            </a:r>
            <a:r>
              <a:rPr lang="ar-IQ" sz="2400" dirty="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ثلاثي)    </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الحبل           برم عدة خيوط مزدوجة </a:t>
            </a:r>
            <a:br>
              <a:rPr lang="ar-IQ" sz="2400" dirty="0" smtClean="0">
                <a:latin typeface="Simplified Arabic" panose="02020603050405020304" pitchFamily="18" charset="-78"/>
                <a:cs typeface="Simplified Arabic" panose="02020603050405020304" pitchFamily="18" charset="-78"/>
              </a:rPr>
            </a:br>
            <a:r>
              <a:rPr lang="ar-IQ" sz="2400" dirty="0">
                <a:latin typeface="Simplified Arabic" panose="02020603050405020304" pitchFamily="18" charset="-78"/>
                <a:cs typeface="Simplified Arabic" panose="02020603050405020304" pitchFamily="18" charset="-78"/>
              </a:rPr>
              <a:t/>
            </a:r>
            <a:br>
              <a:rPr lang="ar-IQ" sz="2400" dirty="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س/ ايهم اقوى (الخيط المنفرد- الخيط المزودج- الحبل) في حال تماثل باقي   الصفات (الحجم، نوع الالياف، مقدار البرم، .....الخ)</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ج/ الحبل </a:t>
            </a:r>
            <a:br>
              <a:rPr lang="ar-IQ" sz="2400" dirty="0" smtClean="0">
                <a:latin typeface="Simplified Arabic" panose="02020603050405020304" pitchFamily="18" charset="-78"/>
                <a:cs typeface="Simplified Arabic" panose="02020603050405020304" pitchFamily="18" charset="-78"/>
              </a:rPr>
            </a:br>
            <a:r>
              <a:rPr lang="ar-IQ" sz="2400" dirty="0">
                <a:latin typeface="Simplified Arabic" panose="02020603050405020304" pitchFamily="18" charset="-78"/>
                <a:cs typeface="Simplified Arabic" panose="02020603050405020304" pitchFamily="18" charset="-78"/>
              </a:rPr>
              <a:t/>
            </a:r>
            <a:br>
              <a:rPr lang="ar-IQ" sz="2400" dirty="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س/ ما استعمالات كلاً من خيط النسيج وخيط الخياطة</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ج/ خيط النسيج </a:t>
            </a:r>
            <a:r>
              <a:rPr lang="en-US" sz="2400" dirty="0" smtClean="0">
                <a:latin typeface="Simplified Arabic" panose="02020603050405020304" pitchFamily="18" charset="-78"/>
                <a:cs typeface="Simplified Arabic" panose="02020603050405020304" pitchFamily="18" charset="-78"/>
              </a:rPr>
              <a:t>Yarn</a:t>
            </a:r>
            <a:r>
              <a:rPr lang="ar-IQ" sz="2400" dirty="0" smtClean="0">
                <a:latin typeface="Simplified Arabic" panose="02020603050405020304" pitchFamily="18" charset="-78"/>
                <a:cs typeface="Simplified Arabic" panose="02020603050405020304" pitchFamily="18" charset="-78"/>
              </a:rPr>
              <a:t>: هم مصطلح يطلق على مجموعة من الالياف </a:t>
            </a:r>
            <a:r>
              <a:rPr lang="en-US" sz="2400" dirty="0" smtClean="0">
                <a:latin typeface="Simplified Arabic" panose="02020603050405020304" pitchFamily="18" charset="-78"/>
                <a:cs typeface="Simplified Arabic" panose="02020603050405020304" pitchFamily="18" charset="-78"/>
              </a:rPr>
              <a:t>Fibers</a:t>
            </a:r>
            <a:r>
              <a:rPr lang="ar-IQ" sz="2400" dirty="0" smtClean="0">
                <a:latin typeface="Simplified Arabic" panose="02020603050405020304" pitchFamily="18" charset="-78"/>
                <a:cs typeface="Simplified Arabic" panose="02020603050405020304" pitchFamily="18" charset="-78"/>
              </a:rPr>
              <a:t> </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سواء اكانت طبيعية ام صناعية مبرومة ام متجمعة مع بعضها بحيث تكون   </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خيط طويل يصلح للاستعمال في الحياكة او النسيج او اية طريقة من الطرائق </a:t>
            </a:r>
            <a:br>
              <a:rPr lang="ar-IQ" sz="2400" dirty="0" smtClean="0">
                <a:latin typeface="Simplified Arabic" panose="02020603050405020304" pitchFamily="18" charset="-78"/>
                <a:cs typeface="Simplified Arabic" panose="02020603050405020304" pitchFamily="18" charset="-78"/>
              </a:rPr>
            </a:br>
            <a:r>
              <a:rPr lang="ar-IQ" sz="2400" dirty="0" smtClean="0">
                <a:latin typeface="Simplified Arabic" panose="02020603050405020304" pitchFamily="18" charset="-78"/>
                <a:cs typeface="Simplified Arabic" panose="02020603050405020304" pitchFamily="18" charset="-78"/>
              </a:rPr>
              <a:t>  المعروفة لصنع القماش</a:t>
            </a:r>
            <a:br>
              <a:rPr lang="ar-IQ" sz="2400" dirty="0" smtClean="0">
                <a:latin typeface="Simplified Arabic" panose="02020603050405020304" pitchFamily="18" charset="-78"/>
                <a:cs typeface="Simplified Arabic" panose="02020603050405020304" pitchFamily="18" charset="-78"/>
              </a:rPr>
            </a:br>
            <a:r>
              <a:rPr lang="ar-IQ" sz="2400" dirty="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   خيط الخياطة</a:t>
            </a:r>
            <a:r>
              <a:rPr lang="en-US" sz="2400" dirty="0" smtClean="0">
                <a:latin typeface="Simplified Arabic" panose="02020603050405020304" pitchFamily="18" charset="-78"/>
                <a:cs typeface="Simplified Arabic" panose="02020603050405020304" pitchFamily="18" charset="-78"/>
              </a:rPr>
              <a:t>:Thread </a:t>
            </a:r>
            <a:r>
              <a:rPr lang="ar-IQ" sz="2400" dirty="0" smtClean="0">
                <a:latin typeface="Simplified Arabic" panose="02020603050405020304" pitchFamily="18" charset="-78"/>
                <a:cs typeface="Simplified Arabic" panose="02020603050405020304" pitchFamily="18" charset="-78"/>
              </a:rPr>
              <a:t>هو الخيط المستعمل في خياطة الملابس</a:t>
            </a:r>
            <a:endParaRPr lang="en-US" sz="2400" dirty="0">
              <a:latin typeface="Simplified Arabic" panose="02020603050405020304" pitchFamily="18" charset="-78"/>
              <a:cs typeface="Simplified Arabic" panose="02020603050405020304" pitchFamily="18" charset="-78"/>
            </a:endParaRPr>
          </a:p>
        </p:txBody>
      </p:sp>
      <p:sp>
        <p:nvSpPr>
          <p:cNvPr id="10" name="Left Arrow 9"/>
          <p:cNvSpPr/>
          <p:nvPr/>
        </p:nvSpPr>
        <p:spPr>
          <a:xfrm>
            <a:off x="5943600" y="1447800"/>
            <a:ext cx="762000" cy="113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6019800" y="1066800"/>
            <a:ext cx="762000" cy="113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p:cNvSpPr/>
          <p:nvPr/>
        </p:nvSpPr>
        <p:spPr>
          <a:xfrm>
            <a:off x="6781800" y="1828800"/>
            <a:ext cx="762000" cy="1137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161233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Words>
  <Application>Microsoft Office PowerPoint</Application>
  <PresentationFormat>On-screen Show (4:3)</PresentationFormat>
  <Paragraphs>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س/ عند تفحص مجموعة من خيوط الخياطة Thread  وخيوط النسيج Yarn  ماذا نلاحظ ج/ نلاحظ ان كلاً من المجموعتين تتكون من الياف Fibers   </vt:lpstr>
      <vt:lpstr>س/ ماهي الفروقات بين خيوط الخياطة وخيوط النسيج من حيث (القوة، البرم، الملمس، عدد الطاقات، سمك القطر) ج/ * القوة    خيوط الخياطة اقوى عادةً     * البرم     خيوط الخياطة اكثر برماً     * الملمس       خيوط الخياطة صقيلة      * عدد الطاقات   خيوط الخياطة تتكون من طاقتين او اكثر     * سمك القطر    خيوط الخياطة ادق عادةً    س/ هل توجد فروقات في مقدار البرم بين الخيوط المصنوعة من الياف طويلة والخيوط المصنوعة من الياف قصيرة ج/ نعم، الخيوط المصنوعة من الياف قصيرة اكثر برماً عادة    </vt:lpstr>
      <vt:lpstr>  س/ ايهما اكثر بريقاً الخيوط قليلة البرم ام الخيوط كثيرة البرم ج/ الخيوط قليلة البرم اكثر بريقاً   س/ ما استعمالات الخيوط قليلة البرم ج/ 1- الخيوط قليلة البرم اكثر امتصاصاً للماء من الخيوط كثيرة البرم         في الاقمشة القطنية     2- الخيوط العرضية في قماش الكريب لتسهل عملية رفع الخملة على         سطحها بعد الانتهاء من نسجها كما في اقمشة البازة  س/ ما استعمالات الخيوط كثيرة البرم ج/ 1- خيوط القطن التي يزداد برمها لزيادة قوتها     2- خيوط القطن التي يزداد برمها لزيادة مطاطيتها    </vt:lpstr>
      <vt:lpstr>س/ ماعدد الطاقات في الخيط المنفرد والمزدوج والحبل ج/ الخيط المنفرد           طاقة واحدة      الخيط المزدوج          خيطين منفردين او اكثر (مزدوج ثنائي، ثلاثي)         الحبل           برم عدة خيوط مزدوجة   س/ ايهم اقوى (الخيط المنفرد- الخيط المزودج- الحبل) في حال تماثل باقي   الصفات (الحجم، نوع الالياف، مقدار البرم، .....الخ) ج/ الحبل   س/ ما استعمالات كلاً من خيط النسيج وخيط الخياطة ج/ خيط النسيج Yarn: هم مصطلح يطلق على مجموعة من الالياف Fibers     سواء اكانت طبيعية ام صناعية مبرومة ام متجمعة مع بعضها بحيث تكون      خيط طويل يصلح للاستعمال في الحياكة او النسيج او اية طريقة من الطرائق    المعروفة لصنع القماش     خيط الخياطة:Thread هو الخيط المستعمل في خياطة الملابس</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 عند تفحص مجموعة من خيوط الخياطة Thread  وخيوط النسيج Yarn  ماذا نلاحظ ج/ نلاحظ ان كلاً من المجموعتين تتكون من الياف Fibers   </dc:title>
  <dc:creator>ش ع</dc:creator>
  <cp:lastModifiedBy>96477</cp:lastModifiedBy>
  <cp:revision>1</cp:revision>
  <dcterms:created xsi:type="dcterms:W3CDTF">2006-08-16T00:00:00Z</dcterms:created>
  <dcterms:modified xsi:type="dcterms:W3CDTF">2020-03-10T16:06:09Z</dcterms:modified>
</cp:coreProperties>
</file>