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2" d="100"/>
          <a:sy n="62" d="100"/>
        </p:scale>
        <p:origin x="-150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29/07/1441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29/07/1441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29/07/1441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29/07/1441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29/07/1441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29/07/1441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29/07/1441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87278" y="375802"/>
            <a:ext cx="37257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عنوان</a:t>
            </a:r>
            <a:r>
              <a:rPr kumimoji="0" lang="ar-SA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ar-SA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المحاضرة : الأدوات ومستلزمات </a:t>
            </a:r>
            <a:r>
              <a:rPr kumimoji="0" lang="ar-SA" sz="17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الكروشيه</a:t>
            </a:r>
            <a:r>
              <a:rPr kumimoji="0" lang="ar-SA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ar-SA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286248" y="875868"/>
            <a:ext cx="45400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تقسم الأدوات والمستلزمات التي تستخدم في عمل </a:t>
            </a:r>
            <a:r>
              <a:rPr kumimoji="0" lang="ar-SA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الكروشية</a:t>
            </a: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إلى : </a:t>
            </a:r>
            <a:endParaRPr kumimoji="0" lang="ar-SA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252195" y="1375934"/>
            <a:ext cx="56060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أولا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:الأدوات الأساسية وهي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:( </a:t>
            </a:r>
            <a:r>
              <a:rPr kumimoji="0" lang="ar-SA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السنارة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، الخيوط ، باترون القطعة المراد حياكتها ).</a:t>
            </a:r>
            <a:endParaRPr kumimoji="0" lang="ar-SA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500034" y="1955061"/>
            <a:ext cx="83582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ثانياً : الأدوات الثانوية وهي كالآتي :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60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- شريط القياس : 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يستخدم شريط القياس في </a:t>
            </a:r>
            <a:r>
              <a:rPr kumimoji="0" lang="ar-SA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الكروشيه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لقياس وتحديد أطوال القطع المراد تنفيذها .</a:t>
            </a: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ومن المفيد أيضا استخدام مسطرة بلاستيكية أو معدنية بطول 30 سم ؛ لقياس عينات النموذج .</a:t>
            </a:r>
            <a:endParaRPr kumimoji="0" lang="ar-SA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صورة 7" descr="Meters measure.png"/>
          <p:cNvPicPr/>
          <p:nvPr/>
        </p:nvPicPr>
        <p:blipFill>
          <a:blip r:embed="rId3"/>
          <a:srcRect b="18070"/>
          <a:stretch>
            <a:fillRect/>
          </a:stretch>
        </p:blipFill>
        <p:spPr>
          <a:xfrm>
            <a:off x="2154716" y="3373548"/>
            <a:ext cx="5274804" cy="2412906"/>
          </a:xfrm>
          <a:prstGeom prst="rect">
            <a:avLst/>
          </a:prstGeom>
        </p:spPr>
      </p:pic>
      <p:pic>
        <p:nvPicPr>
          <p:cNvPr id="7" name="~PP3140.WAV">
            <a:hlinkClick r:id="" action="ppaction://media"/>
          </p:cNvPr>
          <p:cNvPicPr>
            <a:picLocks noRot="1" noChangeAspect="1"/>
          </p:cNvPicPr>
          <p:nvPr>
            <a:wavAudioFile r:embed="rId1" name="~PP3140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28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500034" y="669177"/>
            <a:ext cx="82153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2-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ابر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الخياطة :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تستخدم ابر خياطة بأحجام مختلفة ، وكذلك ابر </a:t>
            </a:r>
            <a:r>
              <a:rPr kumimoji="0" lang="ar-SA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الايتامين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،حسب سمك الخيوط المستخدمة في </a:t>
            </a:r>
            <a:r>
              <a:rPr kumimoji="0" lang="ar-SA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الكروشيه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سواء كانت خيوط قطنية ، أو صوفية أو غيرها من الأنواع الأخرى من الخيوط  وذلك لاستخدامها في خياطة قطع </a:t>
            </a:r>
            <a:r>
              <a:rPr kumimoji="0" lang="ar-SA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الكروشيه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بعد الانتهاء من حياكتها ؛لربط القطع المحاكة مع بعضها البعض . </a:t>
            </a:r>
            <a:endParaRPr kumimoji="0" lang="ar-SA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صورة 4" descr="large embroidery needles1.png"/>
          <p:cNvPicPr/>
          <p:nvPr/>
        </p:nvPicPr>
        <p:blipFill>
          <a:blip r:embed="rId3"/>
          <a:srcRect b="13263"/>
          <a:stretch>
            <a:fillRect/>
          </a:stretch>
        </p:blipFill>
        <p:spPr>
          <a:xfrm>
            <a:off x="2055384" y="2071678"/>
            <a:ext cx="5033232" cy="2493819"/>
          </a:xfrm>
          <a:prstGeom prst="rect">
            <a:avLst/>
          </a:prstGeom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428924" y="4857760"/>
            <a:ext cx="50005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08188" algn="l"/>
              </a:tabLst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(ابر </a:t>
            </a:r>
            <a:r>
              <a:rPr kumimoji="0" lang="ar-SA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الايتامين</a:t>
            </a: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ar-SA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~PP1158.WAV">
            <a:hlinkClick r:id="" action="ppaction://media"/>
          </p:cNvPr>
          <p:cNvPicPr>
            <a:picLocks noRot="1" noChangeAspect="1"/>
          </p:cNvPicPr>
          <p:nvPr>
            <a:wavAudioFile r:embed="rId1" name="~PP1158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34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00034" y="471470"/>
            <a:ext cx="82153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3- </a:t>
            </a: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الدبابيس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تستخدم دبابيس طويلة ذات رؤوس كبيرة ؛ للحفاظ على قطع الشغل مع بعضها البعض أثناء الخياطة ؛ لكي لا تنزلق من اليد ، أو حدوث ميل أو اعوجاج في الخياطة .</a:t>
            </a:r>
            <a:endParaRPr kumimoji="0" lang="ar-SA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1114412"/>
            <a:ext cx="87154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4- المقص : 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ينصح باستخدام مقص صغير حاد؛ لقص الخيط وتشذيب حواشي القطعة. </a:t>
            </a:r>
            <a:endParaRPr kumimoji="0" lang="ar-SA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صورة 5" descr="https://sites.google.com/site/khadijacrafts/_/rsrc/1422741879907/home/tlm-alkrwshyh-llmbtdyyn/images.jpg?height=318&amp;width=40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785926"/>
            <a:ext cx="2395262" cy="190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صورة 6" descr="https://sites.google.com/site/khadijacrafts/_/rsrc/1422741876889/home/tlm-alkrwshyh-llmbtdyyn/big_3c7c0e2929f763f4f34f04dd79e5da5c.jpg?height=400&amp;width=400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2000240"/>
            <a:ext cx="3092284" cy="1674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صورة 7" descr="https://sites.google.com/site/khadijacrafts/_/rsrc/1422742616884/home/tlm-alkrwshyh-llmbtdyyn/%D8%AA%D9%86%D8%B2%D9%8A%D9%84%20%282%29.jpg?height=307&amp;width=400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7936" y="3714752"/>
            <a:ext cx="2288127" cy="1543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~PP1499.WAV">
            <a:hlinkClick r:id="" action="ppaction://media"/>
          </p:cNvPr>
          <p:cNvPicPr>
            <a:picLocks noRot="1" noChangeAspect="1"/>
          </p:cNvPicPr>
          <p:nvPr>
            <a:wavAudioFile r:embed="rId1" name="~PP1499.WAV"/>
          </p:nvPr>
        </p:nvPicPr>
        <p:blipFill>
          <a:blip r:embed="rId6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52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00034" y="471470"/>
            <a:ext cx="82153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5-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حلقات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(علامات الغرز) :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تستخدم لتحديد عدد الغرز، لاسيما عند تقسيم الغرز لعمل فتحة الرقبة والأكمام . وتتوفر العلامات في السوق بمجموعة واسعة من الأشكال والألوان ، وجميع هذه الأنواع تتوفر فيها شقاً ضيقاً ، يسمح بإدخالها ونزعها من القطعة المحاكة بسهولة . </a:t>
            </a:r>
            <a:endParaRPr kumimoji="0" lang="ar-SA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صورة 4" descr="علامات الغرز( Stitch Markers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88647" y="1932709"/>
            <a:ext cx="4766706" cy="2992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500362" y="5143512"/>
            <a:ext cx="46434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7075" algn="l"/>
              </a:tabLst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(علامات الغرز)</a:t>
            </a:r>
            <a:endParaRPr kumimoji="0" lang="ar-SA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~PP3872.WAV">
            <a:hlinkClick r:id="" action="ppaction://media"/>
          </p:cNvPr>
          <p:cNvPicPr>
            <a:picLocks noRot="1" noChangeAspect="1"/>
          </p:cNvPicPr>
          <p:nvPr>
            <a:wavAudioFile r:embed="rId1" name="~PP3872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95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500034" y="772523"/>
            <a:ext cx="82153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6- أقلام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ar-SA" sz="160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مل</a:t>
            </a: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ونة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تستخدم في تظليل السطر الذي يتم العمل فيه على ورقة الباترون أو الخريطة للتصميم المراد تنفيذه ؛ لكي لا يحدث تداخل بين السطور عند النظر لها أثناء العمل ؛ ولسهولة تحديد المكان الذي توقفنا عنده .  </a:t>
            </a:r>
            <a:endParaRPr kumimoji="0" lang="ar-SA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صورة 5" descr="FILE0009.png"/>
          <p:cNvPicPr/>
          <p:nvPr/>
        </p:nvPicPr>
        <p:blipFill>
          <a:blip r:embed="rId3"/>
          <a:srcRect b="14668"/>
          <a:stretch>
            <a:fillRect/>
          </a:stretch>
        </p:blipFill>
        <p:spPr>
          <a:xfrm>
            <a:off x="2117395" y="1857364"/>
            <a:ext cx="4909209" cy="2526826"/>
          </a:xfrm>
          <a:prstGeom prst="rect">
            <a:avLst/>
          </a:prstGeom>
        </p:spPr>
      </p:pic>
      <p:pic>
        <p:nvPicPr>
          <p:cNvPr id="4" name="~PP3345.WAV">
            <a:hlinkClick r:id="" action="ppaction://media"/>
          </p:cNvPr>
          <p:cNvPicPr>
            <a:picLocks noRot="1" noChangeAspect="1"/>
          </p:cNvPicPr>
          <p:nvPr>
            <a:wavAudioFile r:embed="rId1" name="~PP3345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54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258</Words>
  <PresentationFormat>عرض على الشاشة (3:4)‏</PresentationFormat>
  <Paragraphs>12</Paragraphs>
  <Slides>5</Slides>
  <Notes>0</Notes>
  <HiddenSlides>0</HiddenSlides>
  <MMClips>5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6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Belal</dc:creator>
  <cp:lastModifiedBy>Belal</cp:lastModifiedBy>
  <cp:revision>6</cp:revision>
  <dcterms:created xsi:type="dcterms:W3CDTF">2020-03-23T08:18:47Z</dcterms:created>
  <dcterms:modified xsi:type="dcterms:W3CDTF">2020-03-23T09:29:15Z</dcterms:modified>
</cp:coreProperties>
</file>