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344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6" autoAdjust="0"/>
    <p:restoredTop sz="94671" autoAdjust="0"/>
  </p:normalViewPr>
  <p:slideViewPr>
    <p:cSldViewPr>
      <p:cViewPr>
        <p:scale>
          <a:sx n="100" d="100"/>
          <a:sy n="100" d="100"/>
        </p:scale>
        <p:origin x="-5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8969"/>
            <a:ext cx="8640960" cy="513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79512" y="188640"/>
            <a:ext cx="864096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ar-IQ" b="1" dirty="0">
                <a:solidFill>
                  <a:srgbClr val="FF0000"/>
                </a:solidFill>
              </a:rPr>
              <a:t>الأعجاز  العلمي في القرآن (ج4)</a:t>
            </a:r>
          </a:p>
          <a:p>
            <a:pPr lvl="0"/>
            <a:endParaRPr lang="ar-IQ" dirty="0">
              <a:solidFill>
                <a:prstClr val="black"/>
              </a:solidFill>
            </a:endParaRPr>
          </a:p>
          <a:p>
            <a:pPr lvl="0"/>
            <a:r>
              <a:rPr lang="ar-IQ" dirty="0">
                <a:solidFill>
                  <a:prstClr val="black"/>
                </a:solidFill>
              </a:rPr>
              <a:t>                                                                   إعداد   أ.م. د . بان حميد فرحان </a:t>
            </a:r>
          </a:p>
          <a:p>
            <a:pPr lvl="0"/>
            <a:r>
              <a:rPr lang="ar-IQ" dirty="0">
                <a:solidFill>
                  <a:prstClr val="black"/>
                </a:solidFill>
              </a:rPr>
              <a:t>                                                         أستاذة الأدب الإسلامي والنقد العربي</a:t>
            </a:r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894">
        <p14:reveal thruBlk="1" dir="r"/>
      </p:transition>
    </mc:Choice>
    <mc:Fallback xmlns="">
      <p:transition spd="slow" advTm="1008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857"/>
      </p:ext>
    </p:extLst>
  </p:cSld>
  <p:clrMapOvr>
    <a:masterClrMapping/>
  </p:clrMapOvr>
  <p:transition spd="slow" advTm="45089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47">
        <p:split orient="vert"/>
      </p:transition>
    </mc:Choice>
    <mc:Fallback xmlns="">
      <p:transition spd="slow" advTm="204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250">
        <p:fade/>
      </p:transition>
    </mc:Choice>
    <mc:Fallback xmlns="">
      <p:transition spd="med" advTm="39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</TotalTime>
  <Words>22</Words>
  <Application>Microsoft Office PowerPoint</Application>
  <PresentationFormat>عرض على الشاشة (3:4)‏</PresentationFormat>
  <Paragraphs>4</Paragraphs>
  <Slides>4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الأعجاز العلمي</dc:title>
  <dc:creator>HP</dc:creator>
  <cp:lastModifiedBy>Maher</cp:lastModifiedBy>
  <cp:revision>47</cp:revision>
  <dcterms:created xsi:type="dcterms:W3CDTF">2018-05-18T08:07:18Z</dcterms:created>
  <dcterms:modified xsi:type="dcterms:W3CDTF">2020-04-06T14:55:41Z</dcterms:modified>
</cp:coreProperties>
</file>