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47FF3B-1813-4903-B4AA-95280C994B2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9B6686-765E-4072-B292-2D9C425EA4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ام د فيان احمد محمد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700808"/>
            <a:ext cx="7175351" cy="6192688"/>
          </a:xfrm>
        </p:spPr>
        <p:txBody>
          <a:bodyPr/>
          <a:lstStyle/>
          <a:p>
            <a:r>
              <a:rPr lang="ar-IQ" dirty="0" smtClean="0"/>
              <a:t>الإستراتيجية الذرية  والنووية , والسيطرة التكنولوجية والالكترونية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1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8507288" cy="5832648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/>
              <a:t>التقدم العلمي والتكنولوجي في المجال العسكري قلل من أهمية النظريات السابقة خاصة بعد دخول السلاح النووي والصواريخ بعيدة المدى .</a:t>
            </a:r>
          </a:p>
          <a:p>
            <a:pPr algn="r" rtl="1"/>
            <a:r>
              <a:rPr lang="ar-IQ" dirty="0" smtClean="0"/>
              <a:t>- لذلك تقوم الدول التي تمتلك هذا السلاح بمراقبة الأنشطة والأبحاث النووية من خلال الوكالة الدولية للطاقة النووية لمنع ومعاقبة الدول التي تحاول امتلاكه:-</a:t>
            </a:r>
          </a:p>
          <a:p>
            <a:pPr algn="r" rtl="1"/>
            <a:r>
              <a:rPr lang="ar-IQ" dirty="0" smtClean="0"/>
              <a:t>الدول التي تمتلك السلاح النووي تمنع وتعاقب الدول التي تحاول الحصول عليه.</a:t>
            </a:r>
          </a:p>
          <a:p>
            <a:pPr algn="r" rtl="1"/>
            <a:r>
              <a:rPr lang="ar-IQ" dirty="0" smtClean="0"/>
              <a:t>وذلك بسبب الميزات التي يتمتع بها السلاح النووي والتي من أهمها:</a:t>
            </a:r>
          </a:p>
          <a:p>
            <a:pPr algn="r" rtl="1"/>
            <a:r>
              <a:rPr lang="ar-IQ" dirty="0" smtClean="0"/>
              <a:t>-1-- قوته التدميرية الهائلة.</a:t>
            </a:r>
          </a:p>
          <a:p>
            <a:pPr algn="r" rtl="1"/>
            <a:r>
              <a:rPr lang="ar-IQ" dirty="0" smtClean="0"/>
              <a:t>2-- سهولة وسرعة استخداماته لكافة الأهداف زفي أي مكان.</a:t>
            </a:r>
          </a:p>
          <a:p>
            <a:pPr algn="r" rtl="1"/>
            <a:r>
              <a:rPr lang="ar-IQ" dirty="0" smtClean="0"/>
              <a:t>3-- يعطي الدولة قوة رادعة ومكانة دولية تنافس غيرها من الدول.</a:t>
            </a:r>
          </a:p>
          <a:p>
            <a:pPr algn="r" rtl="1"/>
            <a:r>
              <a:rPr lang="ar-IQ" dirty="0" smtClean="0"/>
              <a:t>*تعريف الإستراتيجية: كلمة ذات أصل يوناني تعني مكتب القائد، ويقصد به حديثا العلم أو الفن الذي من خلاله يتم توظيف كل إمكانات الدولة لتحقيق أهدافها على المدى القريب والبعيد.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Low" rtl="1"/>
            <a:r>
              <a:rPr lang="ar-IQ" sz="3600" dirty="0" smtClean="0"/>
              <a:t>يعتمد التوازن النووي على مايعرف بالدرع النووي المتبادل اي قدرة كل الامريكان و السوفيت تدمير بعضهما تدميرا كاملا و نهائيا ، اي تحت اب ظرف من الظروف المباداة و يستمد الردع النووي المتبادل في حقيقة سوفيتية مهمةفي نجاح كل منهما في تنمية قدراتهما النووية بشكل هائل و الوصول الى مستوى القدرة على التدمير في الضربة الثانية ، اي اذا تعرضت الولايات المتحدة الامريكية للهجوم نووي سوفيتي فيفضل ان تستوعب صدمات الضربة الاولى و توجة ضربة انتقامية استراتيجية و هذه الحقيقة تجعل من الحروب النووية حروب انتحار متبادل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392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233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الإستراتيجية الذرية  والنووية , والسيطرة التكنولوجية والالكترونية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الإستراتيجية الذرية  والنووية , والسيطرة التكنولوجية والالكترونية</dc:title>
  <dc:creator>Hp</dc:creator>
  <cp:lastModifiedBy>Hp</cp:lastModifiedBy>
  <cp:revision>2</cp:revision>
  <dcterms:created xsi:type="dcterms:W3CDTF">2020-03-24T18:04:53Z</dcterms:created>
  <dcterms:modified xsi:type="dcterms:W3CDTF">2020-03-24T18:16:47Z</dcterms:modified>
</cp:coreProperties>
</file>