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6" r:id="rId1"/>
  </p:sldMasterIdLst>
  <p:sldIdLst>
    <p:sldId id="263" r:id="rId2"/>
    <p:sldId id="264" r:id="rId3"/>
    <p:sldId id="261" r:id="rId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7" d="100"/>
          <a:sy n="37" d="100"/>
        </p:scale>
        <p:origin x="-84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EF912986-8BBD-4B0A-A54B-6758472DCC56}" type="datetimeFigureOut">
              <a:rPr lang="ar-IQ" smtClean="0"/>
              <a:t>28/08/1441</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B6761966-6237-4522-B065-289EC46B07E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6761966-6237-4522-B065-289EC46B07E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6761966-6237-4522-B065-289EC46B07E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6761966-6237-4522-B065-289EC46B07EA}" type="slidenum">
              <a:rPr lang="ar-IQ" smtClean="0"/>
              <a:t>‹#›</a:t>
            </a:fld>
            <a:endParaRPr lang="ar-IQ"/>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B6761966-6237-4522-B065-289EC46B07EA}" type="slidenum">
              <a:rPr lang="ar-IQ" smtClean="0"/>
              <a:t>‹#›</a:t>
            </a:fld>
            <a:endParaRPr lang="ar-IQ"/>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B6761966-6237-4522-B065-289EC46B07EA}" type="slidenum">
              <a:rPr lang="ar-IQ" smtClean="0"/>
              <a:t>‹#›</a:t>
            </a:fld>
            <a:endParaRPr lang="ar-IQ"/>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B6761966-6237-4522-B065-289EC46B07EA}"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B6761966-6237-4522-B065-289EC46B07EA}" type="slidenum">
              <a:rPr lang="ar-IQ" smtClean="0"/>
              <a:t>‹#›</a:t>
            </a:fld>
            <a:endParaRPr lang="ar-IQ"/>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EF912986-8BBD-4B0A-A54B-6758472DCC56}" type="datetimeFigureOut">
              <a:rPr lang="ar-IQ" smtClean="0"/>
              <a:t>28/08/1441</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B6761966-6237-4522-B065-289EC46B07E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EF912986-8BBD-4B0A-A54B-6758472DCC56}" type="datetimeFigureOut">
              <a:rPr lang="ar-IQ" smtClean="0"/>
              <a:t>28/08/1441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B6761966-6237-4522-B065-289EC46B07EA}"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EF912986-8BBD-4B0A-A54B-6758472DCC56}" type="datetimeFigureOut">
              <a:rPr lang="ar-IQ" smtClean="0"/>
              <a:t>28/08/1441</a:t>
            </a:fld>
            <a:endParaRPr lang="ar-IQ"/>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B6761966-6237-4522-B065-289EC46B07EA}" type="slidenum">
              <a:rPr lang="ar-IQ" smtClean="0"/>
              <a:t>‹#›</a:t>
            </a:fld>
            <a:endParaRPr lang="ar-IQ"/>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912986-8BBD-4B0A-A54B-6758472DCC56}" type="datetimeFigureOut">
              <a:rPr lang="ar-IQ" smtClean="0"/>
              <a:t>28/08/1441</a:t>
            </a:fld>
            <a:endParaRPr lang="ar-IQ"/>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761966-6237-4522-B065-289EC46B07E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64704"/>
            <a:ext cx="8352928" cy="6001643"/>
          </a:xfrm>
          <a:prstGeom prst="rect">
            <a:avLst/>
          </a:prstGeom>
        </p:spPr>
        <p:txBody>
          <a:bodyPr wrap="square">
            <a:spAutoFit/>
          </a:bodyPr>
          <a:lstStyle/>
          <a:p>
            <a:pPr algn="just"/>
            <a:r>
              <a:rPr lang="ar-IQ" sz="3200" b="1" dirty="0" smtClean="0"/>
              <a:t>2- على المؤمنين أن يلتمسوا العبرة والعظة مما مضى ليصونوا يومهم وغدهم </a:t>
            </a:r>
          </a:p>
          <a:p>
            <a:pPr algn="just"/>
            <a:r>
              <a:rPr lang="ar-IQ" sz="3200" b="1" dirty="0" smtClean="0"/>
              <a:t>3- إن الأدلة المستمدة من الحوادث الماضية والراهنة والتي تحققها لنا دراسة التاريخ والآثار تكشف لنا سراً من أسرار الاجتماع البشرى ألا وهو أن للاجتماع البشرى سنناً إلهية لا تتبدل فهو القائل سبحانه وتعالى " سنة الله في الذين خلو من قبل ولن تجد لسنة الله تبديلا " ] </a:t>
            </a:r>
          </a:p>
          <a:p>
            <a:pPr algn="just"/>
            <a:r>
              <a:rPr lang="ar-IQ" sz="3200" b="1" dirty="0" smtClean="0"/>
              <a:t>4- تؤكد الباحثة أن هناك ارتباط واضح بين علم الآثار والقصص القرآني وأنه  لكى نفهم قصص القرآن نحتاج للخلفية التاريخية وعند دراسة الآثار يتيقن لنا أن هذه الأمم لما بعدت عن الحق أصبحت مساكنهم خاوية وأصبحوا حصيداً كأن لم يغنوا بالأمس .</a:t>
            </a:r>
            <a:endParaRPr lang="ar-IQ" sz="3200" b="1" dirty="0"/>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
        <p:nvSpPr>
          <p:cNvPr id="4" name="مستطيل 3"/>
          <p:cNvSpPr/>
          <p:nvPr/>
        </p:nvSpPr>
        <p:spPr>
          <a:xfrm>
            <a:off x="1129200" y="188640"/>
            <a:ext cx="7435676" cy="707886"/>
          </a:xfrm>
          <a:prstGeom prst="rect">
            <a:avLst/>
          </a:prstGeom>
        </p:spPr>
        <p:txBody>
          <a:bodyPr wrap="square">
            <a:spAutoFit/>
          </a:bodyPr>
          <a:lstStyle/>
          <a:p>
            <a:pPr algn="ctr"/>
            <a:r>
              <a:rPr lang="ar-IQ" sz="4000" b="1" dirty="0">
                <a:solidFill>
                  <a:srgbClr val="FF0000"/>
                </a:solidFill>
              </a:rPr>
              <a:t>محاضرة </a:t>
            </a:r>
            <a:r>
              <a:rPr lang="ar-IQ" sz="4000" b="1" dirty="0" smtClean="0">
                <a:solidFill>
                  <a:srgbClr val="FF0000"/>
                </a:solidFill>
              </a:rPr>
              <a:t> الإعجاز التاريخي (3)</a:t>
            </a:r>
            <a:endParaRPr lang="ar-IQ" sz="4000" b="1" dirty="0">
              <a:solidFill>
                <a:srgbClr val="FF0000"/>
              </a:solidFill>
            </a:endParaRPr>
          </a:p>
        </p:txBody>
      </p:sp>
    </p:spTree>
    <p:extLst>
      <p:ext uri="{BB962C8B-B14F-4D97-AF65-F5344CB8AC3E}">
        <p14:creationId xmlns:p14="http://schemas.microsoft.com/office/powerpoint/2010/main" val="1361229434"/>
      </p:ext>
    </p:extLst>
  </p:cSld>
  <p:clrMapOvr>
    <a:masterClrMapping/>
  </p:clrMapOvr>
  <mc:AlternateContent xmlns:mc="http://schemas.openxmlformats.org/markup-compatibility/2006" xmlns:p14="http://schemas.microsoft.com/office/powerpoint/2010/main">
    <mc:Choice Requires="p14">
      <p:transition spd="slow" p14:dur="2000" advTm="59159"/>
    </mc:Choice>
    <mc:Fallback xmlns="">
      <p:transition spd="slow" advTm="59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76672"/>
            <a:ext cx="8064896" cy="4524315"/>
          </a:xfrm>
          <a:prstGeom prst="rect">
            <a:avLst/>
          </a:prstGeom>
        </p:spPr>
        <p:txBody>
          <a:bodyPr wrap="square">
            <a:spAutoFit/>
          </a:bodyPr>
          <a:lstStyle/>
          <a:p>
            <a:pPr algn="just"/>
            <a:r>
              <a:rPr lang="ar-IQ" sz="3600" b="1" dirty="0" smtClean="0">
                <a:latin typeface="Simplified Arabic" pitchFamily="18" charset="-78"/>
                <a:cs typeface="Simplified Arabic" pitchFamily="18" charset="-78"/>
              </a:rPr>
              <a:t>وفي الختام تؤكد الدكتورة رحاب رفض فكرة انفصال الآثار عن الدين بل العكس فهي تدعو للتأكيد على علاقة علم الآثار بالقرآن الكريم وقصصه .</a:t>
            </a:r>
          </a:p>
          <a:p>
            <a:pPr algn="just"/>
            <a:r>
              <a:rPr lang="ar-IQ" sz="3600" b="1" dirty="0" smtClean="0">
                <a:latin typeface="Simplified Arabic" pitchFamily="18" charset="-78"/>
                <a:cs typeface="Simplified Arabic" pitchFamily="18" charset="-78"/>
              </a:rPr>
              <a:t>ويكفي أن نعلم كيف أن علم الآثار ودراسة التاريخ قادا الطبيب  الفرنسي موريس بوكاي الذى بدأ البحث عن شخصية هامان وانتهى بحثه إلى </a:t>
            </a:r>
            <a:r>
              <a:rPr lang="ar-IQ" sz="3600" b="1" dirty="0">
                <a:latin typeface="Simplified Arabic" pitchFamily="18" charset="-78"/>
                <a:cs typeface="Simplified Arabic" pitchFamily="18" charset="-78"/>
              </a:rPr>
              <a:t>ا</a:t>
            </a:r>
            <a:r>
              <a:rPr lang="ar-IQ" sz="3600" b="1" dirty="0" smtClean="0">
                <a:latin typeface="Simplified Arabic" pitchFamily="18" charset="-78"/>
                <a:cs typeface="Simplified Arabic" pitchFamily="18" charset="-78"/>
              </a:rPr>
              <a:t>عتناق الإسلام  الذي وجد فيه كل الحقائق التي لا يمكن أن تكون في غيره والتي تدل على وحدانية الله عز وجل  .</a:t>
            </a:r>
            <a:endParaRPr lang="ar-IQ" sz="3600" b="1" dirty="0">
              <a:latin typeface="Simplified Arabic" pitchFamily="18" charset="-78"/>
              <a:cs typeface="Simplified Arabic" pitchFamily="18" charset="-78"/>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54857303"/>
      </p:ext>
    </p:extLst>
  </p:cSld>
  <p:clrMapOvr>
    <a:masterClrMapping/>
  </p:clrMapOvr>
  <mc:AlternateContent xmlns:mc="http://schemas.openxmlformats.org/markup-compatibility/2006" xmlns:p14="http://schemas.microsoft.com/office/powerpoint/2010/main">
    <mc:Choice Requires="p14">
      <p:transition spd="slow" p14:dur="2000" advTm="64237"/>
    </mc:Choice>
    <mc:Fallback xmlns="">
      <p:transition spd="slow" advTm="64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4664"/>
            <a:ext cx="9144000" cy="6155531"/>
          </a:xfrm>
          <a:prstGeom prst="rect">
            <a:avLst/>
          </a:prstGeom>
        </p:spPr>
        <p:txBody>
          <a:bodyPr wrap="square">
            <a:spAutoFit/>
          </a:bodyPr>
          <a:lstStyle/>
          <a:p>
            <a:pPr algn="just"/>
            <a:r>
              <a:rPr lang="ar-IQ" sz="3200" b="1" dirty="0" smtClean="0"/>
              <a:t>ونختم بمقولة رائعة للفخر الرازي يقول فيها: "إن هذه القصص دالَّةٌ على نُبُوَّة محمد عليه الصلاة والسلام؛ لأنه صلى الله عليه وسلم كان أُمِّيًّا وما طَالَعَ كتابًا ولا تَلْمَذَ أستاذًا، فإذا ذكر هذه القصص على الوجه من غير تحريف ولا خطأ؛ دَلَّ ذلك على أنه إنما عرفها بالوحي من الله، وذلك يَدُلُّ على صِحَّةِ نُبُوَّتِهِ" </a:t>
            </a:r>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2936"/>
            <a:ext cx="9144000" cy="37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82517838"/>
      </p:ext>
    </p:extLst>
  </p:cSld>
  <p:clrMapOvr>
    <a:masterClrMapping/>
  </p:clrMapOvr>
  <mc:AlternateContent xmlns:mc="http://schemas.openxmlformats.org/markup-compatibility/2006" xmlns:p14="http://schemas.microsoft.com/office/powerpoint/2010/main">
    <mc:Choice Requires="p14">
      <p:transition spd="slow" p14:dur="2000" advTm="65390"/>
    </mc:Choice>
    <mc:Fallback xmlns="">
      <p:transition spd="slow" advTm="65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1328</TotalTime>
  <Words>240</Words>
  <Application>Microsoft Office PowerPoint</Application>
  <PresentationFormat>عرض على الشاشة (3:4)‏</PresentationFormat>
  <Paragraphs>18</Paragraphs>
  <Slides>3</Slides>
  <Notes>0</Notes>
  <HiddenSlides>0</HiddenSlides>
  <MMClips>3</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ملتقى</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الإِعجاز التاريخي في القرآن</dc:title>
  <dc:creator>Maher</dc:creator>
  <cp:lastModifiedBy>Maher</cp:lastModifiedBy>
  <cp:revision>15</cp:revision>
  <dcterms:created xsi:type="dcterms:W3CDTF">2020-04-21T04:55:45Z</dcterms:created>
  <dcterms:modified xsi:type="dcterms:W3CDTF">2020-04-22T07:13:30Z</dcterms:modified>
</cp:coreProperties>
</file>