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936" r:id="rId1"/>
  </p:sldMasterIdLst>
  <p:sldIdLst>
    <p:sldId id="259" r:id="rId2"/>
    <p:sldId id="260" r:id="rId3"/>
    <p:sldId id="262" r:id="rId4"/>
  </p:sldIdLst>
  <p:sldSz cx="9144000" cy="6858000" type="screen4x3"/>
  <p:notesSz cx="6858000" cy="9144000"/>
  <p:defaultTextStyle>
    <a:defPPr>
      <a:defRPr lang="ar-IQ"/>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4380"/>
    <p:restoredTop sz="94660"/>
  </p:normalViewPr>
  <p:slideViewPr>
    <p:cSldViewPr>
      <p:cViewPr varScale="1">
        <p:scale>
          <a:sx n="66" d="100"/>
          <a:sy n="66" d="100"/>
        </p:scale>
        <p:origin x="-1494" y="-114"/>
      </p:cViewPr>
      <p:guideLst>
        <p:guide orient="horz" pos="2160"/>
        <p:guide pos="2880"/>
      </p:guideLst>
    </p:cSldViewPr>
  </p:slideViewPr>
  <p:notesTextViewPr>
    <p:cViewPr>
      <p:scale>
        <a:sx n="1" d="1"/>
        <a:sy n="1" d="1"/>
      </p:scale>
      <p:origin x="0" y="0"/>
    </p:cViewPr>
  </p:notesTextViewPr>
  <p:sorterViewPr>
    <p:cViewPr>
      <p:scale>
        <a:sx n="100" d="100"/>
        <a:sy n="100" d="100"/>
      </p:scale>
      <p:origin x="0" y="1818"/>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viewProps" Target="viewProps.xml"/><Relationship Id="rId5" Type="http://schemas.openxmlformats.org/officeDocument/2006/relationships/presProps" Target="presProps.xml"/><Relationship Id="rId4" Type="http://schemas.openxmlformats.org/officeDocument/2006/relationships/slide" Target="slides/slide3.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شريحة عنوان">
    <p:spTree>
      <p:nvGrpSpPr>
        <p:cNvPr id="1" name=""/>
        <p:cNvGrpSpPr/>
        <p:nvPr/>
      </p:nvGrpSpPr>
      <p:grpSpPr>
        <a:xfrm>
          <a:off x="0" y="0"/>
          <a:ext cx="0" cy="0"/>
          <a:chOff x="0" y="0"/>
          <a:chExt cx="0" cy="0"/>
        </a:xfrm>
      </p:grpSpPr>
      <p:sp>
        <p:nvSpPr>
          <p:cNvPr id="10" name="مثلث قائم الزاوية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عنوان 8"/>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ar-SA" smtClean="0"/>
              <a:t>انقر لتحرير نمط العنوان الرئيسي</a:t>
            </a:r>
            <a:endParaRPr kumimoji="0" lang="en-US"/>
          </a:p>
        </p:txBody>
      </p:sp>
      <p:sp>
        <p:nvSpPr>
          <p:cNvPr id="17" name="عنوان فرعي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ar-SA" smtClean="0"/>
              <a:t>انقر لتحرير نمط العنوان الثانوي الرئيسي</a:t>
            </a:r>
            <a:endParaRPr kumimoji="0" lang="en-US"/>
          </a:p>
        </p:txBody>
      </p:sp>
      <p:grpSp>
        <p:nvGrpSpPr>
          <p:cNvPr id="2" name="مجموعة 1"/>
          <p:cNvGrpSpPr/>
          <p:nvPr/>
        </p:nvGrpSpPr>
        <p:grpSpPr>
          <a:xfrm>
            <a:off x="-3765" y="4953000"/>
            <a:ext cx="9147765" cy="1912088"/>
            <a:chOff x="-3765" y="4832896"/>
            <a:chExt cx="9147765" cy="2032192"/>
          </a:xfrm>
        </p:grpSpPr>
        <p:sp>
          <p:nvSpPr>
            <p:cNvPr id="7" name="شكل حر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8" name="شكل حر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1" name="شكل حر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2" name="رابط مستقيم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عنصر نائب للتاريخ 29"/>
          <p:cNvSpPr>
            <a:spLocks noGrp="1"/>
          </p:cNvSpPr>
          <p:nvPr>
            <p:ph type="dt" sz="half" idx="10"/>
          </p:nvPr>
        </p:nvSpPr>
        <p:spPr/>
        <p:txBody>
          <a:bodyPr/>
          <a:lstStyle>
            <a:lvl1pPr>
              <a:defRPr>
                <a:solidFill>
                  <a:srgbClr val="FFFFFF"/>
                </a:solidFill>
              </a:defRPr>
            </a:lvl1pPr>
            <a:extLst/>
          </a:lstStyle>
          <a:p>
            <a:fld id="{EF912986-8BBD-4B0A-A54B-6758472DCC56}" type="datetimeFigureOut">
              <a:rPr lang="ar-IQ" smtClean="0"/>
              <a:t>28/08/1441</a:t>
            </a:fld>
            <a:endParaRPr lang="ar-IQ"/>
          </a:p>
        </p:txBody>
      </p:sp>
      <p:sp>
        <p:nvSpPr>
          <p:cNvPr id="19" name="عنصر نائب للتذييل 18"/>
          <p:cNvSpPr>
            <a:spLocks noGrp="1"/>
          </p:cNvSpPr>
          <p:nvPr>
            <p:ph type="ftr" sz="quarter" idx="11"/>
          </p:nvPr>
        </p:nvSpPr>
        <p:spPr/>
        <p:txBody>
          <a:bodyPr/>
          <a:lstStyle>
            <a:lvl1pPr>
              <a:defRPr>
                <a:solidFill>
                  <a:schemeClr val="accent1">
                    <a:tint val="20000"/>
                  </a:schemeClr>
                </a:solidFill>
              </a:defRPr>
            </a:lvl1pPr>
            <a:extLst/>
          </a:lstStyle>
          <a:p>
            <a:endParaRPr lang="ar-IQ"/>
          </a:p>
        </p:txBody>
      </p:sp>
      <p:sp>
        <p:nvSpPr>
          <p:cNvPr id="27" name="عنصر نائب لرقم الشريحة 26"/>
          <p:cNvSpPr>
            <a:spLocks noGrp="1"/>
          </p:cNvSpPr>
          <p:nvPr>
            <p:ph type="sldNum" sz="quarter" idx="12"/>
          </p:nvPr>
        </p:nvSpPr>
        <p:spPr/>
        <p:txBody>
          <a:bodyPr/>
          <a:lstStyle>
            <a:lvl1pPr>
              <a:defRPr>
                <a:solidFill>
                  <a:srgbClr val="FFFFFF"/>
                </a:solidFill>
              </a:defRPr>
            </a:lvl1pPr>
            <a:extLst/>
          </a:lstStyle>
          <a:p>
            <a:fld id="{B6761966-6237-4522-B065-289EC46B07EA}" type="slidenum">
              <a:rPr lang="ar-IQ" smtClean="0"/>
              <a:t>‹#›</a:t>
            </a:fld>
            <a:endParaRPr lang="ar-IQ"/>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extLst/>
          </a:lstStyle>
          <a:p>
            <a:r>
              <a:rPr kumimoji="0" lang="ar-SA" smtClean="0"/>
              <a:t>انقر لتحرير نمط العنوان الرئيسي</a:t>
            </a:r>
            <a:endParaRPr kumimoji="0" lang="en-US"/>
          </a:p>
        </p:txBody>
      </p:sp>
      <p:sp>
        <p:nvSpPr>
          <p:cNvPr id="3" name="عنصر نائب للعنوان العمودي 2"/>
          <p:cNvSpPr>
            <a:spLocks noGrp="1"/>
          </p:cNvSpPr>
          <p:nvPr>
            <p:ph type="body" orient="vert" idx="1"/>
          </p:nvPr>
        </p:nvSpPr>
        <p:spPr>
          <a:xfrm>
            <a:off x="457200" y="1481329"/>
            <a:ext cx="8229600" cy="4386071"/>
          </a:xfrm>
        </p:spPr>
        <p:txBody>
          <a:bodyPr vert="eaVert"/>
          <a:lstStyle>
            <a:extLst/>
          </a:lstStyle>
          <a:p>
            <a:pPr lvl="0" eaLnBrk="1" latinLnBrk="0" hangingPunct="1"/>
            <a:r>
              <a:rPr lang="ar-SA" smtClean="0"/>
              <a:t>انقر لتحرير أنماط النص الرئيسي</a:t>
            </a:r>
          </a:p>
          <a:p>
            <a:pPr lvl="1" eaLnBrk="1" latinLnBrk="0" hangingPunct="1"/>
            <a:r>
              <a:rPr lang="ar-SA" smtClean="0"/>
              <a:t>المستوى الثاني</a:t>
            </a:r>
          </a:p>
          <a:p>
            <a:pPr lvl="2" eaLnBrk="1" latinLnBrk="0" hangingPunct="1"/>
            <a:r>
              <a:rPr lang="ar-SA" smtClean="0"/>
              <a:t>المستوى الثالث</a:t>
            </a:r>
          </a:p>
          <a:p>
            <a:pPr lvl="3" eaLnBrk="1" latinLnBrk="0" hangingPunct="1"/>
            <a:r>
              <a:rPr lang="ar-SA" smtClean="0"/>
              <a:t>المستوى الرابع</a:t>
            </a:r>
          </a:p>
          <a:p>
            <a:pPr lvl="4" eaLnBrk="1" latinLnBrk="0" hangingPunct="1"/>
            <a:r>
              <a:rPr lang="ar-SA" smtClean="0"/>
              <a:t>المستوى الخامس</a:t>
            </a:r>
            <a:endParaRPr kumimoji="0" lang="en-US"/>
          </a:p>
        </p:txBody>
      </p:sp>
      <p:sp>
        <p:nvSpPr>
          <p:cNvPr id="4" name="عنصر نائب للتاريخ 3"/>
          <p:cNvSpPr>
            <a:spLocks noGrp="1"/>
          </p:cNvSpPr>
          <p:nvPr>
            <p:ph type="dt" sz="half" idx="10"/>
          </p:nvPr>
        </p:nvSpPr>
        <p:spPr/>
        <p:txBody>
          <a:bodyPr/>
          <a:lstStyle>
            <a:extLst/>
          </a:lstStyle>
          <a:p>
            <a:fld id="{EF912986-8BBD-4B0A-A54B-6758472DCC56}" type="datetimeFigureOut">
              <a:rPr lang="ar-IQ" smtClean="0"/>
              <a:t>28/08/1441</a:t>
            </a:fld>
            <a:endParaRPr lang="ar-IQ"/>
          </a:p>
        </p:txBody>
      </p:sp>
      <p:sp>
        <p:nvSpPr>
          <p:cNvPr id="5" name="عنصر نائب للتذييل 4"/>
          <p:cNvSpPr>
            <a:spLocks noGrp="1"/>
          </p:cNvSpPr>
          <p:nvPr>
            <p:ph type="ftr" sz="quarter" idx="11"/>
          </p:nvPr>
        </p:nvSpPr>
        <p:spPr/>
        <p:txBody>
          <a:bodyPr/>
          <a:lstStyle>
            <a:extLst/>
          </a:lstStyle>
          <a:p>
            <a:endParaRPr lang="ar-IQ"/>
          </a:p>
        </p:txBody>
      </p:sp>
      <p:sp>
        <p:nvSpPr>
          <p:cNvPr id="6" name="عنصر نائب لرقم الشريحة 5"/>
          <p:cNvSpPr>
            <a:spLocks noGrp="1"/>
          </p:cNvSpPr>
          <p:nvPr>
            <p:ph type="sldNum" sz="quarter" idx="12"/>
          </p:nvPr>
        </p:nvSpPr>
        <p:spPr/>
        <p:txBody>
          <a:bodyPr/>
          <a:lstStyle>
            <a:extLst/>
          </a:lstStyle>
          <a:p>
            <a:fld id="{B6761966-6237-4522-B065-289EC46B07EA}" type="slidenum">
              <a:rPr lang="ar-IQ" smtClean="0"/>
              <a:t>‹#›</a:t>
            </a:fld>
            <a:endParaRPr lang="ar-IQ"/>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p:cNvSpPr>
            <a:spLocks noGrp="1"/>
          </p:cNvSpPr>
          <p:nvPr>
            <p:ph type="title" orient="vert"/>
          </p:nvPr>
        </p:nvSpPr>
        <p:spPr>
          <a:xfrm>
            <a:off x="6844013" y="274640"/>
            <a:ext cx="1777470" cy="5592761"/>
          </a:xfrm>
        </p:spPr>
        <p:txBody>
          <a:bodyPr vert="eaVert"/>
          <a:lstStyle>
            <a:extLst/>
          </a:lstStyle>
          <a:p>
            <a:r>
              <a:rPr kumimoji="0" lang="ar-SA" smtClean="0"/>
              <a:t>انقر لتحرير نمط العنوان الرئيسي</a:t>
            </a:r>
            <a:endParaRPr kumimoji="0" lang="en-US"/>
          </a:p>
        </p:txBody>
      </p:sp>
      <p:sp>
        <p:nvSpPr>
          <p:cNvPr id="3" name="عنصر نائب للعنوان العمودي 2"/>
          <p:cNvSpPr>
            <a:spLocks noGrp="1"/>
          </p:cNvSpPr>
          <p:nvPr>
            <p:ph type="body" orient="vert" idx="1"/>
          </p:nvPr>
        </p:nvSpPr>
        <p:spPr>
          <a:xfrm>
            <a:off x="457200" y="274641"/>
            <a:ext cx="6324600" cy="5592760"/>
          </a:xfrm>
        </p:spPr>
        <p:txBody>
          <a:bodyPr vert="eaVert"/>
          <a:lstStyle>
            <a:extLst/>
          </a:lstStyle>
          <a:p>
            <a:pPr lvl="0" eaLnBrk="1" latinLnBrk="0" hangingPunct="1"/>
            <a:r>
              <a:rPr lang="ar-SA" smtClean="0"/>
              <a:t>انقر لتحرير أنماط النص الرئيسي</a:t>
            </a:r>
          </a:p>
          <a:p>
            <a:pPr lvl="1" eaLnBrk="1" latinLnBrk="0" hangingPunct="1"/>
            <a:r>
              <a:rPr lang="ar-SA" smtClean="0"/>
              <a:t>المستوى الثاني</a:t>
            </a:r>
          </a:p>
          <a:p>
            <a:pPr lvl="2" eaLnBrk="1" latinLnBrk="0" hangingPunct="1"/>
            <a:r>
              <a:rPr lang="ar-SA" smtClean="0"/>
              <a:t>المستوى الثالث</a:t>
            </a:r>
          </a:p>
          <a:p>
            <a:pPr lvl="3" eaLnBrk="1" latinLnBrk="0" hangingPunct="1"/>
            <a:r>
              <a:rPr lang="ar-SA" smtClean="0"/>
              <a:t>المستوى الرابع</a:t>
            </a:r>
          </a:p>
          <a:p>
            <a:pPr lvl="4" eaLnBrk="1" latinLnBrk="0" hangingPunct="1"/>
            <a:r>
              <a:rPr lang="ar-SA" smtClean="0"/>
              <a:t>المستوى الخامس</a:t>
            </a:r>
            <a:endParaRPr kumimoji="0" lang="en-US"/>
          </a:p>
        </p:txBody>
      </p:sp>
      <p:sp>
        <p:nvSpPr>
          <p:cNvPr id="4" name="عنصر نائب للتاريخ 3"/>
          <p:cNvSpPr>
            <a:spLocks noGrp="1"/>
          </p:cNvSpPr>
          <p:nvPr>
            <p:ph type="dt" sz="half" idx="10"/>
          </p:nvPr>
        </p:nvSpPr>
        <p:spPr/>
        <p:txBody>
          <a:bodyPr/>
          <a:lstStyle>
            <a:extLst/>
          </a:lstStyle>
          <a:p>
            <a:fld id="{EF912986-8BBD-4B0A-A54B-6758472DCC56}" type="datetimeFigureOut">
              <a:rPr lang="ar-IQ" smtClean="0"/>
              <a:t>28/08/1441</a:t>
            </a:fld>
            <a:endParaRPr lang="ar-IQ"/>
          </a:p>
        </p:txBody>
      </p:sp>
      <p:sp>
        <p:nvSpPr>
          <p:cNvPr id="5" name="عنصر نائب للتذييل 4"/>
          <p:cNvSpPr>
            <a:spLocks noGrp="1"/>
          </p:cNvSpPr>
          <p:nvPr>
            <p:ph type="ftr" sz="quarter" idx="11"/>
          </p:nvPr>
        </p:nvSpPr>
        <p:spPr/>
        <p:txBody>
          <a:bodyPr/>
          <a:lstStyle>
            <a:extLst/>
          </a:lstStyle>
          <a:p>
            <a:endParaRPr lang="ar-IQ"/>
          </a:p>
        </p:txBody>
      </p:sp>
      <p:sp>
        <p:nvSpPr>
          <p:cNvPr id="6" name="عنصر نائب لرقم الشريحة 5"/>
          <p:cNvSpPr>
            <a:spLocks noGrp="1"/>
          </p:cNvSpPr>
          <p:nvPr>
            <p:ph type="sldNum" sz="quarter" idx="12"/>
          </p:nvPr>
        </p:nvSpPr>
        <p:spPr/>
        <p:txBody>
          <a:bodyPr/>
          <a:lstStyle>
            <a:extLst/>
          </a:lstStyle>
          <a:p>
            <a:fld id="{B6761966-6237-4522-B065-289EC46B07EA}" type="slidenum">
              <a:rPr lang="ar-IQ" smtClean="0"/>
              <a:t>‹#›</a:t>
            </a:fld>
            <a:endParaRPr lang="ar-IQ"/>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3" name="عنصر نائب للمحتوى 2"/>
          <p:cNvSpPr>
            <a:spLocks noGrp="1"/>
          </p:cNvSpPr>
          <p:nvPr>
            <p:ph idx="1"/>
          </p:nvPr>
        </p:nvSpPr>
        <p:spPr/>
        <p:txBody>
          <a:bodyPr/>
          <a:lstStyle>
            <a:extLst/>
          </a:lstStyle>
          <a:p>
            <a:pPr lvl="0" eaLnBrk="1" latinLnBrk="0" hangingPunct="1"/>
            <a:r>
              <a:rPr lang="ar-SA" smtClean="0"/>
              <a:t>انقر لتحرير أنماط النص الرئيسي</a:t>
            </a:r>
          </a:p>
          <a:p>
            <a:pPr lvl="1" eaLnBrk="1" latinLnBrk="0" hangingPunct="1"/>
            <a:r>
              <a:rPr lang="ar-SA" smtClean="0"/>
              <a:t>المستوى الثاني</a:t>
            </a:r>
          </a:p>
          <a:p>
            <a:pPr lvl="2" eaLnBrk="1" latinLnBrk="0" hangingPunct="1"/>
            <a:r>
              <a:rPr lang="ar-SA" smtClean="0"/>
              <a:t>المستوى الثالث</a:t>
            </a:r>
          </a:p>
          <a:p>
            <a:pPr lvl="3" eaLnBrk="1" latinLnBrk="0" hangingPunct="1"/>
            <a:r>
              <a:rPr lang="ar-SA" smtClean="0"/>
              <a:t>المستوى الرابع</a:t>
            </a:r>
          </a:p>
          <a:p>
            <a:pPr lvl="4" eaLnBrk="1" latinLnBrk="0" hangingPunct="1"/>
            <a:r>
              <a:rPr lang="ar-SA" smtClean="0"/>
              <a:t>المستوى الخامس</a:t>
            </a:r>
            <a:endParaRPr kumimoji="0" lang="en-US"/>
          </a:p>
        </p:txBody>
      </p:sp>
      <p:sp>
        <p:nvSpPr>
          <p:cNvPr id="4" name="عنصر نائب للتاريخ 3"/>
          <p:cNvSpPr>
            <a:spLocks noGrp="1"/>
          </p:cNvSpPr>
          <p:nvPr>
            <p:ph type="dt" sz="half" idx="10"/>
          </p:nvPr>
        </p:nvSpPr>
        <p:spPr/>
        <p:txBody>
          <a:bodyPr/>
          <a:lstStyle>
            <a:extLst/>
          </a:lstStyle>
          <a:p>
            <a:fld id="{EF912986-8BBD-4B0A-A54B-6758472DCC56}" type="datetimeFigureOut">
              <a:rPr lang="ar-IQ" smtClean="0"/>
              <a:t>28/08/1441</a:t>
            </a:fld>
            <a:endParaRPr lang="ar-IQ"/>
          </a:p>
        </p:txBody>
      </p:sp>
      <p:sp>
        <p:nvSpPr>
          <p:cNvPr id="5" name="عنصر نائب للتذييل 4"/>
          <p:cNvSpPr>
            <a:spLocks noGrp="1"/>
          </p:cNvSpPr>
          <p:nvPr>
            <p:ph type="ftr" sz="quarter" idx="11"/>
          </p:nvPr>
        </p:nvSpPr>
        <p:spPr/>
        <p:txBody>
          <a:bodyPr/>
          <a:lstStyle>
            <a:extLst/>
          </a:lstStyle>
          <a:p>
            <a:endParaRPr lang="ar-IQ"/>
          </a:p>
        </p:txBody>
      </p:sp>
      <p:sp>
        <p:nvSpPr>
          <p:cNvPr id="6" name="عنصر نائب لرقم الشريحة 5"/>
          <p:cNvSpPr>
            <a:spLocks noGrp="1"/>
          </p:cNvSpPr>
          <p:nvPr>
            <p:ph type="sldNum" sz="quarter" idx="12"/>
          </p:nvPr>
        </p:nvSpPr>
        <p:spPr/>
        <p:txBody>
          <a:bodyPr/>
          <a:lstStyle>
            <a:extLst/>
          </a:lstStyle>
          <a:p>
            <a:fld id="{B6761966-6237-4522-B065-289EC46B07EA}" type="slidenum">
              <a:rPr lang="ar-IQ" smtClean="0"/>
              <a:t>‹#›</a:t>
            </a:fld>
            <a:endParaRPr lang="ar-IQ"/>
          </a:p>
        </p:txBody>
      </p:sp>
      <p:sp>
        <p:nvSpPr>
          <p:cNvPr id="7" name="عنوان 6"/>
          <p:cNvSpPr>
            <a:spLocks noGrp="1"/>
          </p:cNvSpPr>
          <p:nvPr>
            <p:ph type="title"/>
          </p:nvPr>
        </p:nvSpPr>
        <p:spPr/>
        <p:txBody>
          <a:bodyPr rtlCol="0"/>
          <a:lstStyle>
            <a:extLst/>
          </a:lstStyle>
          <a:p>
            <a:r>
              <a:rPr kumimoji="0" lang="ar-SA" smtClean="0"/>
              <a:t>انقر لتحرير نمط العنوان الرئيسي</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عنوان المقطع">
    <p:bg>
      <p:bgRef idx="1002">
        <a:schemeClr val="bg1"/>
      </p:bgRef>
    </p:bg>
    <p:spTree>
      <p:nvGrpSpPr>
        <p:cNvPr id="1" name=""/>
        <p:cNvGrpSpPr/>
        <p:nvPr/>
      </p:nvGrpSpPr>
      <p:grpSpPr>
        <a:xfrm>
          <a:off x="0" y="0"/>
          <a:ext cx="0" cy="0"/>
          <a:chOff x="0" y="0"/>
          <a:chExt cx="0" cy="0"/>
        </a:xfrm>
      </p:grpSpPr>
      <p:sp>
        <p:nvSpPr>
          <p:cNvPr id="2" name="عنوان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ar-SA" smtClean="0"/>
              <a:t>انقر لتحرير نمط العنوان الرئيسي</a:t>
            </a:r>
            <a:endParaRPr kumimoji="0" lang="en-US"/>
          </a:p>
        </p:txBody>
      </p:sp>
      <p:sp>
        <p:nvSpPr>
          <p:cNvPr id="3" name="عنصر نائب للنص 2"/>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ar-SA" smtClean="0"/>
              <a:t>انقر لتحرير أنماط النص الرئيسي</a:t>
            </a:r>
          </a:p>
        </p:txBody>
      </p:sp>
      <p:sp>
        <p:nvSpPr>
          <p:cNvPr id="4" name="عنصر نائب للتاريخ 3"/>
          <p:cNvSpPr>
            <a:spLocks noGrp="1"/>
          </p:cNvSpPr>
          <p:nvPr>
            <p:ph type="dt" sz="half" idx="10"/>
          </p:nvPr>
        </p:nvSpPr>
        <p:spPr/>
        <p:txBody>
          <a:bodyPr/>
          <a:lstStyle>
            <a:extLst/>
          </a:lstStyle>
          <a:p>
            <a:fld id="{EF912986-8BBD-4B0A-A54B-6758472DCC56}" type="datetimeFigureOut">
              <a:rPr lang="ar-IQ" smtClean="0"/>
              <a:t>28/08/1441</a:t>
            </a:fld>
            <a:endParaRPr lang="ar-IQ"/>
          </a:p>
        </p:txBody>
      </p:sp>
      <p:sp>
        <p:nvSpPr>
          <p:cNvPr id="5" name="عنصر نائب للتذييل 4"/>
          <p:cNvSpPr>
            <a:spLocks noGrp="1"/>
          </p:cNvSpPr>
          <p:nvPr>
            <p:ph type="ftr" sz="quarter" idx="11"/>
          </p:nvPr>
        </p:nvSpPr>
        <p:spPr/>
        <p:txBody>
          <a:bodyPr/>
          <a:lstStyle>
            <a:extLst/>
          </a:lstStyle>
          <a:p>
            <a:endParaRPr lang="ar-IQ"/>
          </a:p>
        </p:txBody>
      </p:sp>
      <p:sp>
        <p:nvSpPr>
          <p:cNvPr id="6" name="عنصر نائب لرقم الشريحة 5"/>
          <p:cNvSpPr>
            <a:spLocks noGrp="1"/>
          </p:cNvSpPr>
          <p:nvPr>
            <p:ph type="sldNum" sz="quarter" idx="12"/>
          </p:nvPr>
        </p:nvSpPr>
        <p:spPr/>
        <p:txBody>
          <a:bodyPr/>
          <a:lstStyle>
            <a:extLst/>
          </a:lstStyle>
          <a:p>
            <a:fld id="{B6761966-6237-4522-B065-289EC46B07EA}" type="slidenum">
              <a:rPr lang="ar-IQ" smtClean="0"/>
              <a:t>‹#›</a:t>
            </a:fld>
            <a:endParaRPr lang="ar-IQ"/>
          </a:p>
        </p:txBody>
      </p:sp>
      <p:sp>
        <p:nvSpPr>
          <p:cNvPr id="7" name="شارة رتبة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8" name="شارة رتبة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محتويين">
    <p:bg>
      <p:bgRef idx="1002">
        <a:schemeClr val="bg1"/>
      </p:bgRef>
    </p:bg>
    <p:spTree>
      <p:nvGrpSpPr>
        <p:cNvPr id="1" name=""/>
        <p:cNvGrpSpPr/>
        <p:nvPr/>
      </p:nvGrpSpPr>
      <p:grpSpPr>
        <a:xfrm>
          <a:off x="0" y="0"/>
          <a:ext cx="0" cy="0"/>
          <a:chOff x="0" y="0"/>
          <a:chExt cx="0" cy="0"/>
        </a:xfrm>
      </p:grpSpPr>
      <p:sp>
        <p:nvSpPr>
          <p:cNvPr id="3" name="عنصر نائب للمحتوى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ar-SA" smtClean="0"/>
              <a:t>انقر لتحرير أنماط النص الرئيسي</a:t>
            </a:r>
          </a:p>
          <a:p>
            <a:pPr lvl="1" eaLnBrk="1" latinLnBrk="0" hangingPunct="1"/>
            <a:r>
              <a:rPr lang="ar-SA" smtClean="0"/>
              <a:t>المستوى الثاني</a:t>
            </a:r>
          </a:p>
          <a:p>
            <a:pPr lvl="2" eaLnBrk="1" latinLnBrk="0" hangingPunct="1"/>
            <a:r>
              <a:rPr lang="ar-SA" smtClean="0"/>
              <a:t>المستوى الثالث</a:t>
            </a:r>
          </a:p>
          <a:p>
            <a:pPr lvl="3" eaLnBrk="1" latinLnBrk="0" hangingPunct="1"/>
            <a:r>
              <a:rPr lang="ar-SA" smtClean="0"/>
              <a:t>المستوى الرابع</a:t>
            </a:r>
          </a:p>
          <a:p>
            <a:pPr lvl="4" eaLnBrk="1" latinLnBrk="0" hangingPunct="1"/>
            <a:r>
              <a:rPr lang="ar-SA" smtClean="0"/>
              <a:t>المستوى الخامس</a:t>
            </a:r>
            <a:endParaRPr kumimoji="0" lang="en-US"/>
          </a:p>
        </p:txBody>
      </p:sp>
      <p:sp>
        <p:nvSpPr>
          <p:cNvPr id="4" name="عنصر نائب للمحتوى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ar-SA" smtClean="0"/>
              <a:t>انقر لتحرير أنماط النص الرئيسي</a:t>
            </a:r>
          </a:p>
          <a:p>
            <a:pPr lvl="1" eaLnBrk="1" latinLnBrk="0" hangingPunct="1"/>
            <a:r>
              <a:rPr lang="ar-SA" smtClean="0"/>
              <a:t>المستوى الثاني</a:t>
            </a:r>
          </a:p>
          <a:p>
            <a:pPr lvl="2" eaLnBrk="1" latinLnBrk="0" hangingPunct="1"/>
            <a:r>
              <a:rPr lang="ar-SA" smtClean="0"/>
              <a:t>المستوى الثالث</a:t>
            </a:r>
          </a:p>
          <a:p>
            <a:pPr lvl="3" eaLnBrk="1" latinLnBrk="0" hangingPunct="1"/>
            <a:r>
              <a:rPr lang="ar-SA" smtClean="0"/>
              <a:t>المستوى الرابع</a:t>
            </a:r>
          </a:p>
          <a:p>
            <a:pPr lvl="4" eaLnBrk="1" latinLnBrk="0" hangingPunct="1"/>
            <a:r>
              <a:rPr lang="ar-SA" smtClean="0"/>
              <a:t>المستوى الخامس</a:t>
            </a:r>
            <a:endParaRPr kumimoji="0" lang="en-US"/>
          </a:p>
        </p:txBody>
      </p:sp>
      <p:sp>
        <p:nvSpPr>
          <p:cNvPr id="5" name="عنصر نائب للتاريخ 4"/>
          <p:cNvSpPr>
            <a:spLocks noGrp="1"/>
          </p:cNvSpPr>
          <p:nvPr>
            <p:ph type="dt" sz="half" idx="10"/>
          </p:nvPr>
        </p:nvSpPr>
        <p:spPr/>
        <p:txBody>
          <a:bodyPr/>
          <a:lstStyle>
            <a:extLst/>
          </a:lstStyle>
          <a:p>
            <a:fld id="{EF912986-8BBD-4B0A-A54B-6758472DCC56}" type="datetimeFigureOut">
              <a:rPr lang="ar-IQ" smtClean="0"/>
              <a:t>28/08/1441</a:t>
            </a:fld>
            <a:endParaRPr lang="ar-IQ"/>
          </a:p>
        </p:txBody>
      </p:sp>
      <p:sp>
        <p:nvSpPr>
          <p:cNvPr id="6" name="عنصر نائب للتذييل 5"/>
          <p:cNvSpPr>
            <a:spLocks noGrp="1"/>
          </p:cNvSpPr>
          <p:nvPr>
            <p:ph type="ftr" sz="quarter" idx="11"/>
          </p:nvPr>
        </p:nvSpPr>
        <p:spPr/>
        <p:txBody>
          <a:bodyPr/>
          <a:lstStyle>
            <a:extLst/>
          </a:lstStyle>
          <a:p>
            <a:endParaRPr lang="ar-IQ"/>
          </a:p>
        </p:txBody>
      </p:sp>
      <p:sp>
        <p:nvSpPr>
          <p:cNvPr id="7" name="عنصر نائب لرقم الشريحة 6"/>
          <p:cNvSpPr>
            <a:spLocks noGrp="1"/>
          </p:cNvSpPr>
          <p:nvPr>
            <p:ph type="sldNum" sz="quarter" idx="12"/>
          </p:nvPr>
        </p:nvSpPr>
        <p:spPr/>
        <p:txBody>
          <a:bodyPr/>
          <a:lstStyle>
            <a:extLst/>
          </a:lstStyle>
          <a:p>
            <a:fld id="{B6761966-6237-4522-B065-289EC46B07EA}" type="slidenum">
              <a:rPr lang="ar-IQ" smtClean="0"/>
              <a:t>‹#›</a:t>
            </a:fld>
            <a:endParaRPr lang="ar-IQ"/>
          </a:p>
        </p:txBody>
      </p:sp>
      <p:sp>
        <p:nvSpPr>
          <p:cNvPr id="8" name="عنوان 7"/>
          <p:cNvSpPr>
            <a:spLocks noGrp="1"/>
          </p:cNvSpPr>
          <p:nvPr>
            <p:ph type="title"/>
          </p:nvPr>
        </p:nvSpPr>
        <p:spPr/>
        <p:txBody>
          <a:bodyPr rtlCol="0"/>
          <a:lstStyle>
            <a:extLst/>
          </a:lstStyle>
          <a:p>
            <a:r>
              <a:rPr kumimoji="0" lang="ar-SA" smtClean="0"/>
              <a:t>انقر لتحرير نمط العنوان الرئيسي</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مقارنة">
    <p:bg>
      <p:bgRef idx="1003">
        <a:schemeClr val="bg1"/>
      </p:bgRef>
    </p:bg>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3050"/>
            <a:ext cx="8229600" cy="1143000"/>
          </a:xfrm>
        </p:spPr>
        <p:txBody>
          <a:bodyPr anchor="ctr"/>
          <a:lstStyle>
            <a:lvl1pPr>
              <a:defRPr/>
            </a:lvl1pPr>
            <a:extLst/>
          </a:lstStyle>
          <a:p>
            <a:r>
              <a:rPr kumimoji="0" lang="ar-SA" smtClean="0"/>
              <a:t>انقر لتحرير نمط العنوان الرئيسي</a:t>
            </a:r>
            <a:endParaRPr kumimoji="0" lang="en-US"/>
          </a:p>
        </p:txBody>
      </p:sp>
      <p:sp>
        <p:nvSpPr>
          <p:cNvPr id="3" name="عنصر نائب للنص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ar-SA" smtClean="0"/>
              <a:t>انقر لتحرير أنماط النص الرئيسي</a:t>
            </a:r>
          </a:p>
        </p:txBody>
      </p:sp>
      <p:sp>
        <p:nvSpPr>
          <p:cNvPr id="4" name="عنصر نائب للنص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ar-SA" smtClean="0"/>
              <a:t>انقر لتحرير أنماط النص الرئيسي</a:t>
            </a:r>
          </a:p>
        </p:txBody>
      </p:sp>
      <p:sp>
        <p:nvSpPr>
          <p:cNvPr id="5" name="عنصر نائب للمحتوى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ar-SA" smtClean="0"/>
              <a:t>انقر لتحرير أنماط النص الرئيسي</a:t>
            </a:r>
          </a:p>
          <a:p>
            <a:pPr lvl="1" eaLnBrk="1" latinLnBrk="0" hangingPunct="1"/>
            <a:r>
              <a:rPr lang="ar-SA" smtClean="0"/>
              <a:t>المستوى الثاني</a:t>
            </a:r>
          </a:p>
          <a:p>
            <a:pPr lvl="2" eaLnBrk="1" latinLnBrk="0" hangingPunct="1"/>
            <a:r>
              <a:rPr lang="ar-SA" smtClean="0"/>
              <a:t>المستوى الثالث</a:t>
            </a:r>
          </a:p>
          <a:p>
            <a:pPr lvl="3" eaLnBrk="1" latinLnBrk="0" hangingPunct="1"/>
            <a:r>
              <a:rPr lang="ar-SA" smtClean="0"/>
              <a:t>المستوى الرابع</a:t>
            </a:r>
          </a:p>
          <a:p>
            <a:pPr lvl="4" eaLnBrk="1" latinLnBrk="0" hangingPunct="1"/>
            <a:r>
              <a:rPr lang="ar-SA" smtClean="0"/>
              <a:t>المستوى الخامس</a:t>
            </a:r>
            <a:endParaRPr kumimoji="0" lang="en-US"/>
          </a:p>
        </p:txBody>
      </p:sp>
      <p:sp>
        <p:nvSpPr>
          <p:cNvPr id="6" name="عنصر نائب للمحتوى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ar-SA" smtClean="0"/>
              <a:t>انقر لتحرير أنماط النص الرئيسي</a:t>
            </a:r>
          </a:p>
          <a:p>
            <a:pPr lvl="1" eaLnBrk="1" latinLnBrk="0" hangingPunct="1"/>
            <a:r>
              <a:rPr lang="ar-SA" smtClean="0"/>
              <a:t>المستوى الثاني</a:t>
            </a:r>
          </a:p>
          <a:p>
            <a:pPr lvl="2" eaLnBrk="1" latinLnBrk="0" hangingPunct="1"/>
            <a:r>
              <a:rPr lang="ar-SA" smtClean="0"/>
              <a:t>المستوى الثالث</a:t>
            </a:r>
          </a:p>
          <a:p>
            <a:pPr lvl="3" eaLnBrk="1" latinLnBrk="0" hangingPunct="1"/>
            <a:r>
              <a:rPr lang="ar-SA" smtClean="0"/>
              <a:t>المستوى الرابع</a:t>
            </a:r>
          </a:p>
          <a:p>
            <a:pPr lvl="4" eaLnBrk="1" latinLnBrk="0" hangingPunct="1"/>
            <a:r>
              <a:rPr lang="ar-SA" smtClean="0"/>
              <a:t>المستوى الخامس</a:t>
            </a:r>
            <a:endParaRPr kumimoji="0" lang="en-US"/>
          </a:p>
        </p:txBody>
      </p:sp>
      <p:sp>
        <p:nvSpPr>
          <p:cNvPr id="7" name="عنصر نائب للتاريخ 6"/>
          <p:cNvSpPr>
            <a:spLocks noGrp="1"/>
          </p:cNvSpPr>
          <p:nvPr>
            <p:ph type="dt" sz="half" idx="10"/>
          </p:nvPr>
        </p:nvSpPr>
        <p:spPr/>
        <p:txBody>
          <a:bodyPr/>
          <a:lstStyle>
            <a:extLst/>
          </a:lstStyle>
          <a:p>
            <a:fld id="{EF912986-8BBD-4B0A-A54B-6758472DCC56}" type="datetimeFigureOut">
              <a:rPr lang="ar-IQ" smtClean="0"/>
              <a:t>28/08/1441</a:t>
            </a:fld>
            <a:endParaRPr lang="ar-IQ"/>
          </a:p>
        </p:txBody>
      </p:sp>
      <p:sp>
        <p:nvSpPr>
          <p:cNvPr id="8" name="عنصر نائب للتذييل 7"/>
          <p:cNvSpPr>
            <a:spLocks noGrp="1"/>
          </p:cNvSpPr>
          <p:nvPr>
            <p:ph type="ftr" sz="quarter" idx="11"/>
          </p:nvPr>
        </p:nvSpPr>
        <p:spPr/>
        <p:txBody>
          <a:bodyPr/>
          <a:lstStyle>
            <a:extLst/>
          </a:lstStyle>
          <a:p>
            <a:endParaRPr lang="ar-IQ"/>
          </a:p>
        </p:txBody>
      </p:sp>
      <p:sp>
        <p:nvSpPr>
          <p:cNvPr id="9" name="عنصر نائب لرقم الشريحة 8"/>
          <p:cNvSpPr>
            <a:spLocks noGrp="1"/>
          </p:cNvSpPr>
          <p:nvPr>
            <p:ph type="sldNum" sz="quarter" idx="12"/>
          </p:nvPr>
        </p:nvSpPr>
        <p:spPr/>
        <p:txBody>
          <a:bodyPr/>
          <a:lstStyle>
            <a:extLst/>
          </a:lstStyle>
          <a:p>
            <a:fld id="{B6761966-6237-4522-B065-289EC46B07EA}" type="slidenum">
              <a:rPr lang="ar-IQ" smtClean="0"/>
              <a:t>‹#›</a:t>
            </a:fld>
            <a:endParaRPr lang="ar-IQ"/>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عنوان فقط">
    <p:bg>
      <p:bgRef idx="1002">
        <a:schemeClr val="bg1"/>
      </p:bgRef>
    </p:bg>
    <p:spTree>
      <p:nvGrpSpPr>
        <p:cNvPr id="1" name=""/>
        <p:cNvGrpSpPr/>
        <p:nvPr/>
      </p:nvGrpSpPr>
      <p:grpSpPr>
        <a:xfrm>
          <a:off x="0" y="0"/>
          <a:ext cx="0" cy="0"/>
          <a:chOff x="0" y="0"/>
          <a:chExt cx="0" cy="0"/>
        </a:xfrm>
      </p:grpSpPr>
      <p:sp>
        <p:nvSpPr>
          <p:cNvPr id="3" name="عنصر نائب للتاريخ 2"/>
          <p:cNvSpPr>
            <a:spLocks noGrp="1"/>
          </p:cNvSpPr>
          <p:nvPr>
            <p:ph type="dt" sz="half" idx="10"/>
          </p:nvPr>
        </p:nvSpPr>
        <p:spPr/>
        <p:txBody>
          <a:bodyPr/>
          <a:lstStyle>
            <a:extLst/>
          </a:lstStyle>
          <a:p>
            <a:fld id="{EF912986-8BBD-4B0A-A54B-6758472DCC56}" type="datetimeFigureOut">
              <a:rPr lang="ar-IQ" smtClean="0"/>
              <a:t>28/08/1441</a:t>
            </a:fld>
            <a:endParaRPr lang="ar-IQ"/>
          </a:p>
        </p:txBody>
      </p:sp>
      <p:sp>
        <p:nvSpPr>
          <p:cNvPr id="4" name="عنصر نائب للتذييل 3"/>
          <p:cNvSpPr>
            <a:spLocks noGrp="1"/>
          </p:cNvSpPr>
          <p:nvPr>
            <p:ph type="ftr" sz="quarter" idx="11"/>
          </p:nvPr>
        </p:nvSpPr>
        <p:spPr/>
        <p:txBody>
          <a:bodyPr/>
          <a:lstStyle>
            <a:extLst/>
          </a:lstStyle>
          <a:p>
            <a:endParaRPr lang="ar-IQ"/>
          </a:p>
        </p:txBody>
      </p:sp>
      <p:sp>
        <p:nvSpPr>
          <p:cNvPr id="5" name="عنصر نائب لرقم الشريحة 4"/>
          <p:cNvSpPr>
            <a:spLocks noGrp="1"/>
          </p:cNvSpPr>
          <p:nvPr>
            <p:ph type="sldNum" sz="quarter" idx="12"/>
          </p:nvPr>
        </p:nvSpPr>
        <p:spPr/>
        <p:txBody>
          <a:bodyPr/>
          <a:lstStyle>
            <a:extLst/>
          </a:lstStyle>
          <a:p>
            <a:fld id="{B6761966-6237-4522-B065-289EC46B07EA}" type="slidenum">
              <a:rPr lang="ar-IQ" smtClean="0"/>
              <a:t>‹#›</a:t>
            </a:fld>
            <a:endParaRPr lang="ar-IQ"/>
          </a:p>
        </p:txBody>
      </p:sp>
      <p:sp>
        <p:nvSpPr>
          <p:cNvPr id="6" name="عنوان 5"/>
          <p:cNvSpPr>
            <a:spLocks noGrp="1"/>
          </p:cNvSpPr>
          <p:nvPr>
            <p:ph type="title"/>
          </p:nvPr>
        </p:nvSpPr>
        <p:spPr/>
        <p:txBody>
          <a:bodyPr rtlCol="0"/>
          <a:lstStyle>
            <a:extLst/>
          </a:lstStyle>
          <a:p>
            <a:r>
              <a:rPr kumimoji="0" lang="ar-SA" smtClean="0"/>
              <a:t>انقر لتحرير نمط العنوان الرئيسي</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عنصر نائب للتاريخ 1"/>
          <p:cNvSpPr>
            <a:spLocks noGrp="1"/>
          </p:cNvSpPr>
          <p:nvPr>
            <p:ph type="dt" sz="half" idx="10"/>
          </p:nvPr>
        </p:nvSpPr>
        <p:spPr/>
        <p:txBody>
          <a:bodyPr/>
          <a:lstStyle>
            <a:extLst/>
          </a:lstStyle>
          <a:p>
            <a:fld id="{EF912986-8BBD-4B0A-A54B-6758472DCC56}" type="datetimeFigureOut">
              <a:rPr lang="ar-IQ" smtClean="0"/>
              <a:t>28/08/1441</a:t>
            </a:fld>
            <a:endParaRPr lang="ar-IQ"/>
          </a:p>
        </p:txBody>
      </p:sp>
      <p:sp>
        <p:nvSpPr>
          <p:cNvPr id="3" name="عنصر نائب للتذييل 2"/>
          <p:cNvSpPr>
            <a:spLocks noGrp="1"/>
          </p:cNvSpPr>
          <p:nvPr>
            <p:ph type="ftr" sz="quarter" idx="11"/>
          </p:nvPr>
        </p:nvSpPr>
        <p:spPr/>
        <p:txBody>
          <a:bodyPr/>
          <a:lstStyle>
            <a:extLst/>
          </a:lstStyle>
          <a:p>
            <a:endParaRPr lang="ar-IQ"/>
          </a:p>
        </p:txBody>
      </p:sp>
      <p:sp>
        <p:nvSpPr>
          <p:cNvPr id="4" name="عنصر نائب لرقم الشريحة 3"/>
          <p:cNvSpPr>
            <a:spLocks noGrp="1"/>
          </p:cNvSpPr>
          <p:nvPr>
            <p:ph type="sldNum" sz="quarter" idx="12"/>
          </p:nvPr>
        </p:nvSpPr>
        <p:spPr/>
        <p:txBody>
          <a:bodyPr/>
          <a:lstStyle>
            <a:extLst/>
          </a:lstStyle>
          <a:p>
            <a:fld id="{B6761966-6237-4522-B065-289EC46B07EA}" type="slidenum">
              <a:rPr lang="ar-IQ" smtClean="0"/>
              <a:t>‹#›</a:t>
            </a:fld>
            <a:endParaRPr lang="ar-IQ"/>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محتوى ذو تسمية توضيحية">
    <p:bg>
      <p:bgRef idx="1003">
        <a:schemeClr val="bg1"/>
      </p:bgRef>
    </p:bg>
    <p:spTree>
      <p:nvGrpSpPr>
        <p:cNvPr id="1" name=""/>
        <p:cNvGrpSpPr/>
        <p:nvPr/>
      </p:nvGrpSpPr>
      <p:grpSpPr>
        <a:xfrm>
          <a:off x="0" y="0"/>
          <a:ext cx="0" cy="0"/>
          <a:chOff x="0" y="0"/>
          <a:chExt cx="0" cy="0"/>
        </a:xfrm>
      </p:grpSpPr>
      <p:sp>
        <p:nvSpPr>
          <p:cNvPr id="2" name="عنوان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ar-SA" smtClean="0"/>
              <a:t>انقر لتحرير نمط العنوان الرئيسي</a:t>
            </a:r>
            <a:endParaRPr kumimoji="0" lang="en-US"/>
          </a:p>
        </p:txBody>
      </p:sp>
      <p:sp>
        <p:nvSpPr>
          <p:cNvPr id="3" name="عنصر نائب للنص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ar-SA" smtClean="0"/>
              <a:t>انقر لتحرير أنماط النص الرئيسي</a:t>
            </a:r>
          </a:p>
        </p:txBody>
      </p:sp>
      <p:sp>
        <p:nvSpPr>
          <p:cNvPr id="4" name="عنصر نائب للمحتوى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ar-SA" smtClean="0"/>
              <a:t>انقر لتحرير أنماط النص الرئيسي</a:t>
            </a:r>
          </a:p>
          <a:p>
            <a:pPr lvl="1" eaLnBrk="1" latinLnBrk="0" hangingPunct="1"/>
            <a:r>
              <a:rPr lang="ar-SA" smtClean="0"/>
              <a:t>المستوى الثاني</a:t>
            </a:r>
          </a:p>
          <a:p>
            <a:pPr lvl="2" eaLnBrk="1" latinLnBrk="0" hangingPunct="1"/>
            <a:r>
              <a:rPr lang="ar-SA" smtClean="0"/>
              <a:t>المستوى الثالث</a:t>
            </a:r>
          </a:p>
          <a:p>
            <a:pPr lvl="3" eaLnBrk="1" latinLnBrk="0" hangingPunct="1"/>
            <a:r>
              <a:rPr lang="ar-SA" smtClean="0"/>
              <a:t>المستوى الرابع</a:t>
            </a:r>
          </a:p>
          <a:p>
            <a:pPr lvl="4" eaLnBrk="1" latinLnBrk="0" hangingPunct="1"/>
            <a:r>
              <a:rPr lang="ar-SA" smtClean="0"/>
              <a:t>المستوى الخامس</a:t>
            </a:r>
            <a:endParaRPr kumimoji="0" lang="en-US"/>
          </a:p>
        </p:txBody>
      </p:sp>
      <p:sp>
        <p:nvSpPr>
          <p:cNvPr id="5" name="عنصر نائب للتاريخ 4"/>
          <p:cNvSpPr>
            <a:spLocks noGrp="1"/>
          </p:cNvSpPr>
          <p:nvPr>
            <p:ph type="dt" sz="half" idx="10"/>
          </p:nvPr>
        </p:nvSpPr>
        <p:spPr>
          <a:xfrm>
            <a:off x="6727032" y="6407944"/>
            <a:ext cx="1920240" cy="365760"/>
          </a:xfrm>
        </p:spPr>
        <p:txBody>
          <a:bodyPr/>
          <a:lstStyle>
            <a:extLst/>
          </a:lstStyle>
          <a:p>
            <a:fld id="{EF912986-8BBD-4B0A-A54B-6758472DCC56}" type="datetimeFigureOut">
              <a:rPr lang="ar-IQ" smtClean="0"/>
              <a:t>28/08/1441</a:t>
            </a:fld>
            <a:endParaRPr lang="ar-IQ"/>
          </a:p>
        </p:txBody>
      </p:sp>
      <p:sp>
        <p:nvSpPr>
          <p:cNvPr id="6" name="عنصر نائب للتذييل 5"/>
          <p:cNvSpPr>
            <a:spLocks noGrp="1"/>
          </p:cNvSpPr>
          <p:nvPr>
            <p:ph type="ftr" sz="quarter" idx="11"/>
          </p:nvPr>
        </p:nvSpPr>
        <p:spPr/>
        <p:txBody>
          <a:bodyPr/>
          <a:lstStyle>
            <a:extLst/>
          </a:lstStyle>
          <a:p>
            <a:endParaRPr lang="ar-IQ"/>
          </a:p>
        </p:txBody>
      </p:sp>
      <p:sp>
        <p:nvSpPr>
          <p:cNvPr id="7" name="عنصر نائب لرقم الشريحة 6"/>
          <p:cNvSpPr>
            <a:spLocks noGrp="1"/>
          </p:cNvSpPr>
          <p:nvPr>
            <p:ph type="sldNum" sz="quarter" idx="12"/>
          </p:nvPr>
        </p:nvSpPr>
        <p:spPr/>
        <p:txBody>
          <a:bodyPr/>
          <a:lstStyle>
            <a:extLst/>
          </a:lstStyle>
          <a:p>
            <a:fld id="{B6761966-6237-4522-B065-289EC46B07EA}" type="slidenum">
              <a:rPr lang="ar-IQ" smtClean="0"/>
              <a:t>‹#›</a:t>
            </a:fld>
            <a:endParaRPr lang="ar-IQ"/>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صورة ذو تسمية توضيحية">
    <p:bg>
      <p:bgRef idx="1002">
        <a:schemeClr val="bg1"/>
      </p:bgRef>
    </p:bg>
    <p:spTree>
      <p:nvGrpSpPr>
        <p:cNvPr id="1" name=""/>
        <p:cNvGrpSpPr/>
        <p:nvPr/>
      </p:nvGrpSpPr>
      <p:grpSpPr>
        <a:xfrm>
          <a:off x="0" y="0"/>
          <a:ext cx="0" cy="0"/>
          <a:chOff x="0" y="0"/>
          <a:chExt cx="0" cy="0"/>
        </a:xfrm>
      </p:grpSpPr>
      <p:sp>
        <p:nvSpPr>
          <p:cNvPr id="4" name="عنصر نائب للنص 3"/>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ar-SA" smtClean="0"/>
              <a:t>انقر لتحرير أنماط النص الرئيسي</a:t>
            </a:r>
          </a:p>
        </p:txBody>
      </p:sp>
      <p:sp>
        <p:nvSpPr>
          <p:cNvPr id="3" name="عنصر نائب للصورة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ar-SA" smtClean="0"/>
              <a:t>انقر فوق الأيقونة لإضافة صورة</a:t>
            </a:r>
            <a:endParaRPr kumimoji="0" lang="en-US" dirty="0"/>
          </a:p>
        </p:txBody>
      </p:sp>
      <p:sp>
        <p:nvSpPr>
          <p:cNvPr id="5" name="عنصر نائب للتاريخ 4"/>
          <p:cNvSpPr>
            <a:spLocks noGrp="1"/>
          </p:cNvSpPr>
          <p:nvPr>
            <p:ph type="dt" sz="half" idx="10"/>
          </p:nvPr>
        </p:nvSpPr>
        <p:spPr/>
        <p:txBody>
          <a:bodyPr/>
          <a:lstStyle>
            <a:lvl1pPr>
              <a:defRPr>
                <a:solidFill>
                  <a:schemeClr val="tx1"/>
                </a:solidFill>
              </a:defRPr>
            </a:lvl1pPr>
            <a:extLst/>
          </a:lstStyle>
          <a:p>
            <a:fld id="{EF912986-8BBD-4B0A-A54B-6758472DCC56}" type="datetimeFigureOut">
              <a:rPr lang="ar-IQ" smtClean="0"/>
              <a:t>28/08/1441</a:t>
            </a:fld>
            <a:endParaRPr lang="ar-IQ"/>
          </a:p>
        </p:txBody>
      </p:sp>
      <p:sp>
        <p:nvSpPr>
          <p:cNvPr id="6" name="عنصر نائب للتذييل 5"/>
          <p:cNvSpPr>
            <a:spLocks noGrp="1"/>
          </p:cNvSpPr>
          <p:nvPr>
            <p:ph type="ftr" sz="quarter" idx="11"/>
          </p:nvPr>
        </p:nvSpPr>
        <p:spPr>
          <a:xfrm>
            <a:off x="4380072" y="6407944"/>
            <a:ext cx="2350681" cy="365125"/>
          </a:xfrm>
        </p:spPr>
        <p:txBody>
          <a:bodyPr/>
          <a:lstStyle>
            <a:lvl1pPr>
              <a:defRPr>
                <a:solidFill>
                  <a:schemeClr val="tx1"/>
                </a:solidFill>
              </a:defRPr>
            </a:lvl1pPr>
            <a:extLst/>
          </a:lstStyle>
          <a:p>
            <a:endParaRPr lang="ar-IQ"/>
          </a:p>
        </p:txBody>
      </p:sp>
      <p:sp>
        <p:nvSpPr>
          <p:cNvPr id="7" name="عنصر نائب لرقم الشريحة 6"/>
          <p:cNvSpPr>
            <a:spLocks noGrp="1"/>
          </p:cNvSpPr>
          <p:nvPr>
            <p:ph type="sldNum" sz="quarter" idx="12"/>
          </p:nvPr>
        </p:nvSpPr>
        <p:spPr/>
        <p:txBody>
          <a:bodyPr/>
          <a:lstStyle>
            <a:lvl1pPr>
              <a:defRPr>
                <a:solidFill>
                  <a:schemeClr val="tx1"/>
                </a:solidFill>
              </a:defRPr>
            </a:lvl1pPr>
            <a:extLst/>
          </a:lstStyle>
          <a:p>
            <a:fld id="{B6761966-6237-4522-B065-289EC46B07EA}" type="slidenum">
              <a:rPr lang="ar-IQ" smtClean="0"/>
              <a:t>‹#›</a:t>
            </a:fld>
            <a:endParaRPr lang="ar-IQ"/>
          </a:p>
        </p:txBody>
      </p:sp>
      <p:sp>
        <p:nvSpPr>
          <p:cNvPr id="2" name="عنوان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ar-SA" smtClean="0"/>
              <a:t>انقر لتحرير نمط العنوان الرئيسي</a:t>
            </a:r>
            <a:endParaRPr kumimoji="0" lang="en-US"/>
          </a:p>
        </p:txBody>
      </p:sp>
      <p:sp>
        <p:nvSpPr>
          <p:cNvPr id="8" name="شكل حر 7"/>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9" name="شكل حر 8"/>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0" name="مثلث قائم الزاوية 9"/>
          <p:cNvSpPr>
            <a:spLocks/>
          </p:cNvSpPr>
          <p:nvPr/>
        </p:nvSpPr>
        <p:spPr bwMode="auto">
          <a:xfrm>
            <a:off x="-6042" y="5791253"/>
            <a:ext cx="3402314" cy="1080868"/>
          </a:xfrm>
          <a:prstGeom prst="rtTriangle">
            <a:avLst/>
          </a:pr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1" name="رابط مستقيم 1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شارة رتبة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13" name="شارة رتبة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شكل حر 12"/>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2" name="شكل حر 11"/>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4" name="مثلث قائم الزاوية 13"/>
          <p:cNvSpPr>
            <a:spLocks/>
          </p:cNvSpPr>
          <p:nvPr/>
        </p:nvSpPr>
        <p:spPr bwMode="auto">
          <a:xfrm>
            <a:off x="-6042" y="5791253"/>
            <a:ext cx="3402314" cy="1080868"/>
          </a:xfrm>
          <a:prstGeom prst="rtTriangle">
            <a:avLst/>
          </a:prstGeom>
          <a:blipFill>
            <a:blip r:embed="rId13">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5" name="رابط مستقيم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عنصر نائب للعنوان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ar-SA" smtClean="0"/>
              <a:t>انقر لتحرير نمط العنوان الرئيسي</a:t>
            </a:r>
            <a:endParaRPr kumimoji="0" lang="en-US"/>
          </a:p>
        </p:txBody>
      </p:sp>
      <p:sp>
        <p:nvSpPr>
          <p:cNvPr id="30" name="عنصر نائب للنص 29"/>
          <p:cNvSpPr>
            <a:spLocks noGrp="1"/>
          </p:cNvSpPr>
          <p:nvPr>
            <p:ph type="body" idx="1"/>
          </p:nvPr>
        </p:nvSpPr>
        <p:spPr>
          <a:xfrm>
            <a:off x="457200" y="1481328"/>
            <a:ext cx="8229600" cy="4525963"/>
          </a:xfrm>
          <a:prstGeom prst="rect">
            <a:avLst/>
          </a:prstGeom>
        </p:spPr>
        <p:txBody>
          <a:bodyPr vert="horz">
            <a:normAutofit/>
          </a:bodyPr>
          <a:lstStyle>
            <a:extLst/>
          </a:lstStyle>
          <a:p>
            <a:pPr lvl="0" eaLnBrk="1" latinLnBrk="0" hangingPunct="1"/>
            <a:r>
              <a:rPr kumimoji="0" lang="ar-SA" smtClean="0"/>
              <a:t>انقر لتحرير أنماط النص الرئيسي</a:t>
            </a:r>
          </a:p>
          <a:p>
            <a:pPr lvl="1" eaLnBrk="1" latinLnBrk="0" hangingPunct="1"/>
            <a:r>
              <a:rPr kumimoji="0" lang="ar-SA" smtClean="0"/>
              <a:t>المستوى الثاني</a:t>
            </a:r>
          </a:p>
          <a:p>
            <a:pPr lvl="2" eaLnBrk="1" latinLnBrk="0" hangingPunct="1"/>
            <a:r>
              <a:rPr kumimoji="0" lang="ar-SA" smtClean="0"/>
              <a:t>المستوى الثالث</a:t>
            </a:r>
          </a:p>
          <a:p>
            <a:pPr lvl="3" eaLnBrk="1" latinLnBrk="0" hangingPunct="1"/>
            <a:r>
              <a:rPr kumimoji="0" lang="ar-SA" smtClean="0"/>
              <a:t>المستوى الرابع</a:t>
            </a:r>
          </a:p>
          <a:p>
            <a:pPr lvl="4" eaLnBrk="1" latinLnBrk="0" hangingPunct="1"/>
            <a:r>
              <a:rPr kumimoji="0" lang="ar-SA" smtClean="0"/>
              <a:t>المستوى الخامس</a:t>
            </a:r>
            <a:endParaRPr kumimoji="0" lang="en-US"/>
          </a:p>
        </p:txBody>
      </p:sp>
      <p:sp>
        <p:nvSpPr>
          <p:cNvPr id="10" name="عنصر نائب للتاريخ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fld id="{EF912986-8BBD-4B0A-A54B-6758472DCC56}" type="datetimeFigureOut">
              <a:rPr lang="ar-IQ" smtClean="0"/>
              <a:t>28/08/1441</a:t>
            </a:fld>
            <a:endParaRPr lang="ar-IQ"/>
          </a:p>
        </p:txBody>
      </p:sp>
      <p:sp>
        <p:nvSpPr>
          <p:cNvPr id="22" name="عنصر نائب للتذييل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endParaRPr lang="ar-IQ"/>
          </a:p>
        </p:txBody>
      </p:sp>
      <p:sp>
        <p:nvSpPr>
          <p:cNvPr id="18" name="عنصر نائب لرقم الشريحة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fld id="{B6761966-6237-4522-B065-289EC46B07EA}" type="slidenum">
              <a:rPr lang="ar-IQ" smtClean="0"/>
              <a:t>‹#›</a:t>
            </a:fld>
            <a:endParaRPr lang="ar-IQ"/>
          </a:p>
        </p:txBody>
      </p:sp>
    </p:spTree>
  </p:cSld>
  <p:clrMap bg1="lt1" tx1="dk1" bg2="lt2" tx2="dk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2" r:id="rId6"/>
    <p:sldLayoutId id="2147483943" r:id="rId7"/>
    <p:sldLayoutId id="2147483944" r:id="rId8"/>
    <p:sldLayoutId id="2147483945" r:id="rId9"/>
    <p:sldLayoutId id="2147483946" r:id="rId10"/>
    <p:sldLayoutId id="2147483947" r:id="rId11"/>
  </p:sldLayoutIdLst>
  <p:txStyles>
    <p:titleStyle>
      <a:lvl1pPr algn="l" rtl="1"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r" rtl="1"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r" rtl="1"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r" rtl="1"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r" rtl="1"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r" rtl="1"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r" rtl="1"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r" rtl="1"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r" rtl="1"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r" rtl="1"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r" rtl="1" eaLnBrk="1" latinLnBrk="0" hangingPunct="1">
        <a:defRPr kumimoji="0" kern="1200">
          <a:solidFill>
            <a:schemeClr val="tx1"/>
          </a:solidFill>
          <a:latin typeface="+mn-lt"/>
          <a:ea typeface="+mn-ea"/>
          <a:cs typeface="+mn-cs"/>
        </a:defRPr>
      </a:lvl1pPr>
      <a:lvl2pPr marL="457200" algn="r" rtl="1" eaLnBrk="1" latinLnBrk="0" hangingPunct="1">
        <a:defRPr kumimoji="0" kern="1200">
          <a:solidFill>
            <a:schemeClr val="tx1"/>
          </a:solidFill>
          <a:latin typeface="+mn-lt"/>
          <a:ea typeface="+mn-ea"/>
          <a:cs typeface="+mn-cs"/>
        </a:defRPr>
      </a:lvl2pPr>
      <a:lvl3pPr marL="914400" algn="r" rtl="1" eaLnBrk="1" latinLnBrk="0" hangingPunct="1">
        <a:defRPr kumimoji="0" kern="1200">
          <a:solidFill>
            <a:schemeClr val="tx1"/>
          </a:solidFill>
          <a:latin typeface="+mn-lt"/>
          <a:ea typeface="+mn-ea"/>
          <a:cs typeface="+mn-cs"/>
        </a:defRPr>
      </a:lvl3pPr>
      <a:lvl4pPr marL="1371600" algn="r" rtl="1" eaLnBrk="1" latinLnBrk="0" hangingPunct="1">
        <a:defRPr kumimoji="0" kern="1200">
          <a:solidFill>
            <a:schemeClr val="tx1"/>
          </a:solidFill>
          <a:latin typeface="+mn-lt"/>
          <a:ea typeface="+mn-ea"/>
          <a:cs typeface="+mn-cs"/>
        </a:defRPr>
      </a:lvl4pPr>
      <a:lvl5pPr marL="1828800" algn="r" rtl="1" eaLnBrk="1" latinLnBrk="0" hangingPunct="1">
        <a:defRPr kumimoji="0" kern="1200">
          <a:solidFill>
            <a:schemeClr val="tx1"/>
          </a:solidFill>
          <a:latin typeface="+mn-lt"/>
          <a:ea typeface="+mn-ea"/>
          <a:cs typeface="+mn-cs"/>
        </a:defRPr>
      </a:lvl5pPr>
      <a:lvl6pPr marL="2286000" algn="r" rtl="1" eaLnBrk="1" latinLnBrk="0" hangingPunct="1">
        <a:defRPr kumimoji="0" kern="1200">
          <a:solidFill>
            <a:schemeClr val="tx1"/>
          </a:solidFill>
          <a:latin typeface="+mn-lt"/>
          <a:ea typeface="+mn-ea"/>
          <a:cs typeface="+mn-cs"/>
        </a:defRPr>
      </a:lvl6pPr>
      <a:lvl7pPr marL="2743200" algn="r" rtl="1" eaLnBrk="1" latinLnBrk="0" hangingPunct="1">
        <a:defRPr kumimoji="0" kern="1200">
          <a:solidFill>
            <a:schemeClr val="tx1"/>
          </a:solidFill>
          <a:latin typeface="+mn-lt"/>
          <a:ea typeface="+mn-ea"/>
          <a:cs typeface="+mn-cs"/>
        </a:defRPr>
      </a:lvl7pPr>
      <a:lvl8pPr marL="3200400" algn="r" rtl="1" eaLnBrk="1" latinLnBrk="0" hangingPunct="1">
        <a:defRPr kumimoji="0" kern="1200">
          <a:solidFill>
            <a:schemeClr val="tx1"/>
          </a:solidFill>
          <a:latin typeface="+mn-lt"/>
          <a:ea typeface="+mn-ea"/>
          <a:cs typeface="+mn-cs"/>
        </a:defRPr>
      </a:lvl8pPr>
      <a:lvl9pPr marL="3657600" algn="r" rtl="1"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wav"/><Relationship Id="rId1" Type="http://schemas.microsoft.com/office/2007/relationships/media" Target="../media/media1.wav"/><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2.wav"/><Relationship Id="rId1" Type="http://schemas.microsoft.com/office/2007/relationships/media" Target="../media/media2.wav"/><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wav"/><Relationship Id="rId1" Type="http://schemas.microsoft.com/office/2007/relationships/media" Target="../media/media3.wav"/><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0" y="188640"/>
            <a:ext cx="9144000" cy="504056"/>
          </a:xfrm>
        </p:spPr>
        <p:txBody>
          <a:bodyPr>
            <a:noAutofit/>
          </a:bodyPr>
          <a:lstStyle/>
          <a:p>
            <a:r>
              <a:rPr lang="ar-IQ" sz="3600" b="1" dirty="0" smtClean="0">
                <a:solidFill>
                  <a:srgbClr val="FF0000"/>
                </a:solidFill>
              </a:rPr>
              <a:t>محاضرة الإعجاز التاريخي الجزء(2)</a:t>
            </a:r>
            <a:r>
              <a:rPr lang="ar-IQ" sz="3600" b="1" dirty="0">
                <a:solidFill>
                  <a:srgbClr val="FF0000"/>
                </a:solidFill>
              </a:rPr>
              <a:t/>
            </a:r>
            <a:br>
              <a:rPr lang="ar-IQ" sz="3600" b="1" dirty="0">
                <a:solidFill>
                  <a:srgbClr val="FF0000"/>
                </a:solidFill>
              </a:rPr>
            </a:br>
            <a:endParaRPr lang="ar-IQ" sz="3600" b="1" dirty="0">
              <a:solidFill>
                <a:srgbClr val="FF0000"/>
              </a:solidFill>
            </a:endParaRPr>
          </a:p>
        </p:txBody>
      </p:sp>
      <p:sp>
        <p:nvSpPr>
          <p:cNvPr id="4" name="عنصر نائب للنص 3"/>
          <p:cNvSpPr>
            <a:spLocks noGrp="1"/>
          </p:cNvSpPr>
          <p:nvPr>
            <p:ph type="body" idx="2"/>
          </p:nvPr>
        </p:nvSpPr>
        <p:spPr>
          <a:xfrm>
            <a:off x="0" y="908720"/>
            <a:ext cx="3491880" cy="5217443"/>
          </a:xfrm>
        </p:spPr>
        <p:txBody>
          <a:bodyPr>
            <a:normAutofit/>
          </a:bodyPr>
          <a:lstStyle/>
          <a:p>
            <a:pPr algn="just"/>
            <a:r>
              <a:rPr lang="ar-IQ" dirty="0" smtClean="0"/>
              <a:t> </a:t>
            </a:r>
            <a:r>
              <a:rPr lang="ar-IQ" sz="2400" dirty="0" smtClean="0">
                <a:latin typeface="Simplified Arabic" pitchFamily="18" charset="-78"/>
                <a:cs typeface="Simplified Arabic" pitchFamily="18" charset="-78"/>
              </a:rPr>
              <a:t>	</a:t>
            </a:r>
          </a:p>
        </p:txBody>
      </p:sp>
      <p:sp>
        <p:nvSpPr>
          <p:cNvPr id="3" name="عنصر نائب للمحتوى 2"/>
          <p:cNvSpPr>
            <a:spLocks noGrp="1"/>
          </p:cNvSpPr>
          <p:nvPr>
            <p:ph sz="half" idx="1"/>
          </p:nvPr>
        </p:nvSpPr>
        <p:spPr>
          <a:xfrm>
            <a:off x="3419872" y="1052736"/>
            <a:ext cx="5724128" cy="5589364"/>
          </a:xfrm>
        </p:spPr>
        <p:txBody>
          <a:bodyPr>
            <a:noAutofit/>
          </a:bodyPr>
          <a:lstStyle/>
          <a:p>
            <a:pPr algn="just"/>
            <a:r>
              <a:rPr lang="ar-IQ" sz="2000" dirty="0" smtClean="0"/>
              <a:t> </a:t>
            </a:r>
            <a:r>
              <a:rPr lang="ar-IQ" sz="2000" b="1" dirty="0">
                <a:solidFill>
                  <a:srgbClr val="FF0000"/>
                </a:solidFill>
              </a:rPr>
              <a:t>اسم هامان في القرآن </a:t>
            </a:r>
            <a:endParaRPr lang="ar-IQ" sz="2000" dirty="0">
              <a:latin typeface="Simplified Arabic" pitchFamily="18" charset="-78"/>
              <a:cs typeface="Simplified Arabic" pitchFamily="18" charset="-78"/>
            </a:endParaRPr>
          </a:p>
          <a:p>
            <a:pPr algn="just"/>
            <a:r>
              <a:rPr lang="ar-IQ" sz="2000" dirty="0" smtClean="0">
                <a:latin typeface="Simplified Arabic" pitchFamily="18" charset="-78"/>
                <a:cs typeface="Simplified Arabic" pitchFamily="18" charset="-78"/>
              </a:rPr>
              <a:t>ومن </a:t>
            </a:r>
            <a:r>
              <a:rPr lang="ar-IQ" sz="2000" dirty="0" smtClean="0">
                <a:latin typeface="Simplified Arabic" pitchFamily="18" charset="-78"/>
                <a:cs typeface="Simplified Arabic" pitchFamily="18" charset="-78"/>
              </a:rPr>
              <a:t>الأمثلة الواضحة على الإعجاز التاريخي في القرآن ذِكْرُ اسم هامان في القرآن الكريم متَّصلاً باسم فرعون موسى، وكشخصٍ من المقرَّبين إليه، قال تعالى على لسان فرعون: {فَأَوْقِدْ لِي يَا هَامَانُ عَلَى الطِّينِ فَاجْعَلْ لِي صَرْحًا لَعَلِّي أَطَّلِعُ إِلَى إِلَهِ مُوسَى وَإِنِّي لأَظُنُّهُ مِنَ الْكَاذِبِينَ} وتُخَالِف صورة هامان في القرآن الكريم الصورة التي ظهر بها في أحد كتب العهد القديم؛ حيث ظهر كمساعد لملك بابل (في العراق)، وأوقع الضرر الكبير بالإسرائيليين، وقد حدث هذا بعد سيدنا موسى بحوالي ألف ومائة سنة، وقد أثبتت الاكتشافات الفرعونية صحَّة ما جاء به القرآن الكريم؛ فمن خلال الكتابات والنقوش الهيروغليفيَّة تمَّ التعرُّف على معلومة مهمَّة جدًّا، وهي أنَّ اسم هامان ورد فعلاً في الكتابات المصريَّة القديمة؛ حيث يوجد اسمه على حجر موجود حاليًا في متحف هوفر بفيينا، وظهرت وظيفته وأنه كان مسئولاً عن عمال مقالع الأحجار</a:t>
            </a:r>
            <a:endParaRPr lang="ar-IQ" sz="2000" dirty="0">
              <a:latin typeface="Simplified Arabic" pitchFamily="18" charset="-78"/>
              <a:cs typeface="Simplified Arabic" pitchFamily="18" charset="-78"/>
            </a:endParaRPr>
          </a:p>
        </p:txBody>
      </p:sp>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902556"/>
            <a:ext cx="3262313" cy="56886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صوت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150639746"/>
      </p:ext>
    </p:extLst>
  </p:cSld>
  <p:clrMapOvr>
    <a:masterClrMapping/>
  </p:clrMapOvr>
  <mc:AlternateContent xmlns:mc="http://schemas.openxmlformats.org/markup-compatibility/2006" xmlns:p14="http://schemas.microsoft.com/office/powerpoint/2010/main">
    <mc:Choice Requires="p14">
      <p:transition spd="slow" p14:dur="2000" advTm="157685"/>
    </mc:Choice>
    <mc:Fallback xmlns="">
      <p:transition spd="slow" advTm="1576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3491880" y="260648"/>
            <a:ext cx="5328592" cy="432048"/>
          </a:xfrm>
        </p:spPr>
        <p:txBody>
          <a:bodyPr>
            <a:noAutofit/>
          </a:bodyPr>
          <a:lstStyle/>
          <a:p>
            <a:r>
              <a:rPr lang="ar-IQ" sz="2800" b="1" dirty="0" smtClean="0">
                <a:solidFill>
                  <a:srgbClr val="FF0000"/>
                </a:solidFill>
              </a:rPr>
              <a:t> لقب ملك على حاكم مصر في عهد يوسف </a:t>
            </a:r>
            <a:endParaRPr lang="ar-IQ" sz="2800" b="1" dirty="0">
              <a:solidFill>
                <a:srgbClr val="FF0000"/>
              </a:solidFill>
            </a:endParaRPr>
          </a:p>
        </p:txBody>
      </p:sp>
      <p:sp>
        <p:nvSpPr>
          <p:cNvPr id="4" name="عنصر نائب للنص 3"/>
          <p:cNvSpPr>
            <a:spLocks noGrp="1"/>
          </p:cNvSpPr>
          <p:nvPr>
            <p:ph type="body" idx="2"/>
          </p:nvPr>
        </p:nvSpPr>
        <p:spPr>
          <a:xfrm>
            <a:off x="457200" y="548680"/>
            <a:ext cx="3008313" cy="5577483"/>
          </a:xfrm>
        </p:spPr>
        <p:txBody>
          <a:bodyPr/>
          <a:lstStyle/>
          <a:p>
            <a:endParaRPr lang="ar-IQ" dirty="0"/>
          </a:p>
        </p:txBody>
      </p:sp>
      <p:sp>
        <p:nvSpPr>
          <p:cNvPr id="3" name="عنصر نائب للمحتوى 2"/>
          <p:cNvSpPr>
            <a:spLocks noGrp="1"/>
          </p:cNvSpPr>
          <p:nvPr>
            <p:ph sz="half" idx="1"/>
          </p:nvPr>
        </p:nvSpPr>
        <p:spPr>
          <a:xfrm>
            <a:off x="3575050" y="476672"/>
            <a:ext cx="5568950" cy="5649491"/>
          </a:xfrm>
        </p:spPr>
        <p:txBody>
          <a:bodyPr>
            <a:normAutofit fontScale="25000" lnSpcReduction="20000"/>
          </a:bodyPr>
          <a:lstStyle/>
          <a:p>
            <a:r>
              <a:rPr lang="ar-IQ" dirty="0" smtClean="0"/>
              <a:t> 	</a:t>
            </a:r>
          </a:p>
          <a:p>
            <a:endParaRPr lang="ar-IQ" dirty="0" smtClean="0"/>
          </a:p>
          <a:p>
            <a:pPr algn="just"/>
            <a:r>
              <a:rPr lang="ar-IQ" sz="4800" dirty="0" smtClean="0">
                <a:latin typeface="Simplified Arabic" pitchFamily="18" charset="-78"/>
                <a:cs typeface="Simplified Arabic" pitchFamily="18" charset="-78"/>
              </a:rPr>
              <a:t>     </a:t>
            </a:r>
          </a:p>
          <a:p>
            <a:pPr algn="just"/>
            <a:r>
              <a:rPr lang="ar-IQ" sz="9600" dirty="0" smtClean="0">
                <a:latin typeface="Simplified Arabic" pitchFamily="18" charset="-78"/>
                <a:cs typeface="Simplified Arabic" pitchFamily="18" charset="-78"/>
              </a:rPr>
              <a:t>ومن إعجاز القرآن التاريخي كذلك أنه أَطلق لقب (مَلِك) على حاكم مصر في عهد يوسف عليه السلام ، فقال تعالى: {وَقَالَ الْمَلِكُ إِنِّي أَرَى سَبْعَ بَقَرَاتٍ...} بينما أطلقت التوراة على نفس الحاكم لقب فرعون، والسبب في عدم إطلاق القرآن لقب (فرعون) على حاكم في مصر في عهد يوسف عليه السلام أن لقب </a:t>
            </a:r>
            <a:r>
              <a:rPr lang="ar-IQ" sz="9600" dirty="0" err="1" smtClean="0">
                <a:latin typeface="Simplified Arabic" pitchFamily="18" charset="-78"/>
                <a:cs typeface="Simplified Arabic" pitchFamily="18" charset="-78"/>
              </a:rPr>
              <a:t>برعو</a:t>
            </a:r>
            <a:r>
              <a:rPr lang="ar-IQ" sz="9600" dirty="0" smtClean="0">
                <a:latin typeface="Simplified Arabic" pitchFamily="18" charset="-78"/>
                <a:cs typeface="Simplified Arabic" pitchFamily="18" charset="-78"/>
              </a:rPr>
              <a:t> - وهو أصل لقب فرعون - لم يكن يُطْلَقُ على حاكم مصر نفسه في ذلك العصر، بل كان يعني (القصر الملكي)، ولم يبدأ إطلاق هذا اللقب على حاكم مصر إلاَّ بعد عصر يوسف بما لا يقلُّ عن مائتي سنة، وهكذا ففي العصر الذي عاش فيه موسى كان لقب (فرعون) يُطْلَقُ على حاكم مصر، وبذلك يتجلَّى الإعجاز التاريخي للقرآن الكريم، الذي كان دقيقًا حين لم يستخدم لقب (فرعون) إلاَّ مع حاكم مصر في عهد سيدنا موسى، في حين عمَّمت التوراة استخدام لقب فرعون على حاكم مصر في عصر كلٍّ من إبراهيم ويوسف وموسى، رغم أنَّ المصريين لم يستخدموه للدلالة على حاكم مصر في الزمن الذي عاش فيه كلٌّ من إبراهيم ويوسف.</a:t>
            </a:r>
          </a:p>
          <a:p>
            <a:endParaRPr lang="ar-IQ" dirty="0"/>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544" y="620688"/>
            <a:ext cx="3024336" cy="5616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صوت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062862357"/>
      </p:ext>
    </p:extLst>
  </p:cSld>
  <p:clrMapOvr>
    <a:masterClrMapping/>
  </p:clrMapOvr>
  <mc:AlternateContent xmlns:mc="http://schemas.openxmlformats.org/markup-compatibility/2006" xmlns:p14="http://schemas.microsoft.com/office/powerpoint/2010/main">
    <mc:Choice Requires="p14">
      <p:transition spd="slow" p14:dur="2000" advTm="91427"/>
    </mc:Choice>
    <mc:Fallback xmlns="">
      <p:transition spd="slow" advTm="914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611560" y="404664"/>
            <a:ext cx="8208912" cy="5786199"/>
          </a:xfrm>
          <a:prstGeom prst="rect">
            <a:avLst/>
          </a:prstGeom>
        </p:spPr>
        <p:txBody>
          <a:bodyPr wrap="square">
            <a:spAutoFit/>
          </a:bodyPr>
          <a:lstStyle/>
          <a:p>
            <a:pPr algn="just"/>
            <a:r>
              <a:rPr lang="ar-IQ" sz="3200" b="1" dirty="0" smtClean="0">
                <a:latin typeface="Simplified Arabic" pitchFamily="18" charset="-78"/>
                <a:cs typeface="Simplified Arabic" pitchFamily="18" charset="-78"/>
              </a:rPr>
              <a:t>ومن الإعجاز التاريخي للقرآن الكريم وهو ما التفتت إليه باحثة في علم الآثار المصرية القديمة الدكتورة رحاب عبد المنعم في دراسة لها نشرت بكتاب الاتحاد العام للآثاريين العرب تحت عنوان ( في قضية عدم الارتباط بين علم الآثار والقصص القرآني  :  قضية جدلية ) </a:t>
            </a:r>
          </a:p>
          <a:p>
            <a:pPr algn="just"/>
            <a:r>
              <a:rPr lang="ar-IQ" sz="3200" b="1" dirty="0" smtClean="0">
                <a:latin typeface="Simplified Arabic" pitchFamily="18" charset="-78"/>
                <a:cs typeface="Simplified Arabic" pitchFamily="18" charset="-78"/>
              </a:rPr>
              <a:t>وتشير الباحثة إلى ما يأتي:</a:t>
            </a:r>
          </a:p>
          <a:p>
            <a:pPr algn="just"/>
            <a:r>
              <a:rPr lang="ar-IQ" sz="3200" b="1" dirty="0" smtClean="0">
                <a:latin typeface="Simplified Arabic" pitchFamily="18" charset="-78"/>
                <a:cs typeface="Simplified Arabic" pitchFamily="18" charset="-78"/>
              </a:rPr>
              <a:t>1- إن القرآن الكريم يعد مصدراً رئيسياً للمعرفة التاريخية لأن الحضارات كلها سلسلة محكمة يؤثر سابقها في لاحقها ويتأثر حاضرها بماضيها وقد أخبرنا القرآن عن أنباء  الحضارات السابقة والتي مازالت آثارهم باقية إلى اليوم منها ما تم اكتشافه ومنها ما سيكتشف مستقبلاً </a:t>
            </a:r>
            <a:endParaRPr lang="ar-IQ" sz="3200" b="1" dirty="0">
              <a:latin typeface="Simplified Arabic" pitchFamily="18" charset="-78"/>
              <a:cs typeface="Simplified Arabic" pitchFamily="18" charset="-78"/>
            </a:endParaRPr>
          </a:p>
          <a:p>
            <a:endParaRPr lang="ar-IQ" dirty="0"/>
          </a:p>
        </p:txBody>
      </p:sp>
      <p:pic>
        <p:nvPicPr>
          <p:cNvPr id="3" name="صو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658042038"/>
      </p:ext>
    </p:extLst>
  </p:cSld>
  <p:clrMapOvr>
    <a:masterClrMapping/>
  </p:clrMapOvr>
  <mc:AlternateContent xmlns:mc="http://schemas.openxmlformats.org/markup-compatibility/2006" xmlns:p14="http://schemas.microsoft.com/office/powerpoint/2010/main">
    <mc:Choice Requires="p14">
      <p:transition spd="slow" p14:dur="2000" advTm="36859"/>
    </mc:Choice>
    <mc:Fallback xmlns="">
      <p:transition spd="slow" advTm="368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ملتقى">
  <a:themeElements>
    <a:clrScheme name="ملتقى">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ملتقى">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inorFont>
    </a:fontScheme>
    <a:fmtScheme name="ملتقى">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Concourse</Template>
  <TotalTime>216</TotalTime>
  <Words>259</Words>
  <Application>Microsoft Office PowerPoint</Application>
  <PresentationFormat>عرض على الشاشة (3:4)‏</PresentationFormat>
  <Paragraphs>12</Paragraphs>
  <Slides>3</Slides>
  <Notes>0</Notes>
  <HiddenSlides>0</HiddenSlides>
  <MMClips>3</MMClips>
  <ScaleCrop>false</ScaleCrop>
  <HeadingPairs>
    <vt:vector size="4" baseType="variant">
      <vt:variant>
        <vt:lpstr>نسق</vt:lpstr>
      </vt:variant>
      <vt:variant>
        <vt:i4>1</vt:i4>
      </vt:variant>
      <vt:variant>
        <vt:lpstr>عناوين الشرائح</vt:lpstr>
      </vt:variant>
      <vt:variant>
        <vt:i4>3</vt:i4>
      </vt:variant>
    </vt:vector>
  </HeadingPairs>
  <TitlesOfParts>
    <vt:vector size="4" baseType="lpstr">
      <vt:lpstr>ملتقى</vt:lpstr>
      <vt:lpstr>محاضرة الإعجاز التاريخي الجزء(2) </vt:lpstr>
      <vt:lpstr> لقب ملك على حاكم مصر في عهد يوسف </vt:lpstr>
      <vt:lpstr>عرض تقديمي في PowerPoint</vt:lpstr>
    </vt:vector>
  </TitlesOfParts>
  <Company>SACC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الإِعجاز التاريخي في القرآن</dc:title>
  <dc:creator>Maher</dc:creator>
  <cp:lastModifiedBy>Maher</cp:lastModifiedBy>
  <cp:revision>18</cp:revision>
  <dcterms:created xsi:type="dcterms:W3CDTF">2020-04-21T04:55:45Z</dcterms:created>
  <dcterms:modified xsi:type="dcterms:W3CDTF">2020-04-21T09:22:16Z</dcterms:modified>
</cp:coreProperties>
</file>