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4080" r:id="rId1"/>
  </p:sldMasterIdLst>
  <p:sldIdLst>
    <p:sldId id="256" r:id="rId2"/>
    <p:sldId id="266" r:id="rId3"/>
    <p:sldId id="267" r:id="rId4"/>
    <p:sldId id="274" r:id="rId5"/>
    <p:sldId id="273" r:id="rId6"/>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4380"/>
    <p:restoredTop sz="86936" autoAdjust="0"/>
  </p:normalViewPr>
  <p:slideViewPr>
    <p:cSldViewPr>
      <p:cViewPr varScale="1">
        <p:scale>
          <a:sx n="64" d="100"/>
          <a:sy n="64" d="100"/>
        </p:scale>
        <p:origin x="-1554"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7" name="رابط مستقيم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عنوان 28"/>
          <p:cNvSpPr>
            <a:spLocks noGrp="1"/>
          </p:cNvSpPr>
          <p:nvPr>
            <p:ph type="ctrTitle"/>
          </p:nvPr>
        </p:nvSpPr>
        <p:spPr>
          <a:xfrm>
            <a:off x="381000" y="4853411"/>
            <a:ext cx="8458200" cy="1222375"/>
          </a:xfrm>
        </p:spPr>
        <p:txBody>
          <a:bodyPr anchor="t"/>
          <a:lstStyle/>
          <a:p>
            <a:r>
              <a:rPr kumimoji="0" lang="ar-SA" smtClean="0"/>
              <a:t>انقر لتحرير نمط العنوان الرئيسي</a:t>
            </a:r>
            <a:endParaRPr kumimoji="0" lang="en-US"/>
          </a:p>
        </p:txBody>
      </p:sp>
      <p:sp>
        <p:nvSpPr>
          <p:cNvPr id="9" name="عنوان فرعي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16" name="عنصر نائب للتاريخ 15"/>
          <p:cNvSpPr>
            <a:spLocks noGrp="1"/>
          </p:cNvSpPr>
          <p:nvPr>
            <p:ph type="dt" sz="half" idx="10"/>
          </p:nvPr>
        </p:nvSpPr>
        <p:spPr/>
        <p:txBody>
          <a:bodyPr/>
          <a:lstStyle/>
          <a:p>
            <a:fld id="{BAFB1671-27A1-4521-93F3-9CB983F7FB21}" type="datetimeFigureOut">
              <a:rPr lang="ar-IQ" smtClean="0"/>
              <a:t>29/08/1441</a:t>
            </a:fld>
            <a:endParaRPr lang="ar-IQ"/>
          </a:p>
        </p:txBody>
      </p:sp>
      <p:sp>
        <p:nvSpPr>
          <p:cNvPr id="2" name="عنصر نائب للتذييل 1"/>
          <p:cNvSpPr>
            <a:spLocks noGrp="1"/>
          </p:cNvSpPr>
          <p:nvPr>
            <p:ph type="ftr" sz="quarter" idx="11"/>
          </p:nvPr>
        </p:nvSpPr>
        <p:spPr/>
        <p:txBody>
          <a:bodyPr/>
          <a:lstStyle/>
          <a:p>
            <a:endParaRPr lang="ar-IQ"/>
          </a:p>
        </p:txBody>
      </p:sp>
      <p:sp>
        <p:nvSpPr>
          <p:cNvPr id="15" name="عنصر نائب لرقم الشريحة 14"/>
          <p:cNvSpPr>
            <a:spLocks noGrp="1"/>
          </p:cNvSpPr>
          <p:nvPr>
            <p:ph type="sldNum" sz="quarter" idx="12"/>
          </p:nvPr>
        </p:nvSpPr>
        <p:spPr>
          <a:xfrm>
            <a:off x="8229600" y="6473952"/>
            <a:ext cx="758952" cy="246888"/>
          </a:xfrm>
        </p:spPr>
        <p:txBody>
          <a:bodyPr/>
          <a:lstStyle/>
          <a:p>
            <a:fld id="{094087E6-81A4-4550-87AE-210C8BB16166}" type="slidenum">
              <a:rPr lang="ar-IQ" smtClean="0"/>
              <a:t>‹#›</a:t>
            </a:fld>
            <a:endParaRPr lang="ar-IQ"/>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BAFB1671-27A1-4521-93F3-9CB983F7FB21}" type="datetimeFigureOut">
              <a:rPr lang="ar-IQ" smtClean="0"/>
              <a:t>29/08/1441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094087E6-81A4-4550-87AE-210C8BB16166}" type="slidenum">
              <a:rPr lang="ar-IQ" smtClean="0"/>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858000" y="549276"/>
            <a:ext cx="1828800" cy="5851525"/>
          </a:xfrm>
        </p:spPr>
        <p:txBody>
          <a:bodyPr vert="eaVer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549276"/>
            <a:ext cx="6248400" cy="5851525"/>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BAFB1671-27A1-4521-93F3-9CB983F7FB21}" type="datetimeFigureOut">
              <a:rPr lang="ar-IQ" smtClean="0"/>
              <a:t>29/08/1441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094087E6-81A4-4550-87AE-210C8BB16166}" type="slidenum">
              <a:rPr lang="ar-IQ" smtClean="0"/>
              <a:t>‹#›</a:t>
            </a:fld>
            <a:endParaRPr lang="ar-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2" name="عنوان 21"/>
          <p:cNvSpPr>
            <a:spLocks noGrp="1"/>
          </p:cNvSpPr>
          <p:nvPr>
            <p:ph type="title"/>
          </p:nvPr>
        </p:nvSpPr>
        <p:spPr/>
        <p:txBody>
          <a:bodyPr/>
          <a:lstStyle/>
          <a:p>
            <a:r>
              <a:rPr kumimoji="0" lang="ar-SA" smtClean="0"/>
              <a:t>انقر لتحرير نمط العنوان الرئيسي</a:t>
            </a:r>
            <a:endParaRPr kumimoji="0" lang="en-US"/>
          </a:p>
        </p:txBody>
      </p:sp>
      <p:sp>
        <p:nvSpPr>
          <p:cNvPr id="27" name="عنصر نائب للمحتوى 26"/>
          <p:cNvSpPr>
            <a:spLocks noGrp="1"/>
          </p:cNvSpPr>
          <p:nvPr>
            <p:ph idx="1"/>
          </p:nvPr>
        </p:nvSpPr>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5" name="عنصر نائب للتاريخ 24"/>
          <p:cNvSpPr>
            <a:spLocks noGrp="1"/>
          </p:cNvSpPr>
          <p:nvPr>
            <p:ph type="dt" sz="half" idx="10"/>
          </p:nvPr>
        </p:nvSpPr>
        <p:spPr/>
        <p:txBody>
          <a:bodyPr/>
          <a:lstStyle/>
          <a:p>
            <a:fld id="{BAFB1671-27A1-4521-93F3-9CB983F7FB21}" type="datetimeFigureOut">
              <a:rPr lang="ar-IQ" smtClean="0"/>
              <a:t>29/08/1441</a:t>
            </a:fld>
            <a:endParaRPr lang="ar-IQ"/>
          </a:p>
        </p:txBody>
      </p:sp>
      <p:sp>
        <p:nvSpPr>
          <p:cNvPr id="19" name="عنصر نائب للتذييل 18"/>
          <p:cNvSpPr>
            <a:spLocks noGrp="1"/>
          </p:cNvSpPr>
          <p:nvPr>
            <p:ph type="ftr" sz="quarter" idx="11"/>
          </p:nvPr>
        </p:nvSpPr>
        <p:spPr>
          <a:xfrm>
            <a:off x="3581400" y="76200"/>
            <a:ext cx="2895600" cy="288925"/>
          </a:xfrm>
        </p:spPr>
        <p:txBody>
          <a:bodyPr/>
          <a:lstStyle/>
          <a:p>
            <a:endParaRPr lang="ar-IQ"/>
          </a:p>
        </p:txBody>
      </p:sp>
      <p:sp>
        <p:nvSpPr>
          <p:cNvPr id="16" name="عنصر نائب لرقم الشريحة 15"/>
          <p:cNvSpPr>
            <a:spLocks noGrp="1"/>
          </p:cNvSpPr>
          <p:nvPr>
            <p:ph type="sldNum" sz="quarter" idx="12"/>
          </p:nvPr>
        </p:nvSpPr>
        <p:spPr>
          <a:xfrm>
            <a:off x="8229600" y="6473952"/>
            <a:ext cx="758952" cy="246888"/>
          </a:xfrm>
        </p:spPr>
        <p:txBody>
          <a:bodyPr/>
          <a:lstStyle/>
          <a:p>
            <a:fld id="{094087E6-81A4-4550-87AE-210C8BB16166}" type="slidenum">
              <a:rPr lang="ar-IQ" smtClean="0"/>
              <a:t>‹#›</a:t>
            </a:fld>
            <a:endParaRPr lang="ar-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3">
        <a:schemeClr val="bg2"/>
      </p:bgRef>
    </p:bg>
    <p:spTree>
      <p:nvGrpSpPr>
        <p:cNvPr id="1" name=""/>
        <p:cNvGrpSpPr/>
        <p:nvPr/>
      </p:nvGrpSpPr>
      <p:grpSpPr>
        <a:xfrm>
          <a:off x="0" y="0"/>
          <a:ext cx="0" cy="0"/>
          <a:chOff x="0" y="0"/>
          <a:chExt cx="0" cy="0"/>
        </a:xfrm>
      </p:grpSpPr>
      <p:sp>
        <p:nvSpPr>
          <p:cNvPr id="7" name="رابط مستقيم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عنصر نائب للنص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19" name="عنصر نائب للتاريخ 18"/>
          <p:cNvSpPr>
            <a:spLocks noGrp="1"/>
          </p:cNvSpPr>
          <p:nvPr>
            <p:ph type="dt" sz="half" idx="10"/>
          </p:nvPr>
        </p:nvSpPr>
        <p:spPr/>
        <p:txBody>
          <a:bodyPr/>
          <a:lstStyle/>
          <a:p>
            <a:fld id="{BAFB1671-27A1-4521-93F3-9CB983F7FB21}" type="datetimeFigureOut">
              <a:rPr lang="ar-IQ" smtClean="0"/>
              <a:t>29/08/1441</a:t>
            </a:fld>
            <a:endParaRPr lang="ar-IQ"/>
          </a:p>
        </p:txBody>
      </p:sp>
      <p:sp>
        <p:nvSpPr>
          <p:cNvPr id="11" name="عنصر نائب للتذييل 10"/>
          <p:cNvSpPr>
            <a:spLocks noGrp="1"/>
          </p:cNvSpPr>
          <p:nvPr>
            <p:ph type="ftr" sz="quarter" idx="11"/>
          </p:nvPr>
        </p:nvSpPr>
        <p:spPr/>
        <p:txBody>
          <a:bodyPr/>
          <a:lstStyle/>
          <a:p>
            <a:endParaRPr lang="ar-IQ"/>
          </a:p>
        </p:txBody>
      </p:sp>
      <p:sp>
        <p:nvSpPr>
          <p:cNvPr id="16" name="عنصر نائب لرقم الشريحة 15"/>
          <p:cNvSpPr>
            <a:spLocks noGrp="1"/>
          </p:cNvSpPr>
          <p:nvPr>
            <p:ph type="sldNum" sz="quarter" idx="12"/>
          </p:nvPr>
        </p:nvSpPr>
        <p:spPr/>
        <p:txBody>
          <a:bodyPr/>
          <a:lstStyle/>
          <a:p>
            <a:fld id="{094087E6-81A4-4550-87AE-210C8BB16166}" type="slidenum">
              <a:rPr lang="ar-IQ" smtClean="0"/>
              <a:t>‹#›</a:t>
            </a:fld>
            <a:endParaRPr lang="ar-IQ"/>
          </a:p>
        </p:txBody>
      </p:sp>
      <p:sp>
        <p:nvSpPr>
          <p:cNvPr id="8" name="عنوان 7"/>
          <p:cNvSpPr>
            <a:spLocks noGrp="1"/>
          </p:cNvSpPr>
          <p:nvPr>
            <p:ph type="title"/>
          </p:nvPr>
        </p:nvSpPr>
        <p:spPr>
          <a:xfrm>
            <a:off x="180475" y="2947085"/>
            <a:ext cx="8686800" cy="1184825"/>
          </a:xfrm>
        </p:spPr>
        <p:txBody>
          <a:bodyPr rtlCol="0" anchor="t"/>
          <a:lstStyle>
            <a:lvl1pPr algn="r">
              <a:defRPr/>
            </a:lvl1pPr>
          </a:lstStyle>
          <a:p>
            <a:r>
              <a:rPr kumimoji="0" lang="ar-SA" smtClean="0"/>
              <a:t>انقر لتحرير نمط العنوان الرئيسي</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0" name="عنوان 19"/>
          <p:cNvSpPr>
            <a:spLocks noGrp="1"/>
          </p:cNvSpPr>
          <p:nvPr>
            <p:ph type="title"/>
          </p:nvPr>
        </p:nvSpPr>
        <p:spPr>
          <a:xfrm>
            <a:off x="301752" y="457200"/>
            <a:ext cx="8686800" cy="841248"/>
          </a:xfrm>
        </p:spPr>
        <p:txBody>
          <a:bodyPr/>
          <a:lstStyle/>
          <a:p>
            <a:r>
              <a:rPr kumimoji="0" lang="ar-SA" smtClean="0"/>
              <a:t>انقر لتحرير نمط العنوان الرئيسي</a:t>
            </a:r>
            <a:endParaRPr kumimoji="0" lang="en-US"/>
          </a:p>
        </p:txBody>
      </p:sp>
      <p:sp>
        <p:nvSpPr>
          <p:cNvPr id="14" name="عنصر نائب للمحتوى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3" name="عنصر نائب للمحتوى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1" name="عنصر نائب للتاريخ 20"/>
          <p:cNvSpPr>
            <a:spLocks noGrp="1"/>
          </p:cNvSpPr>
          <p:nvPr>
            <p:ph type="dt" sz="half" idx="10"/>
          </p:nvPr>
        </p:nvSpPr>
        <p:spPr/>
        <p:txBody>
          <a:bodyPr/>
          <a:lstStyle/>
          <a:p>
            <a:fld id="{BAFB1671-27A1-4521-93F3-9CB983F7FB21}" type="datetimeFigureOut">
              <a:rPr lang="ar-IQ" smtClean="0"/>
              <a:t>29/08/1441</a:t>
            </a:fld>
            <a:endParaRPr lang="ar-IQ"/>
          </a:p>
        </p:txBody>
      </p:sp>
      <p:sp>
        <p:nvSpPr>
          <p:cNvPr id="10" name="عنصر نائب للتذييل 9"/>
          <p:cNvSpPr>
            <a:spLocks noGrp="1"/>
          </p:cNvSpPr>
          <p:nvPr>
            <p:ph type="ftr" sz="quarter" idx="11"/>
          </p:nvPr>
        </p:nvSpPr>
        <p:spPr/>
        <p:txBody>
          <a:bodyPr/>
          <a:lstStyle/>
          <a:p>
            <a:endParaRPr lang="ar-IQ"/>
          </a:p>
        </p:txBody>
      </p:sp>
      <p:sp>
        <p:nvSpPr>
          <p:cNvPr id="31" name="عنصر نائب لرقم الشريحة 30"/>
          <p:cNvSpPr>
            <a:spLocks noGrp="1"/>
          </p:cNvSpPr>
          <p:nvPr>
            <p:ph type="sldNum" sz="quarter" idx="12"/>
          </p:nvPr>
        </p:nvSpPr>
        <p:spPr/>
        <p:txBody>
          <a:bodyPr/>
          <a:lstStyle/>
          <a:p>
            <a:fld id="{094087E6-81A4-4550-87AE-210C8BB16166}" type="slidenum">
              <a:rPr lang="ar-IQ" smtClean="0"/>
              <a:t>‹#›</a:t>
            </a:fld>
            <a:endParaRPr lang="ar-IQ"/>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9" name="عنوان 28"/>
          <p:cNvSpPr>
            <a:spLocks noGrp="1"/>
          </p:cNvSpPr>
          <p:nvPr>
            <p:ph type="title"/>
          </p:nvPr>
        </p:nvSpPr>
        <p:spPr>
          <a:xfrm>
            <a:off x="304800" y="5410200"/>
            <a:ext cx="8610600" cy="882650"/>
          </a:xfrm>
        </p:spPr>
        <p:txBody>
          <a:bodyPr anchor="ctr"/>
          <a:lstStyle>
            <a:lvl1pPr>
              <a:defRPr/>
            </a:lvl1pPr>
          </a:lstStyle>
          <a:p>
            <a:r>
              <a:rPr kumimoji="0" lang="ar-SA" smtClean="0"/>
              <a:t>انقر لتحرير نمط العنوان الرئيسي</a:t>
            </a:r>
            <a:endParaRPr kumimoji="0" lang="en-US"/>
          </a:p>
        </p:txBody>
      </p:sp>
      <p:sp>
        <p:nvSpPr>
          <p:cNvPr id="13" name="عنصر نائب للنص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25" name="عنصر نائب للنص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8" name="عنصر نائب للمحتوى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0" name="عنصر نائب للتاريخ 9"/>
          <p:cNvSpPr>
            <a:spLocks noGrp="1"/>
          </p:cNvSpPr>
          <p:nvPr>
            <p:ph type="dt" sz="half" idx="10"/>
          </p:nvPr>
        </p:nvSpPr>
        <p:spPr/>
        <p:txBody>
          <a:bodyPr/>
          <a:lstStyle/>
          <a:p>
            <a:fld id="{BAFB1671-27A1-4521-93F3-9CB983F7FB21}" type="datetimeFigureOut">
              <a:rPr lang="ar-IQ" smtClean="0"/>
              <a:t>29/08/1441</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a:xfrm>
            <a:off x="8229600" y="6477000"/>
            <a:ext cx="762000" cy="246888"/>
          </a:xfrm>
        </p:spPr>
        <p:txBody>
          <a:bodyPr/>
          <a:lstStyle/>
          <a:p>
            <a:fld id="{094087E6-81A4-4550-87AE-210C8BB16166}" type="slidenum">
              <a:rPr lang="ar-IQ" smtClean="0"/>
              <a:t>‹#›</a:t>
            </a:fld>
            <a:endParaRPr lang="ar-IQ"/>
          </a:p>
        </p:txBody>
      </p:sp>
      <p:sp>
        <p:nvSpPr>
          <p:cNvPr id="11" name="رابط مستقيم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30" name="عنوان 29"/>
          <p:cNvSpPr>
            <a:spLocks noGrp="1"/>
          </p:cNvSpPr>
          <p:nvPr>
            <p:ph type="title"/>
          </p:nvPr>
        </p:nvSpPr>
        <p:spPr>
          <a:xfrm>
            <a:off x="301752" y="457200"/>
            <a:ext cx="8686800" cy="841248"/>
          </a:xfrm>
        </p:spPr>
        <p:txBody>
          <a:bodyPr/>
          <a:lstStyle/>
          <a:p>
            <a:r>
              <a:rPr kumimoji="0" lang="ar-SA" smtClean="0"/>
              <a:t>انقر لتحرير نمط العنوان الرئيسي</a:t>
            </a:r>
            <a:endParaRPr kumimoji="0" lang="en-US"/>
          </a:p>
        </p:txBody>
      </p:sp>
      <p:sp>
        <p:nvSpPr>
          <p:cNvPr id="12" name="عنصر نائب للتاريخ 11"/>
          <p:cNvSpPr>
            <a:spLocks noGrp="1"/>
          </p:cNvSpPr>
          <p:nvPr>
            <p:ph type="dt" sz="half" idx="10"/>
          </p:nvPr>
        </p:nvSpPr>
        <p:spPr/>
        <p:txBody>
          <a:bodyPr/>
          <a:lstStyle/>
          <a:p>
            <a:fld id="{BAFB1671-27A1-4521-93F3-9CB983F7FB21}" type="datetimeFigureOut">
              <a:rPr lang="ar-IQ" smtClean="0"/>
              <a:t>29/08/1441</a:t>
            </a:fld>
            <a:endParaRPr lang="ar-IQ"/>
          </a:p>
        </p:txBody>
      </p:sp>
      <p:sp>
        <p:nvSpPr>
          <p:cNvPr id="21" name="عنصر نائب للتذييل 20"/>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094087E6-81A4-4550-87AE-210C8BB16166}" type="slidenum">
              <a:rPr lang="ar-IQ" smtClean="0"/>
              <a:t>‹#›</a:t>
            </a:fld>
            <a:endParaRPr lang="ar-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3" name="عنصر نائب للتاريخ 2"/>
          <p:cNvSpPr>
            <a:spLocks noGrp="1"/>
          </p:cNvSpPr>
          <p:nvPr>
            <p:ph type="dt" sz="half" idx="10"/>
          </p:nvPr>
        </p:nvSpPr>
        <p:spPr/>
        <p:txBody>
          <a:bodyPr/>
          <a:lstStyle/>
          <a:p>
            <a:fld id="{BAFB1671-27A1-4521-93F3-9CB983F7FB21}" type="datetimeFigureOut">
              <a:rPr lang="ar-IQ" smtClean="0"/>
              <a:t>29/08/1441</a:t>
            </a:fld>
            <a:endParaRPr lang="ar-IQ"/>
          </a:p>
        </p:txBody>
      </p:sp>
      <p:sp>
        <p:nvSpPr>
          <p:cNvPr id="24" name="عنصر نائب للتذييل 23"/>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094087E6-81A4-4550-87AE-210C8BB16166}" type="slidenum">
              <a:rPr lang="ar-IQ" smtClean="0"/>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8" name="رابط مستقيم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عنوان 11"/>
          <p:cNvSpPr>
            <a:spLocks noGrp="1"/>
          </p:cNvSpPr>
          <p:nvPr>
            <p:ph type="title"/>
          </p:nvPr>
        </p:nvSpPr>
        <p:spPr>
          <a:xfrm>
            <a:off x="457200" y="5486400"/>
            <a:ext cx="8458200" cy="520700"/>
          </a:xfrm>
        </p:spPr>
        <p:txBody>
          <a:bodyPr anchor="ctr"/>
          <a:lstStyle>
            <a:lvl1pPr algn="l">
              <a:buNone/>
              <a:defRPr sz="2000" b="1"/>
            </a:lvl1pPr>
          </a:lstStyle>
          <a:p>
            <a:r>
              <a:rPr kumimoji="0" lang="ar-SA" smtClean="0"/>
              <a:t>انقر لتحرير نمط العنوان الرئيسي</a:t>
            </a:r>
            <a:endParaRPr kumimoji="0" lang="en-US"/>
          </a:p>
        </p:txBody>
      </p:sp>
      <p:sp>
        <p:nvSpPr>
          <p:cNvPr id="26" name="عنصر نائب للنص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ar-SA" smtClean="0"/>
              <a:t>انقر لتحرير أنماط النص الرئيسي</a:t>
            </a:r>
          </a:p>
        </p:txBody>
      </p:sp>
      <p:sp>
        <p:nvSpPr>
          <p:cNvPr id="14" name="عنصر نائب للمحتوى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5" name="عنصر نائب للتاريخ 24"/>
          <p:cNvSpPr>
            <a:spLocks noGrp="1"/>
          </p:cNvSpPr>
          <p:nvPr>
            <p:ph type="dt" sz="half" idx="10"/>
          </p:nvPr>
        </p:nvSpPr>
        <p:spPr/>
        <p:txBody>
          <a:bodyPr/>
          <a:lstStyle/>
          <a:p>
            <a:fld id="{BAFB1671-27A1-4521-93F3-9CB983F7FB21}" type="datetimeFigureOut">
              <a:rPr lang="ar-IQ" smtClean="0"/>
              <a:t>29/08/1441</a:t>
            </a:fld>
            <a:endParaRPr lang="ar-IQ"/>
          </a:p>
        </p:txBody>
      </p:sp>
      <p:sp>
        <p:nvSpPr>
          <p:cNvPr id="29" name="عنصر نائب للتذييل 28"/>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094087E6-81A4-4550-87AE-210C8BB16166}" type="slidenum">
              <a:rPr lang="ar-IQ" smtClean="0"/>
              <a:t>‹#›</a:t>
            </a:fld>
            <a:endParaRPr lang="ar-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13" name="عنصر نائب للصورة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ar-SA" smtClean="0"/>
              <a:t>انقر فوق الأيقونة لإضافة صورة</a:t>
            </a:r>
            <a:endParaRPr kumimoji="0" lang="en-US" dirty="0"/>
          </a:p>
        </p:txBody>
      </p:sp>
      <p:sp>
        <p:nvSpPr>
          <p:cNvPr id="7" name="عنصر نائب للتاريخ 6"/>
          <p:cNvSpPr>
            <a:spLocks noGrp="1"/>
          </p:cNvSpPr>
          <p:nvPr>
            <p:ph type="dt" sz="half" idx="10"/>
          </p:nvPr>
        </p:nvSpPr>
        <p:spPr/>
        <p:txBody>
          <a:bodyPr/>
          <a:lstStyle/>
          <a:p>
            <a:fld id="{BAFB1671-27A1-4521-93F3-9CB983F7FB21}" type="datetimeFigureOut">
              <a:rPr lang="ar-IQ" smtClean="0"/>
              <a:t>29/08/1441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31" name="عنصر نائب لرقم الشريحة 30"/>
          <p:cNvSpPr>
            <a:spLocks noGrp="1"/>
          </p:cNvSpPr>
          <p:nvPr>
            <p:ph type="sldNum" sz="quarter" idx="12"/>
          </p:nvPr>
        </p:nvSpPr>
        <p:spPr/>
        <p:txBody>
          <a:bodyPr/>
          <a:lstStyle/>
          <a:p>
            <a:fld id="{094087E6-81A4-4550-87AE-210C8BB16166}" type="slidenum">
              <a:rPr lang="ar-IQ" smtClean="0"/>
              <a:t>‹#›</a:t>
            </a:fld>
            <a:endParaRPr lang="ar-IQ"/>
          </a:p>
        </p:txBody>
      </p:sp>
      <p:sp>
        <p:nvSpPr>
          <p:cNvPr id="17" name="عنوان 16"/>
          <p:cNvSpPr>
            <a:spLocks noGrp="1"/>
          </p:cNvSpPr>
          <p:nvPr>
            <p:ph type="title"/>
          </p:nvPr>
        </p:nvSpPr>
        <p:spPr>
          <a:xfrm>
            <a:off x="381000" y="4993760"/>
            <a:ext cx="5867400" cy="522288"/>
          </a:xfrm>
        </p:spPr>
        <p:txBody>
          <a:bodyPr anchor="ctr"/>
          <a:lstStyle>
            <a:lvl1pPr algn="l">
              <a:buNone/>
              <a:defRPr sz="2000" b="1"/>
            </a:lvl1pPr>
          </a:lstStyle>
          <a:p>
            <a:r>
              <a:rPr kumimoji="0" lang="ar-SA" smtClean="0"/>
              <a:t>انقر لتحرير نمط العنوان الرئيسي</a:t>
            </a:r>
            <a:endParaRPr kumimoji="0" lang="en-US"/>
          </a:p>
        </p:txBody>
      </p:sp>
      <p:sp>
        <p:nvSpPr>
          <p:cNvPr id="26" name="عنصر نائب للنص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رابط مستقيم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عنصر نائب للنص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1" name="عنصر نائب للتاريخ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AFB1671-27A1-4521-93F3-9CB983F7FB21}" type="datetimeFigureOut">
              <a:rPr lang="ar-IQ" smtClean="0"/>
              <a:t>29/08/1441</a:t>
            </a:fld>
            <a:endParaRPr lang="ar-IQ"/>
          </a:p>
        </p:txBody>
      </p:sp>
      <p:sp>
        <p:nvSpPr>
          <p:cNvPr id="28" name="عنصر نائب للتذييل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ar-IQ"/>
          </a:p>
        </p:txBody>
      </p:sp>
      <p:sp>
        <p:nvSpPr>
          <p:cNvPr id="5" name="عنصر نائب لرقم الشريحة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094087E6-81A4-4550-87AE-210C8BB16166}" type="slidenum">
              <a:rPr lang="ar-IQ" smtClean="0"/>
              <a:t>‹#›</a:t>
            </a:fld>
            <a:endParaRPr lang="ar-IQ"/>
          </a:p>
        </p:txBody>
      </p:sp>
      <p:sp>
        <p:nvSpPr>
          <p:cNvPr id="10" name="عنصر نائب للعنوان 9"/>
          <p:cNvSpPr>
            <a:spLocks noGrp="1"/>
          </p:cNvSpPr>
          <p:nvPr>
            <p:ph type="title"/>
          </p:nvPr>
        </p:nvSpPr>
        <p:spPr>
          <a:xfrm>
            <a:off x="304800" y="457200"/>
            <a:ext cx="8686800" cy="838200"/>
          </a:xfrm>
          <a:prstGeom prst="rect">
            <a:avLst/>
          </a:prstGeom>
        </p:spPr>
        <p:txBody>
          <a:bodyPr vert="horz" anchor="ctr">
            <a:normAutofit/>
          </a:bodyPr>
          <a:lstStyle/>
          <a:p>
            <a:r>
              <a:rPr kumimoji="0" lang="ar-SA" smtClean="0"/>
              <a:t>انقر لتحرير نمط العنوان الرئيسي</a:t>
            </a:r>
            <a:endParaRPr kumimoji="0" lang="en-US"/>
          </a:p>
        </p:txBody>
      </p:sp>
      <p:sp>
        <p:nvSpPr>
          <p:cNvPr id="9" name="رابط مستقيم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رابط مستقيم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r" rtl="1"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r" rtl="1"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r" rtl="1"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r" rtl="1"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r" rtl="1"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r" rtl="1"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r" rtl="1"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4.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332657"/>
            <a:ext cx="7772400" cy="2160240"/>
          </a:xfrm>
        </p:spPr>
        <p:txBody>
          <a:bodyPr>
            <a:normAutofit fontScale="90000"/>
          </a:bodyPr>
          <a:lstStyle/>
          <a:p>
            <a:pPr algn="ctr"/>
            <a:r>
              <a:rPr lang="ar-IQ" sz="2400" b="1" dirty="0" smtClean="0">
                <a:solidFill>
                  <a:schemeClr val="accent1">
                    <a:lumMod val="75000"/>
                  </a:schemeClr>
                </a:solidFill>
              </a:rPr>
              <a:t>ا</a:t>
            </a:r>
            <a:r>
              <a:rPr lang="ar-IQ" sz="3200" b="1" dirty="0" smtClean="0">
                <a:solidFill>
                  <a:srgbClr val="C00000"/>
                </a:solidFill>
              </a:rPr>
              <a:t>لاعجاز التشريعي في القرآن الكريم </a:t>
            </a:r>
            <a:br>
              <a:rPr lang="ar-IQ" sz="3200" b="1" dirty="0" smtClean="0">
                <a:solidFill>
                  <a:srgbClr val="C00000"/>
                </a:solidFill>
              </a:rPr>
            </a:br>
            <a:r>
              <a:rPr lang="ar-IQ" sz="3200" b="1" dirty="0" smtClean="0">
                <a:solidFill>
                  <a:srgbClr val="C00000"/>
                </a:solidFill>
              </a:rPr>
              <a:t>(المحاضرة الثانية )</a:t>
            </a:r>
            <a:br>
              <a:rPr lang="ar-IQ" sz="3200" b="1" dirty="0" smtClean="0">
                <a:solidFill>
                  <a:srgbClr val="C00000"/>
                </a:solidFill>
              </a:rPr>
            </a:br>
            <a:r>
              <a:rPr lang="ar-IQ" sz="3200" b="1" dirty="0" smtClean="0">
                <a:solidFill>
                  <a:srgbClr val="C00000"/>
                </a:solidFill>
              </a:rPr>
              <a:t>إ</a:t>
            </a:r>
            <a:r>
              <a:rPr lang="ar-IQ" sz="3200" b="1" dirty="0" smtClean="0">
                <a:solidFill>
                  <a:schemeClr val="tx2"/>
                </a:solidFill>
              </a:rPr>
              <a:t>عداد</a:t>
            </a:r>
            <a:r>
              <a:rPr lang="ar-IQ" sz="3200" b="1" dirty="0" smtClean="0">
                <a:solidFill>
                  <a:srgbClr val="C00000"/>
                </a:solidFill>
              </a:rPr>
              <a:t> </a:t>
            </a:r>
            <a:r>
              <a:rPr lang="ar-IQ" sz="2400" b="1" dirty="0" smtClean="0">
                <a:solidFill>
                  <a:schemeClr val="accent1">
                    <a:lumMod val="75000"/>
                  </a:schemeClr>
                </a:solidFill>
              </a:rPr>
              <a:t/>
            </a:r>
            <a:br>
              <a:rPr lang="ar-IQ" sz="2400" b="1" dirty="0" smtClean="0">
                <a:solidFill>
                  <a:schemeClr val="accent1">
                    <a:lumMod val="75000"/>
                  </a:schemeClr>
                </a:solidFill>
              </a:rPr>
            </a:br>
            <a:r>
              <a:rPr lang="ar-IQ" sz="2800" b="1" i="1" dirty="0" smtClean="0">
                <a:solidFill>
                  <a:srgbClr val="C00000"/>
                </a:solidFill>
              </a:rPr>
              <a:t>أ. م . د .  بان حميد فرحان </a:t>
            </a:r>
            <a:r>
              <a:rPr lang="ar-IQ" sz="2400" b="1" dirty="0" smtClean="0">
                <a:solidFill>
                  <a:schemeClr val="accent1">
                    <a:lumMod val="75000"/>
                  </a:schemeClr>
                </a:solidFill>
              </a:rPr>
              <a:t/>
            </a:r>
            <a:br>
              <a:rPr lang="ar-IQ" sz="2400" b="1" dirty="0" smtClean="0">
                <a:solidFill>
                  <a:schemeClr val="accent1">
                    <a:lumMod val="75000"/>
                  </a:schemeClr>
                </a:solidFill>
              </a:rPr>
            </a:br>
            <a:r>
              <a:rPr lang="ar-IQ" sz="2400" b="1" dirty="0" smtClean="0">
                <a:solidFill>
                  <a:schemeClr val="accent1">
                    <a:lumMod val="75000"/>
                  </a:schemeClr>
                </a:solidFill>
              </a:rPr>
              <a:t>محاضرة لطلبة المرحلة الرابعة – قسم علوم القرآن </a:t>
            </a:r>
            <a:endParaRPr lang="ar-IQ" sz="2400" b="1" dirty="0">
              <a:solidFill>
                <a:schemeClr val="accent1">
                  <a:lumMod val="75000"/>
                </a:schemeClr>
              </a:solidFill>
            </a:endParaRPr>
          </a:p>
        </p:txBody>
      </p:sp>
      <p:sp>
        <p:nvSpPr>
          <p:cNvPr id="3" name="عنوان فرعي 2"/>
          <p:cNvSpPr>
            <a:spLocks noGrp="1"/>
          </p:cNvSpPr>
          <p:nvPr>
            <p:ph type="subTitle" idx="1"/>
          </p:nvPr>
        </p:nvSpPr>
        <p:spPr/>
        <p:txBody>
          <a:bodyPr/>
          <a:lstStyle/>
          <a:p>
            <a:endParaRPr lang="ar-IQ"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564" y="2834060"/>
            <a:ext cx="8208912"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74024739"/>
      </p:ext>
    </p:extLst>
  </p:cSld>
  <p:clrMapOvr>
    <a:masterClrMapping/>
  </p:clrMapOvr>
  <mc:AlternateContent xmlns:mc="http://schemas.openxmlformats.org/markup-compatibility/2006">
    <mc:Choice xmlns:p14="http://schemas.microsoft.com/office/powerpoint/2010/main" Requires="p14">
      <p:transition spd="slow" p14:dur="2000" advTm="13890"/>
    </mc:Choice>
    <mc:Fallback>
      <p:transition spd="slow" advTm="13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457200"/>
            <a:ext cx="8988552" cy="1531640"/>
          </a:xfrm>
        </p:spPr>
        <p:txBody>
          <a:bodyPr>
            <a:normAutofit fontScale="90000"/>
          </a:bodyPr>
          <a:lstStyle/>
          <a:p>
            <a:pPr algn="r"/>
            <a:r>
              <a:rPr lang="ar-IQ" b="1" dirty="0" smtClean="0">
                <a:solidFill>
                  <a:srgbClr val="C00000"/>
                </a:solidFill>
              </a:rPr>
              <a:t>وهناك امثلة عدة تظهر فيها حكمة الله وعظمته واعجازه في تشريعاته نورد منها على سبيل الذكر لا الحصر :</a:t>
            </a:r>
            <a:endParaRPr lang="ar-IQ" b="1" dirty="0">
              <a:solidFill>
                <a:srgbClr val="C00000"/>
              </a:solidFill>
            </a:endParaRPr>
          </a:p>
        </p:txBody>
      </p:sp>
      <p:sp>
        <p:nvSpPr>
          <p:cNvPr id="3" name="مستطيل 2"/>
          <p:cNvSpPr/>
          <p:nvPr/>
        </p:nvSpPr>
        <p:spPr>
          <a:xfrm>
            <a:off x="683568" y="2551837"/>
            <a:ext cx="7992888" cy="1569660"/>
          </a:xfrm>
          <a:prstGeom prst="rect">
            <a:avLst/>
          </a:prstGeom>
        </p:spPr>
        <p:txBody>
          <a:bodyPr wrap="square">
            <a:spAutoFit/>
          </a:bodyPr>
          <a:lstStyle/>
          <a:p>
            <a:pPr algn="ctr"/>
            <a:r>
              <a:rPr lang="ar-IQ" sz="2400" b="1" i="1" u="sng" dirty="0" smtClean="0">
                <a:solidFill>
                  <a:srgbClr val="7030A0"/>
                </a:solidFill>
              </a:rPr>
              <a:t>الاستنشاق </a:t>
            </a:r>
            <a:r>
              <a:rPr lang="ar-IQ" sz="2400" b="1" i="1" u="sng" dirty="0" err="1" smtClean="0">
                <a:solidFill>
                  <a:srgbClr val="7030A0"/>
                </a:solidFill>
              </a:rPr>
              <a:t>فى</a:t>
            </a:r>
            <a:r>
              <a:rPr lang="ar-IQ" sz="2400" b="1" i="1" u="sng" dirty="0" smtClean="0">
                <a:solidFill>
                  <a:srgbClr val="7030A0"/>
                </a:solidFill>
              </a:rPr>
              <a:t> الوضوء</a:t>
            </a:r>
          </a:p>
          <a:p>
            <a:pPr algn="just"/>
            <a:r>
              <a:rPr lang="ar-IQ" b="1" dirty="0" smtClean="0">
                <a:solidFill>
                  <a:srgbClr val="0070C0"/>
                </a:solidFill>
              </a:rPr>
              <a:t> أن الذين يتوضؤون ويستنشقون ويستنثرون خمس مرات يومياً في الصلوات الخمس، قد ظهر الأنف عند غالبيتهم نظيفاً خالياً من الميكروبات في حين أعطت أنوف مـــن لا يتوضؤون مزارع ميكروبية ذات أنواع متعددة وبكميات كبيرة </a:t>
            </a:r>
            <a:r>
              <a:rPr lang="ar-IQ" dirty="0" smtClean="0"/>
              <a:t>.</a:t>
            </a:r>
            <a:endParaRPr lang="ar-IQ" dirty="0"/>
          </a:p>
        </p:txBody>
      </p:sp>
      <p:sp>
        <p:nvSpPr>
          <p:cNvPr id="4" name="مستطيل 3"/>
          <p:cNvSpPr/>
          <p:nvPr/>
        </p:nvSpPr>
        <p:spPr>
          <a:xfrm>
            <a:off x="683568" y="4401978"/>
            <a:ext cx="6408712" cy="830997"/>
          </a:xfrm>
          <a:prstGeom prst="rect">
            <a:avLst/>
          </a:prstGeom>
        </p:spPr>
        <p:txBody>
          <a:bodyPr wrap="square">
            <a:spAutoFit/>
          </a:bodyPr>
          <a:lstStyle/>
          <a:p>
            <a:pPr algn="just"/>
            <a:r>
              <a:rPr lang="ar-IQ" sz="2400" b="1" dirty="0" smtClean="0">
                <a:solidFill>
                  <a:srgbClr val="C00000"/>
                </a:solidFill>
              </a:rPr>
              <a:t>الوضوء يقي الأنف من الأمراض ويمنع الجراثيم من الانتقال إلى الجهاز التنفسي</a:t>
            </a:r>
            <a:endParaRPr lang="ar-IQ" sz="2400" b="1" dirty="0">
              <a:solidFill>
                <a:srgbClr val="C00000"/>
              </a:solidFill>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12" y="4129703"/>
            <a:ext cx="1023937"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40075532"/>
      </p:ext>
    </p:extLst>
  </p:cSld>
  <p:clrMapOvr>
    <a:masterClrMapping/>
  </p:clrMapOvr>
  <mc:AlternateContent xmlns:mc="http://schemas.openxmlformats.org/markup-compatibility/2006">
    <mc:Choice xmlns:p14="http://schemas.microsoft.com/office/powerpoint/2010/main" Requires="p14">
      <p:transition spd="slow" p14:dur="2000" advTm="137499"/>
    </mc:Choice>
    <mc:Fallback>
      <p:transition spd="slow" advTm="137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88640"/>
            <a:ext cx="8640959"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352718"/>
      </p:ext>
    </p:extLst>
  </p:cSld>
  <p:clrMapOvr>
    <a:masterClrMapping/>
  </p:clrMapOvr>
  <mc:AlternateContent xmlns:mc="http://schemas.openxmlformats.org/markup-compatibility/2006">
    <mc:Choice xmlns:p14="http://schemas.microsoft.com/office/powerpoint/2010/main" Requires="p14">
      <p:transition spd="slow" p14:dur="2000" advTm="46280"/>
    </mc:Choice>
    <mc:Fallback>
      <p:transition spd="slow" advTm="46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75" y="1588"/>
            <a:ext cx="8907463"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40845141"/>
      </p:ext>
    </p:extLst>
  </p:cSld>
  <p:clrMapOvr>
    <a:masterClrMapping/>
  </p:clrMapOvr>
  <mc:AlternateContent xmlns:mc="http://schemas.openxmlformats.org/markup-compatibility/2006">
    <mc:Choice xmlns:p14="http://schemas.microsoft.com/office/powerpoint/2010/main" Requires="p14">
      <p:transition spd="slow" p14:dur="2000" advTm="123733"/>
    </mc:Choice>
    <mc:Fallback>
      <p:transition spd="slow" advTm="123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0648"/>
            <a:ext cx="8640960" cy="619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59826817"/>
      </p:ext>
    </p:extLst>
  </p:cSld>
  <p:clrMapOvr>
    <a:masterClrMapping/>
  </p:clrMapOvr>
  <mc:AlternateContent xmlns:mc="http://schemas.openxmlformats.org/markup-compatibility/2006">
    <mc:Choice xmlns:p14="http://schemas.microsoft.com/office/powerpoint/2010/main" Requires="p14">
      <p:transition spd="slow" p14:dur="2000" advTm="15331"/>
    </mc:Choice>
    <mc:Fallback>
      <p:transition spd="slow" advTm="15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رحلة">
  <a:themeElements>
    <a:clrScheme name="رحلة">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رحلة">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رحلة">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219</TotalTime>
  <Words>76</Words>
  <Application>Microsoft Office PowerPoint</Application>
  <PresentationFormat>عرض على الشاشة (3:4)‏</PresentationFormat>
  <Paragraphs>5</Paragraphs>
  <Slides>5</Slides>
  <Notes>0</Notes>
  <HiddenSlides>0</HiddenSlides>
  <MMClips>5</MMClips>
  <ScaleCrop>false</ScaleCrop>
  <HeadingPairs>
    <vt:vector size="4" baseType="variant">
      <vt:variant>
        <vt:lpstr>نسق</vt:lpstr>
      </vt:variant>
      <vt:variant>
        <vt:i4>1</vt:i4>
      </vt:variant>
      <vt:variant>
        <vt:lpstr>عناوين الشرائح</vt:lpstr>
      </vt:variant>
      <vt:variant>
        <vt:i4>5</vt:i4>
      </vt:variant>
    </vt:vector>
  </HeadingPairs>
  <TitlesOfParts>
    <vt:vector size="6" baseType="lpstr">
      <vt:lpstr>رحلة</vt:lpstr>
      <vt:lpstr>الاعجاز التشريعي في القرآن الكريم  (المحاضرة الثانية ) إعداد  أ. م . د .  بان حميد فرحان  محاضرة لطلبة المرحلة الرابعة – قسم علوم القرآن </vt:lpstr>
      <vt:lpstr>وهناك امثلة عدة تظهر فيها حكمة الله وعظمته واعجازه في تشريعاته نورد منها على سبيل الذكر لا الحصر :</vt:lpstr>
      <vt:lpstr>عرض تقديمي في PowerPoint</vt:lpstr>
      <vt:lpstr>عرض تقديمي في PowerPoint</vt:lpstr>
      <vt:lpstr>عرض تقديمي في PowerPoint</vt:lpstr>
    </vt:vector>
  </TitlesOfParts>
  <Company>SACC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الاعجاز التشريعي في القرآن الكريم  إعداد  أ.م.د بان حميد فرحان</dc:title>
  <dc:creator>HP</dc:creator>
  <cp:lastModifiedBy>Maher</cp:lastModifiedBy>
  <cp:revision>22</cp:revision>
  <dcterms:created xsi:type="dcterms:W3CDTF">2018-05-22T05:29:59Z</dcterms:created>
  <dcterms:modified xsi:type="dcterms:W3CDTF">2020-04-22T10:15:26Z</dcterms:modified>
</cp:coreProperties>
</file>