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  <p:sldMasterId id="2147483732" r:id="rId5"/>
  </p:sldMasterIdLst>
  <p:sldIdLst>
    <p:sldId id="257" r:id="rId6"/>
    <p:sldId id="25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37020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5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6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8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86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960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23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80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5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9131231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0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253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86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894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1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8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064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46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6015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5042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787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5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0388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605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062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767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729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714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300698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085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6204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65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6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2537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092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607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486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0737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429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8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604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629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363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7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547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734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650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907728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23891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8976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4449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70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453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3367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3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11891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8389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8350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8933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830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5411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8661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40373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191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47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92367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4440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783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3361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1515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5624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972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764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533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990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7202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4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7484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5578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28400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67233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3023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6813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4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5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41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4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2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9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9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848601" cy="5334000"/>
          </a:xfrm>
        </p:spPr>
        <p:txBody>
          <a:bodyPr anchor="t">
            <a:no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بماذا تتميز الاقمشة المخملية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تتميز بوجود وبرة (الخملة) على وجه القماش، اما ظهره فخال من الوبرة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احياناً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كيف يتم الحصول على الخملة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باستعمال مجموعات اضافية من خيوط اللحمة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ماالفرق بين الاقمشة المخملية وقماش البازة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الاقمشة المخملية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(Pile)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: هي اقمشة ذات تركيب نسيجي معقد وهي 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عبارة عن خيوط مقصوصة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2- قماش البازة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(Napping)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: هي اقمشة ذات تركيب نسيجي بسيط وهي 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عبارة عن رفع الالياف القصيرة على وجه القماش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028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704667" cy="5638799"/>
          </a:xfrm>
        </p:spPr>
        <p:txBody>
          <a:bodyPr anchor="t">
            <a:no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توجد فروقات من حيث المظهر بين نماذج الاقمشة المخملية، وضحيها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 1- خملة موزعة على السطح بكامله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2- خملة على شكل اقلام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3- خملة مقصوصة وخملة غير مقصوصة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هل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توجد فروقات من حيث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التركيب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 نماذج الاقمشة المخملية،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وضحيها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نعم،1- الخملة تتساقط عند سحب السدى (اي ان الخملة هي سدى اضافية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ملفوفة على خيط اللحمة)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2-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الخملة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تتساقط عند سحب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اللحمة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(اي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الخملة هي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لحمة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اضافية</a:t>
            </a:r>
            <a:b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ملفوفة على خيط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السدى)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باي طريقة يتم صنع اقمشة الجورجيت قديفة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الطريقة اللحمية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9"/>
          <a:stretch/>
        </p:blipFill>
        <p:spPr>
          <a:xfrm>
            <a:off x="914400" y="3200400"/>
            <a:ext cx="30480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08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04667" cy="5486400"/>
          </a:xfrm>
        </p:spPr>
        <p:txBody>
          <a:bodyPr anchor="t">
            <a:normAutofit fontScale="90000"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ماطرائق نسج قاعدة الاقمشة المخملية، وايهما اقوى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بسيطة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 2- مائلة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المائلة اقوى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كيف يتم التمييز بين الفرو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Fur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،الياف الفرو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Fur Fabric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،الياف شبيهة      بالفرو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Fur like Fabric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*الفرو (الياف طبيعية ظهرها جلد)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*الياف الفرو (القاعدة قماش والالياف تمثل خملة طبيعية)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*الياف شبيهة بالفرو (القاعدة والالياف صناعية)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كيف يمكن تمييز مدى تماسك خملة الاقمشة المخملية مع القاعدة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خملة على شكل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V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وعلى شكل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W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وهذه الاقوى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مالالياف التي تستعمل عادةً في صنع الاقمشة المخملية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الحرير، القطن، الريون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6174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0"/>
            <a:ext cx="7704667" cy="5333999"/>
          </a:xfrm>
        </p:spPr>
        <p:txBody>
          <a:bodyPr anchor="t">
            <a:norm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عددي بعض طرائق خملة السجاد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طريقة خيوط الشانيل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2- طريقة الحياكة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Knitting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3-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Hooking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4-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Tuffting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5-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Twinging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ماهو قماش الــ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Masttass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هو قماش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Double Clothe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(قماش مزدوج)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ماهو قماش 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Frieze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وكيف يصنع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هو قماش يُحصل عليه بطريقة السلك وتكون خملته غير مقصوصة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والاخرى مقصوصة وطريقته سدوية 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167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704667" cy="5410199"/>
          </a:xfrm>
        </p:spPr>
        <p:txBody>
          <a:bodyPr anchor="t">
            <a:norm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ماهو قماش الــ </a:t>
            </a:r>
            <a:r>
              <a:rPr lang="en-US" sz="2400" dirty="0" err="1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Corrdary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(كوردري) وكيف يصنع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هو القديفة المقلمة ويُحصل عليه من خيوط اللحمة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بأي طريقة تصنع اقمشة المناشف التي تدعى </a:t>
            </a:r>
            <a:r>
              <a:rPr lang="en-US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Terry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تصنع بطريقة 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Terry weave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مالفرق بين قماش 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Velveteen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وقماش 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Velvet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الاول قطني (يحصل عليه بطريقة ) والثاني حريري (يحصل عليه بطريقة القماش المزدوج)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</a:t>
            </a:r>
            <a:r>
              <a:rPr lang="ar-IQ" sz="2400" dirty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مالفرق بين قماش 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Double Clothe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وقماش الــ </a:t>
            </a:r>
            <a:r>
              <a:rPr lang="en-US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Baket Cloth</a:t>
            </a: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الاول يمكن فصله والثاني لايمكن فصله، والاثنان يحصل عليهم بطريقة القماش المزدوج)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3708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2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3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5.xml><?xml version="1.0" encoding="utf-8"?>
<a:theme xmlns:a="http://schemas.openxmlformats.org/drawingml/2006/main" name="4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Parallax</vt:lpstr>
      <vt:lpstr>1_Parallax</vt:lpstr>
      <vt:lpstr>2_Parallax</vt:lpstr>
      <vt:lpstr>3_Parallax</vt:lpstr>
      <vt:lpstr>4_Parallax</vt:lpstr>
      <vt:lpstr>س/ بماذا تتميز الاقمشة المخملية ج/ تتميز بوجود وبرة (الخملة) على وجه القماش، اما ظهره فخال من الوبرة                      احياناً  س/ كيف يتم الحصول على الخملة ج/ باستعمال مجموعات اضافية من خيوط اللحمة  س/ ماالفرق بين الاقمشة المخملية وقماش البازة ج/ 1- الاقمشة المخملية (Pile) : هي اقمشة ذات تركيب نسيجي معقد وهي           عبارة عن خيوط مقصوصة     2- قماش البازة (Napping) : هي اقمشة ذات تركيب نسيجي بسيط وهي          عبارة عن رفع الالياف القصيرة على وجه القماش   </vt:lpstr>
      <vt:lpstr>س/ هل توجد فروقات من حيث المظهر بين نماذج الاقمشة المخملية، وضحيها ج/ نعم، 1- خملة موزعة على السطح بكامله          2- خملة على شكل اقلام          3- خملة مقصوصة وخملة غير مقصوصة  س/ هل توجد فروقات من حيث التركيب بين نماذج الاقمشة المخملية، وضحيها  ج/ نعم،1- الخملة تتساقط عند سحب السدى (اي ان الخملة هي سدى اضافية             ملفوفة على خيط اللحمة)         2- الخملة تتساقط عند سحب اللحمة           (اي ان الخملة هي لحمة اضافية             ملفوفة على خيط السدى)  س/ باي طريقة يتم صنع اقمشة الجورجيت قديفة ج/ الطريقة اللحمية    </vt:lpstr>
      <vt:lpstr>س/  ماطرائق نسج قاعدة الاقمشة المخملية، وايهما اقوى ج/ 1- بسيطة     2- مائلة  المائلة اقوى  س/ كيف يتم التمييز بين الفرو Fur ،الياف الفرو Fur Fabric ،الياف شبيهة      بالفرو Fur like Fabric  ج/ *الفرو (الياف طبيعية ظهرها جلد)     *الياف الفرو (القاعدة قماش والالياف تمثل خملة طبيعية)     *الياف شبيهة بالفرو (القاعدة والالياف صناعية)  س/ كيف يمكن تمييز مدى تماسك خملة الاقمشة المخملية مع القاعدة ج/ خملة على شكل V وعلى شكل W وهذه الاقوى  س/ مالالياف التي تستعمل عادةً في صنع الاقمشة المخملية ج/ الحرير، القطن، الريون</vt:lpstr>
      <vt:lpstr>س/ عددي بعض طرائق خملة السجاد ج/ 1- طريقة خيوط الشانيل     2- طريقة الحياكة Knitting      3- Hooking     4- Tuffting     5- Twinging  س/ ماهو قماش الــ Masttass  ج/ هو قماش Double Clothe (قماش مزدوج)  س/ ماهو قماش الــ Frieze وكيف يصنع ج/ هو قماش يُحصل عليه بطريقة السلك وتكون خملته غير مقصوصة      والاخرى مقصوصة وطريقته سدوية </vt:lpstr>
      <vt:lpstr>س/ ماهو قماش الــ Corrdary  (كوردري) وكيف يصنع ج/ هو القديفة المقلمة ويُحصل عليه من خيوط اللحمة  س/ بأي طريقة تصنع اقمشة المناشف التي تدعى Terry  ج/ تصنع بطريقة الــ Terry weave   س/ مالفرق بين قماش الــ Velveteen وقماش الــ Velvet  ج/ الاول قطني (يحصل عليه بطريقة ) والثاني حريري (يحصل عليه بطريقة القماش المزدوج)   س/ مالفرق بين قماش الــ Double Clothe وقماش الــ Baket Cloth  ج/ الاول يمكن فصله والثاني لايمكن فصله، والاثنان يحصل عليهم بطريقة القماش المزدوج)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س/ بماذا تتميز الاقمشة المخملية ج/ تتميز بوجود وبرة (الخملة) على وجه القماش، اما ظهره فخال من الوبرة                      احياناً  س/ كيف يتم الحصول على الخملة ج/ باستعمال مجموعات اضافية من خيوط اللحمة  س/ ماالفرق بين الاقمشة المخملية وقماش البازة ج/ 1- الاقمشة المخملية (Pile) : هي اقمشة ذات تركيب نسيجي معقد وهي           عبارة عن خيوط مقصوصة     2- قماش البازة (Napping) : هي اقمشة ذات تركيب نسيجي بسيط وهي          عبارة عن رفع الالياف القصيرة على وجه القماش   </dc:title>
  <dc:creator>ANIMATION STORE</dc:creator>
  <cp:lastModifiedBy>Windows User</cp:lastModifiedBy>
  <cp:revision>2</cp:revision>
  <dcterms:created xsi:type="dcterms:W3CDTF">2006-08-16T00:00:00Z</dcterms:created>
  <dcterms:modified xsi:type="dcterms:W3CDTF">2020-03-31T08:03:51Z</dcterms:modified>
</cp:coreProperties>
</file>