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9" r:id="rId5"/>
    <p:sldId id="258"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B722AA-987E-4A0D-BB44-5424FC045ED7}"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030F5B-BCC7-4C82-9673-1EB8737C0466}" type="slidenum">
              <a:rPr lang="en-US" smtClean="0"/>
              <a:t>‹#›</a:t>
            </a:fld>
            <a:endParaRPr lang="en-US"/>
          </a:p>
        </p:txBody>
      </p:sp>
    </p:spTree>
    <p:extLst>
      <p:ext uri="{BB962C8B-B14F-4D97-AF65-F5344CB8AC3E}">
        <p14:creationId xmlns:p14="http://schemas.microsoft.com/office/powerpoint/2010/main" val="127714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B722AA-987E-4A0D-BB44-5424FC045ED7}"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030F5B-BCC7-4C82-9673-1EB8737C0466}" type="slidenum">
              <a:rPr lang="en-US" smtClean="0"/>
              <a:t>‹#›</a:t>
            </a:fld>
            <a:endParaRPr lang="en-US"/>
          </a:p>
        </p:txBody>
      </p:sp>
    </p:spTree>
    <p:extLst>
      <p:ext uri="{BB962C8B-B14F-4D97-AF65-F5344CB8AC3E}">
        <p14:creationId xmlns:p14="http://schemas.microsoft.com/office/powerpoint/2010/main" val="397602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B722AA-987E-4A0D-BB44-5424FC045ED7}"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030F5B-BCC7-4C82-9673-1EB8737C0466}" type="slidenum">
              <a:rPr lang="en-US" smtClean="0"/>
              <a:t>‹#›</a:t>
            </a:fld>
            <a:endParaRPr lang="en-US"/>
          </a:p>
        </p:txBody>
      </p:sp>
    </p:spTree>
    <p:extLst>
      <p:ext uri="{BB962C8B-B14F-4D97-AF65-F5344CB8AC3E}">
        <p14:creationId xmlns:p14="http://schemas.microsoft.com/office/powerpoint/2010/main" val="4117897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B722AA-987E-4A0D-BB44-5424FC045ED7}"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030F5B-BCC7-4C82-9673-1EB8737C0466}" type="slidenum">
              <a:rPr lang="en-US" smtClean="0"/>
              <a:t>‹#›</a:t>
            </a:fld>
            <a:endParaRPr lang="en-US"/>
          </a:p>
        </p:txBody>
      </p:sp>
    </p:spTree>
    <p:extLst>
      <p:ext uri="{BB962C8B-B14F-4D97-AF65-F5344CB8AC3E}">
        <p14:creationId xmlns:p14="http://schemas.microsoft.com/office/powerpoint/2010/main" val="3563433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B722AA-987E-4A0D-BB44-5424FC045ED7}"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030F5B-BCC7-4C82-9673-1EB8737C0466}" type="slidenum">
              <a:rPr lang="en-US" smtClean="0"/>
              <a:t>‹#›</a:t>
            </a:fld>
            <a:endParaRPr lang="en-US"/>
          </a:p>
        </p:txBody>
      </p:sp>
    </p:spTree>
    <p:extLst>
      <p:ext uri="{BB962C8B-B14F-4D97-AF65-F5344CB8AC3E}">
        <p14:creationId xmlns:p14="http://schemas.microsoft.com/office/powerpoint/2010/main" val="413472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B722AA-987E-4A0D-BB44-5424FC045ED7}" type="datetimeFigureOut">
              <a:rPr lang="en-US" smtClean="0"/>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030F5B-BCC7-4C82-9673-1EB8737C0466}" type="slidenum">
              <a:rPr lang="en-US" smtClean="0"/>
              <a:t>‹#›</a:t>
            </a:fld>
            <a:endParaRPr lang="en-US"/>
          </a:p>
        </p:txBody>
      </p:sp>
    </p:spTree>
    <p:extLst>
      <p:ext uri="{BB962C8B-B14F-4D97-AF65-F5344CB8AC3E}">
        <p14:creationId xmlns:p14="http://schemas.microsoft.com/office/powerpoint/2010/main" val="820925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B722AA-987E-4A0D-BB44-5424FC045ED7}" type="datetimeFigureOut">
              <a:rPr lang="en-US" smtClean="0"/>
              <a:t>3/30/2020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030F5B-BCC7-4C82-9673-1EB8737C0466}" type="slidenum">
              <a:rPr lang="en-US" smtClean="0"/>
              <a:t>‹#›</a:t>
            </a:fld>
            <a:endParaRPr lang="en-US"/>
          </a:p>
        </p:txBody>
      </p:sp>
    </p:spTree>
    <p:extLst>
      <p:ext uri="{BB962C8B-B14F-4D97-AF65-F5344CB8AC3E}">
        <p14:creationId xmlns:p14="http://schemas.microsoft.com/office/powerpoint/2010/main" val="1381310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B722AA-987E-4A0D-BB44-5424FC045ED7}" type="datetimeFigureOut">
              <a:rPr lang="en-US" smtClean="0"/>
              <a:t>3/30/2020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030F5B-BCC7-4C82-9673-1EB8737C0466}" type="slidenum">
              <a:rPr lang="en-US" smtClean="0"/>
              <a:t>‹#›</a:t>
            </a:fld>
            <a:endParaRPr lang="en-US"/>
          </a:p>
        </p:txBody>
      </p:sp>
    </p:spTree>
    <p:extLst>
      <p:ext uri="{BB962C8B-B14F-4D97-AF65-F5344CB8AC3E}">
        <p14:creationId xmlns:p14="http://schemas.microsoft.com/office/powerpoint/2010/main" val="3124141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B722AA-987E-4A0D-BB44-5424FC045ED7}" type="datetimeFigureOut">
              <a:rPr lang="en-US" smtClean="0"/>
              <a:t>3/30/2020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030F5B-BCC7-4C82-9673-1EB8737C0466}" type="slidenum">
              <a:rPr lang="en-US" smtClean="0"/>
              <a:t>‹#›</a:t>
            </a:fld>
            <a:endParaRPr lang="en-US"/>
          </a:p>
        </p:txBody>
      </p:sp>
    </p:spTree>
    <p:extLst>
      <p:ext uri="{BB962C8B-B14F-4D97-AF65-F5344CB8AC3E}">
        <p14:creationId xmlns:p14="http://schemas.microsoft.com/office/powerpoint/2010/main" val="3528635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B722AA-987E-4A0D-BB44-5424FC045ED7}" type="datetimeFigureOut">
              <a:rPr lang="en-US" smtClean="0"/>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030F5B-BCC7-4C82-9673-1EB8737C0466}" type="slidenum">
              <a:rPr lang="en-US" smtClean="0"/>
              <a:t>‹#›</a:t>
            </a:fld>
            <a:endParaRPr lang="en-US"/>
          </a:p>
        </p:txBody>
      </p:sp>
    </p:spTree>
    <p:extLst>
      <p:ext uri="{BB962C8B-B14F-4D97-AF65-F5344CB8AC3E}">
        <p14:creationId xmlns:p14="http://schemas.microsoft.com/office/powerpoint/2010/main" val="1114943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B722AA-987E-4A0D-BB44-5424FC045ED7}" type="datetimeFigureOut">
              <a:rPr lang="en-US" smtClean="0"/>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030F5B-BCC7-4C82-9673-1EB8737C0466}" type="slidenum">
              <a:rPr lang="en-US" smtClean="0"/>
              <a:t>‹#›</a:t>
            </a:fld>
            <a:endParaRPr lang="en-US"/>
          </a:p>
        </p:txBody>
      </p:sp>
    </p:spTree>
    <p:extLst>
      <p:ext uri="{BB962C8B-B14F-4D97-AF65-F5344CB8AC3E}">
        <p14:creationId xmlns:p14="http://schemas.microsoft.com/office/powerpoint/2010/main" val="1121411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B722AA-987E-4A0D-BB44-5424FC045ED7}" type="datetimeFigureOut">
              <a:rPr lang="en-US" smtClean="0"/>
              <a:t>3/30/2020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030F5B-BCC7-4C82-9673-1EB8737C0466}" type="slidenum">
              <a:rPr lang="en-US" smtClean="0"/>
              <a:t>‹#›</a:t>
            </a:fld>
            <a:endParaRPr lang="en-US"/>
          </a:p>
        </p:txBody>
      </p:sp>
    </p:spTree>
    <p:extLst>
      <p:ext uri="{BB962C8B-B14F-4D97-AF65-F5344CB8AC3E}">
        <p14:creationId xmlns:p14="http://schemas.microsoft.com/office/powerpoint/2010/main" val="1436274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الغلاف الصخري </a:t>
            </a:r>
            <a:endParaRPr lang="en-US" dirty="0"/>
          </a:p>
        </p:txBody>
      </p:sp>
      <p:sp>
        <p:nvSpPr>
          <p:cNvPr id="3" name="Subtitle 2"/>
          <p:cNvSpPr>
            <a:spLocks noGrp="1"/>
          </p:cNvSpPr>
          <p:nvPr>
            <p:ph type="subTitle" idx="1"/>
          </p:nvPr>
        </p:nvSpPr>
        <p:spPr/>
        <p:txBody>
          <a:bodyPr/>
          <a:lstStyle/>
          <a:p>
            <a:r>
              <a:rPr lang="ar-IQ" dirty="0" smtClean="0"/>
              <a:t>ا.م.د. فيان احمد محمد </a:t>
            </a:r>
            <a:endParaRPr lang="en-US" dirty="0"/>
          </a:p>
        </p:txBody>
      </p:sp>
    </p:spTree>
    <p:extLst>
      <p:ext uri="{BB962C8B-B14F-4D97-AF65-F5344CB8AC3E}">
        <p14:creationId xmlns:p14="http://schemas.microsoft.com/office/powerpoint/2010/main" val="544413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919"/>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692696"/>
            <a:ext cx="8229600" cy="5616624"/>
          </a:xfrm>
        </p:spPr>
        <p:txBody>
          <a:bodyPr/>
          <a:lstStyle/>
          <a:p>
            <a:pPr algn="justLow" rtl="1"/>
            <a:r>
              <a:rPr lang="ar-IQ" dirty="0" smtClean="0"/>
              <a:t>يشكل الغلاف الصخري القشرة الارضية الصلبة التي تشكل القارات وقيعان المحيطات</a:t>
            </a:r>
            <a:r>
              <a:rPr lang="en-US" dirty="0" smtClean="0"/>
              <a:t> </a:t>
            </a:r>
            <a:r>
              <a:rPr lang="ar-IQ" dirty="0" smtClean="0"/>
              <a:t>ويسمى الغلاف الصخري بالقشرة الارضية ويتباين سمك القشرة الارضية حيث يزداد سمكها على اليابس وخاصة تحت المناطق المرتفعة بينما يقل سمكها في قيعان المحيطات، ويمكن تميز طبقتين من القشرة الطبقة العلوية وتعرف بالسيال وهي تتكون من سليكات الالمنيوم وسمكها يتراوح مابين 2-15 كلم وهي رقيقة تحت البحار والمحيطات حيث تختفي تقريبا تحت قاع المحيط الهادي ويقع تحت السيال طبقة اخرى اكثر كثافة تعرف باسم السيما حيث تتكون معادنها من سليكات المغنيسيوم ويترواح سمكها ما بين 20-30</a:t>
            </a:r>
          </a:p>
          <a:p>
            <a:pPr algn="r" rtl="1"/>
            <a:endParaRPr lang="en-US" dirty="0"/>
          </a:p>
        </p:txBody>
      </p:sp>
    </p:spTree>
    <p:extLst>
      <p:ext uri="{BB962C8B-B14F-4D97-AF65-F5344CB8AC3E}">
        <p14:creationId xmlns:p14="http://schemas.microsoft.com/office/powerpoint/2010/main" val="71851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rmAutofit fontScale="90000"/>
          </a:bodyPr>
          <a:lstStyle/>
          <a:p>
            <a:endParaRPr lang="en-US" dirty="0"/>
          </a:p>
        </p:txBody>
      </p:sp>
      <p:sp>
        <p:nvSpPr>
          <p:cNvPr id="3" name="Content Placeholder 2"/>
          <p:cNvSpPr>
            <a:spLocks noGrp="1"/>
          </p:cNvSpPr>
          <p:nvPr>
            <p:ph idx="1"/>
          </p:nvPr>
        </p:nvSpPr>
        <p:spPr>
          <a:xfrm>
            <a:off x="457200" y="764704"/>
            <a:ext cx="8229600" cy="5361459"/>
          </a:xfrm>
        </p:spPr>
        <p:txBody>
          <a:bodyPr>
            <a:normAutofit lnSpcReduction="10000"/>
          </a:bodyPr>
          <a:lstStyle/>
          <a:p>
            <a:pPr algn="r" rtl="1"/>
            <a:r>
              <a:rPr lang="ar-IQ" dirty="0" smtClean="0"/>
              <a:t>هو تلك القشرة الارضية الصلدة التي يظهر جزء منها على سطح الارض مكونة القارات و قيعان</a:t>
            </a:r>
            <a:r>
              <a:rPr lang="en-US" dirty="0" smtClean="0"/>
              <a:t> </a:t>
            </a:r>
            <a:r>
              <a:rPr lang="ar-IQ" dirty="0" smtClean="0"/>
              <a:t>البحار و المحيطات و يسمى هذا الغلاف الصخري بالقشرة الارضية ويبلغ سمك هذا الغلافبين 60كم في المناطق الجبلية العالية و حوالي 5 كم في المحيط الهادي و هناك محاولات لاختراق هذا السمك حتى يمكن الوصول للغلاف المنصهر ولكن لم يخترق الانسان سوا 8 كم بواسطة حفر الابار العميقة </a:t>
            </a:r>
          </a:p>
          <a:p>
            <a:pPr algn="r" rtl="1"/>
            <a:r>
              <a:rPr lang="ar-IQ" dirty="0" smtClean="0"/>
              <a:t>يتكون الغلاف الصخري من </a:t>
            </a:r>
          </a:p>
          <a:p>
            <a:pPr algn="r" rtl="1"/>
            <a:r>
              <a:rPr lang="ar-IQ" dirty="0" smtClean="0"/>
              <a:t>طبقة السيال </a:t>
            </a:r>
          </a:p>
          <a:p>
            <a:pPr algn="r" rtl="1"/>
            <a:r>
              <a:rPr lang="ar-IQ" dirty="0" smtClean="0"/>
              <a:t>طبقة السيما </a:t>
            </a:r>
          </a:p>
          <a:p>
            <a:pPr algn="r" rtl="1"/>
            <a:r>
              <a:rPr lang="ar-IQ" dirty="0" smtClean="0"/>
              <a:t>لب الارض </a:t>
            </a:r>
            <a:endParaRPr lang="en-US" dirty="0"/>
          </a:p>
        </p:txBody>
      </p:sp>
    </p:spTree>
    <p:extLst>
      <p:ext uri="{BB962C8B-B14F-4D97-AF65-F5344CB8AC3E}">
        <p14:creationId xmlns:p14="http://schemas.microsoft.com/office/powerpoint/2010/main" val="1525967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ar-IQ" dirty="0" smtClean="0"/>
              <a:t>طبقة السيال </a:t>
            </a:r>
            <a:endParaRPr lang="en-US" dirty="0"/>
          </a:p>
        </p:txBody>
      </p:sp>
      <p:sp>
        <p:nvSpPr>
          <p:cNvPr id="3" name="Content Placeholder 2"/>
          <p:cNvSpPr>
            <a:spLocks noGrp="1"/>
          </p:cNvSpPr>
          <p:nvPr>
            <p:ph idx="1"/>
          </p:nvPr>
        </p:nvSpPr>
        <p:spPr>
          <a:xfrm>
            <a:off x="457200" y="980728"/>
            <a:ext cx="8229600" cy="5145435"/>
          </a:xfrm>
        </p:spPr>
        <p:txBody>
          <a:bodyPr/>
          <a:lstStyle/>
          <a:p>
            <a:pPr algn="justLow" rtl="1"/>
            <a:r>
              <a:rPr lang="ar-IQ" sz="4000" dirty="0" smtClean="0"/>
              <a:t>هي الطبقة السطحية لغلاف الصخري  وتتكون من صخور جرانيتية فاتحة اللون ، تتركب اساسا من س غم / سمليكات الالمنيوم ومنها جاءت التسمية ، يبلغ متوسط كثافتها 2.8غم/ سم2، يتراوح سمكها 2- 15 كم ويلاحظ ان هذه الطبقة تكون خفيفة اسفل المحيطات و البحار وتكاد تكون معدومة اسفل المحيط الهادي </a:t>
            </a:r>
          </a:p>
          <a:p>
            <a:pPr algn="r" rtl="1"/>
            <a:endParaRPr lang="en-US" dirty="0"/>
          </a:p>
        </p:txBody>
      </p:sp>
    </p:spTree>
    <p:extLst>
      <p:ext uri="{BB962C8B-B14F-4D97-AF65-F5344CB8AC3E}">
        <p14:creationId xmlns:p14="http://schemas.microsoft.com/office/powerpoint/2010/main" val="3054716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ar-IQ" dirty="0" smtClean="0"/>
              <a:t>طبقة السيما </a:t>
            </a:r>
            <a:endParaRPr lang="en-US" dirty="0"/>
          </a:p>
        </p:txBody>
      </p:sp>
      <p:sp>
        <p:nvSpPr>
          <p:cNvPr id="3" name="Content Placeholder 2"/>
          <p:cNvSpPr>
            <a:spLocks noGrp="1"/>
          </p:cNvSpPr>
          <p:nvPr>
            <p:ph idx="1"/>
          </p:nvPr>
        </p:nvSpPr>
        <p:spPr>
          <a:xfrm>
            <a:off x="457200" y="908720"/>
            <a:ext cx="8229600" cy="5217443"/>
          </a:xfrm>
        </p:spPr>
        <p:txBody>
          <a:bodyPr>
            <a:normAutofit fontScale="92500"/>
          </a:bodyPr>
          <a:lstStyle/>
          <a:p>
            <a:pPr algn="r" rtl="1"/>
            <a:r>
              <a:rPr lang="ar-IQ" dirty="0" smtClean="0"/>
              <a:t>تقع اسفل السيال </a:t>
            </a:r>
          </a:p>
          <a:p>
            <a:pPr algn="r" rtl="1"/>
            <a:r>
              <a:rPr lang="ar-IQ" dirty="0" smtClean="0"/>
              <a:t>تتكون من صخور اعظم و اكثر كثافة حيث تتركز فيها معادن ثقيلة </a:t>
            </a:r>
          </a:p>
          <a:p>
            <a:pPr algn="r" rtl="1"/>
            <a:r>
              <a:rPr lang="ar-IQ" dirty="0" smtClean="0"/>
              <a:t>تزيد كثافتها عن 3.40غم/سم وتتركب اساسا من معادن السليكا و المغنسيوم ومنها جاءت التسمية السيما وتسمى ايضا بطبقة البازلت لان تركيبها يشبه التركيب المعدني للبازلت </a:t>
            </a:r>
          </a:p>
          <a:p>
            <a:pPr algn="r" rtl="1"/>
            <a:r>
              <a:rPr lang="ar-IQ" dirty="0" smtClean="0"/>
              <a:t>تتكون من طبقتين العلوية تكون اكثر تبلورا و تسمى البازلت المتبلور (السيما المتبلورة )وهذه الطبقة تكون فوق الطبقة البازلتية غير المتبلورة او الزجاجية ( السيما الزجاجية )</a:t>
            </a:r>
          </a:p>
          <a:p>
            <a:pPr algn="r" rtl="1"/>
            <a:r>
              <a:rPr lang="ar-IQ" dirty="0" smtClean="0"/>
              <a:t>يفصل طبقة السيما عن طبقة السيال ( موهو )</a:t>
            </a:r>
          </a:p>
          <a:p>
            <a:pPr algn="r" rtl="1"/>
            <a:endParaRPr lang="ar-IQ" dirty="0" smtClean="0"/>
          </a:p>
          <a:p>
            <a:pPr algn="r" rtl="1"/>
            <a:endParaRPr lang="en-US" dirty="0"/>
          </a:p>
        </p:txBody>
      </p:sp>
    </p:spTree>
    <p:extLst>
      <p:ext uri="{BB962C8B-B14F-4D97-AF65-F5344CB8AC3E}">
        <p14:creationId xmlns:p14="http://schemas.microsoft.com/office/powerpoint/2010/main" val="1219311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endParaRPr lang="en-US" dirty="0"/>
          </a:p>
        </p:txBody>
      </p:sp>
      <p:sp>
        <p:nvSpPr>
          <p:cNvPr id="3" name="Content Placeholder 2"/>
          <p:cNvSpPr>
            <a:spLocks noGrp="1"/>
          </p:cNvSpPr>
          <p:nvPr>
            <p:ph idx="1"/>
          </p:nvPr>
        </p:nvSpPr>
        <p:spPr>
          <a:xfrm>
            <a:off x="457200" y="908720"/>
            <a:ext cx="8229600" cy="5217443"/>
          </a:xfrm>
        </p:spPr>
        <p:txBody>
          <a:bodyPr/>
          <a:lstStyle/>
          <a:p>
            <a:endParaRPr lang="en-US" dirty="0"/>
          </a:p>
        </p:txBody>
      </p:sp>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b="6765"/>
          <a:stretch/>
        </p:blipFill>
        <p:spPr bwMode="auto">
          <a:xfrm>
            <a:off x="395536" y="332656"/>
            <a:ext cx="7416824" cy="619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al 3"/>
          <p:cNvSpPr/>
          <p:nvPr/>
        </p:nvSpPr>
        <p:spPr>
          <a:xfrm>
            <a:off x="6300192" y="5445224"/>
            <a:ext cx="2664296" cy="122413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solidFill>
                  <a:schemeClr val="tx1"/>
                </a:solidFill>
              </a:rPr>
              <a:t>طبقات الغلاف الصخري </a:t>
            </a:r>
            <a:endParaRPr lang="en-US" dirty="0">
              <a:solidFill>
                <a:schemeClr val="tx1"/>
              </a:solidFill>
            </a:endParaRPr>
          </a:p>
        </p:txBody>
      </p:sp>
    </p:spTree>
    <p:extLst>
      <p:ext uri="{BB962C8B-B14F-4D97-AF65-F5344CB8AC3E}">
        <p14:creationId xmlns:p14="http://schemas.microsoft.com/office/powerpoint/2010/main" val="1950020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rmAutofit fontScale="90000"/>
          </a:bodyPr>
          <a:lstStyle/>
          <a:p>
            <a:endParaRPr lang="en-US" dirty="0"/>
          </a:p>
        </p:txBody>
      </p:sp>
      <p:sp>
        <p:nvSpPr>
          <p:cNvPr id="3" name="Content Placeholder 2"/>
          <p:cNvSpPr>
            <a:spLocks noGrp="1"/>
          </p:cNvSpPr>
          <p:nvPr>
            <p:ph idx="1"/>
          </p:nvPr>
        </p:nvSpPr>
        <p:spPr>
          <a:xfrm>
            <a:off x="457200" y="620688"/>
            <a:ext cx="8229600" cy="5832648"/>
          </a:xfrm>
        </p:spPr>
        <p:txBody>
          <a:bodyPr/>
          <a:lstStyle/>
          <a:p>
            <a:endParaRPr lang="en-US"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4750" b="9384"/>
          <a:stretch/>
        </p:blipFill>
        <p:spPr bwMode="auto">
          <a:xfrm>
            <a:off x="323528" y="404664"/>
            <a:ext cx="8352928" cy="6190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al 3"/>
          <p:cNvSpPr/>
          <p:nvPr/>
        </p:nvSpPr>
        <p:spPr>
          <a:xfrm>
            <a:off x="467544" y="620688"/>
            <a:ext cx="1080120"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1350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ar-IQ" dirty="0" smtClean="0"/>
              <a:t>باطن الارض</a:t>
            </a:r>
            <a:endParaRPr lang="en-US" dirty="0"/>
          </a:p>
        </p:txBody>
      </p:sp>
      <p:sp>
        <p:nvSpPr>
          <p:cNvPr id="3" name="Content Placeholder 2"/>
          <p:cNvSpPr>
            <a:spLocks noGrp="1"/>
          </p:cNvSpPr>
          <p:nvPr>
            <p:ph idx="1"/>
          </p:nvPr>
        </p:nvSpPr>
        <p:spPr>
          <a:xfrm>
            <a:off x="457200" y="908720"/>
            <a:ext cx="8229600" cy="5217443"/>
          </a:xfrm>
        </p:spPr>
        <p:txBody>
          <a:bodyPr/>
          <a:lstStyle/>
          <a:p>
            <a:pPr algn="r" rtl="1"/>
            <a:r>
              <a:rPr lang="ar-IQ" dirty="0" smtClean="0"/>
              <a:t>تعتبر طفرة موهو السطح الفاصل بين القشرة الارضية و بين مايسمى بالجبة و عمق هذا السطح الفاصل ليس ثابتا يتراوح بين (35- 48 كم ) </a:t>
            </a:r>
          </a:p>
          <a:p>
            <a:pPr algn="r" rtl="1"/>
            <a:r>
              <a:rPr lang="ar-IQ" dirty="0" smtClean="0"/>
              <a:t>يقسم باطن الارض الى ( الجبة   و لب الارض )</a:t>
            </a:r>
          </a:p>
          <a:p>
            <a:pPr algn="r" rtl="1"/>
            <a:r>
              <a:rPr lang="ar-IQ" dirty="0" smtClean="0"/>
              <a:t>1// الجبة : تقع اسف الغلاف الصخري او القشرة الخارجية و هي صخرية اعظم سمكا و تتكون من المعادن الاكثر سمكا واكثر كثافة ويقدر سمكها بـ 1800ميل و يطلق على السطح الفاصل بين القشرة الخارجية للارض و طبقة الجبة حد موهو وهناك طبقتين بالجبة تكون الطبقة العلوية اكثر عتمة واكثر كثافة قاعدية تسمى بـ البريدوتيت</a:t>
            </a:r>
            <a:endParaRPr lang="en-US" dirty="0"/>
          </a:p>
        </p:txBody>
      </p:sp>
    </p:spTree>
    <p:extLst>
      <p:ext uri="{BB962C8B-B14F-4D97-AF65-F5344CB8AC3E}">
        <p14:creationId xmlns:p14="http://schemas.microsoft.com/office/powerpoint/2010/main" val="3099665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endParaRPr lang="en-US" dirty="0"/>
          </a:p>
        </p:txBody>
      </p:sp>
      <p:sp>
        <p:nvSpPr>
          <p:cNvPr id="3" name="Content Placeholder 2"/>
          <p:cNvSpPr>
            <a:spLocks noGrp="1"/>
          </p:cNvSpPr>
          <p:nvPr>
            <p:ph idx="1"/>
          </p:nvPr>
        </p:nvSpPr>
        <p:spPr>
          <a:xfrm>
            <a:off x="457200" y="836712"/>
            <a:ext cx="8229600" cy="5289451"/>
          </a:xfrm>
        </p:spPr>
        <p:txBody>
          <a:bodyPr>
            <a:normAutofit lnSpcReduction="10000"/>
          </a:bodyPr>
          <a:lstStyle/>
          <a:p>
            <a:pPr algn="justLow" rtl="1"/>
            <a:r>
              <a:rPr lang="ar-IQ" dirty="0" smtClean="0"/>
              <a:t>البريدوتيت صخر ناري قاعدي ،اما الطبقة الداخلية او السفلية فتتكون من خليط من المعادن القاعدية و فلز الحديد و تعرف باسم بالاسيت و يطلق على الطبقة العلوية ايضا اسم طبقة الاثنوسفير و الطبقة السفلى الميزوسفير </a:t>
            </a:r>
          </a:p>
          <a:p>
            <a:pPr algn="justLow" rtl="1"/>
            <a:r>
              <a:rPr lang="ar-IQ" smtClean="0"/>
              <a:t>2// لب الارض ويلي الجبة يمتد لعمق 1800ميل و هو العمق الذي يشكل السطح السفلي للجبةحتى مركز الارض الذي يبعد 3950 ميل و يعرف بالنواة الداخلية و يتالف من مواد اعظم ثقلا و كثافة ، يتكون لب الارض من فلزات الحديد و النيكل ويقسم الى لب خارجي ويتكون من مادة سائلة متكونه من النيكل و الحديد و لب الداخلي تكون من مواد اكثر صلبة </a:t>
            </a:r>
            <a:endParaRPr lang="ar-IQ" dirty="0" smtClean="0"/>
          </a:p>
        </p:txBody>
      </p:sp>
    </p:spTree>
    <p:extLst>
      <p:ext uri="{BB962C8B-B14F-4D97-AF65-F5344CB8AC3E}">
        <p14:creationId xmlns:p14="http://schemas.microsoft.com/office/powerpoint/2010/main" val="32943749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TotalTime>
  <Words>501</Words>
  <Application>Microsoft Office PowerPoint</Application>
  <PresentationFormat>On-screen Show (4:3)</PresentationFormat>
  <Paragraphs>23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الغلاف الصخري </vt:lpstr>
      <vt:lpstr>PowerPoint Presentation</vt:lpstr>
      <vt:lpstr>PowerPoint Presentation</vt:lpstr>
      <vt:lpstr>طبقة السيال </vt:lpstr>
      <vt:lpstr>طبقة السيما </vt:lpstr>
      <vt:lpstr>PowerPoint Presentation</vt:lpstr>
      <vt:lpstr>PowerPoint Presentation</vt:lpstr>
      <vt:lpstr>باطن الارض</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الغلاف الصخري</dc:title>
  <dc:creator>Hp</dc:creator>
  <cp:lastModifiedBy>Hp</cp:lastModifiedBy>
  <cp:revision>7</cp:revision>
  <dcterms:created xsi:type="dcterms:W3CDTF">2020-03-30T16:13:49Z</dcterms:created>
  <dcterms:modified xsi:type="dcterms:W3CDTF">2020-03-30T21:06:20Z</dcterms:modified>
</cp:coreProperties>
</file>