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3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4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  <p:sldMasterId id="2147483696" r:id="rId3"/>
    <p:sldMasterId id="2147483714" r:id="rId4"/>
    <p:sldMasterId id="2147483732" r:id="rId5"/>
  </p:sldMasterIdLst>
  <p:sldIdLst>
    <p:sldId id="257" r:id="rId6"/>
    <p:sldId id="259" r:id="rId7"/>
    <p:sldId id="261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3067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643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201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54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178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64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5660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7594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38715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582636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48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4032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4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42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1557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59293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7489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60608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0835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95760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95011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56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62636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08688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421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355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3450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5124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7400151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6867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57128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59624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18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4375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11153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4590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068135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22045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1052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3406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4579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4120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7122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80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64156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2538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947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4534665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85542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6127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9580693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1717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89107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4661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004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838948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58398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24382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5270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25685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94368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94054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83405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23505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36579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62273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4709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814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6157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90903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7478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88778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88599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55808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67126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99344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7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43118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3144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874201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540380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67560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88555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90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2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slideLayout" Target="../slideLayouts/slideLayout51.xml"/><Relationship Id="rId2" Type="http://schemas.openxmlformats.org/officeDocument/2006/relationships/slideLayout" Target="../slideLayouts/slideLayout36.xml"/><Relationship Id="rId16" Type="http://schemas.openxmlformats.org/officeDocument/2006/relationships/slideLayout" Target="../slideLayouts/slideLayout50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13" Type="http://schemas.openxmlformats.org/officeDocument/2006/relationships/slideLayout" Target="../slideLayouts/slideLayout64.xml"/><Relationship Id="rId18" Type="http://schemas.openxmlformats.org/officeDocument/2006/relationships/theme" Target="../theme/theme4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slideLayout" Target="../slideLayouts/slideLayout63.xml"/><Relationship Id="rId17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3.xml"/><Relationship Id="rId16" Type="http://schemas.openxmlformats.org/officeDocument/2006/relationships/slideLayout" Target="../slideLayouts/slideLayout67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5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Relationship Id="rId14" Type="http://schemas.openxmlformats.org/officeDocument/2006/relationships/slideLayout" Target="../slideLayouts/slideLayout6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6.xml"/><Relationship Id="rId13" Type="http://schemas.openxmlformats.org/officeDocument/2006/relationships/slideLayout" Target="../slideLayouts/slideLayout81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71.xml"/><Relationship Id="rId7" Type="http://schemas.openxmlformats.org/officeDocument/2006/relationships/slideLayout" Target="../slideLayouts/slideLayout75.xml"/><Relationship Id="rId12" Type="http://schemas.openxmlformats.org/officeDocument/2006/relationships/slideLayout" Target="../slideLayouts/slideLayout80.xml"/><Relationship Id="rId17" Type="http://schemas.openxmlformats.org/officeDocument/2006/relationships/slideLayout" Target="../slideLayouts/slideLayout85.xml"/><Relationship Id="rId2" Type="http://schemas.openxmlformats.org/officeDocument/2006/relationships/slideLayout" Target="../slideLayouts/slideLayout70.xml"/><Relationship Id="rId16" Type="http://schemas.openxmlformats.org/officeDocument/2006/relationships/slideLayout" Target="../slideLayouts/slideLayout84.xml"/><Relationship Id="rId1" Type="http://schemas.openxmlformats.org/officeDocument/2006/relationships/slideLayout" Target="../slideLayouts/slideLayout69.xml"/><Relationship Id="rId6" Type="http://schemas.openxmlformats.org/officeDocument/2006/relationships/slideLayout" Target="../slideLayouts/slideLayout74.xml"/><Relationship Id="rId11" Type="http://schemas.openxmlformats.org/officeDocument/2006/relationships/slideLayout" Target="../slideLayouts/slideLayout79.xml"/><Relationship Id="rId5" Type="http://schemas.openxmlformats.org/officeDocument/2006/relationships/slideLayout" Target="../slideLayouts/slideLayout73.xml"/><Relationship Id="rId1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78.xml"/><Relationship Id="rId4" Type="http://schemas.openxmlformats.org/officeDocument/2006/relationships/slideLayout" Target="../slideLayouts/slideLayout72.xml"/><Relationship Id="rId9" Type="http://schemas.openxmlformats.org/officeDocument/2006/relationships/slideLayout" Target="../slideLayouts/slideLayout77.xml"/><Relationship Id="rId14" Type="http://schemas.openxmlformats.org/officeDocument/2006/relationships/slideLayout" Target="../slideLayouts/slideLayout8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8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650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514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20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0">
              <a:schemeClr val="accent3">
                <a:lumMod val="20000"/>
                <a:lumOff val="80000"/>
              </a:schemeClr>
            </a:gs>
          </a:gsLst>
          <a:lin ang="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1D8BD707-D9CF-40AE-B4C6-C98DA3205C09}" type="datetimeFigureOut">
              <a:rPr lang="en-US" smtClean="0">
                <a:solidFill>
                  <a:prstClr val="black"/>
                </a:solidFill>
              </a:rPr>
              <a:pPr defTabSz="457200"/>
              <a:t>3/31/2020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defTabSz="457200"/>
            <a:fld id="{B6F15528-21DE-4FAA-801E-634DDDAF4B2B}" type="slidenum">
              <a:rPr lang="en-US" smtClean="0">
                <a:solidFill>
                  <a:prstClr val="black"/>
                </a:solidFill>
              </a:rPr>
              <a:pPr defTabSz="457200"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30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1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125113" cy="5181600"/>
          </a:xfrm>
        </p:spPr>
        <p:txBody>
          <a:bodyPr anchor="t">
            <a:noAutofit/>
          </a:bodyPr>
          <a:lstStyle/>
          <a:p>
            <a:pPr algn="r" rtl="1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ان خيوطها متعامدة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هناك تشابه بين طريقة تشابكها وطريقة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تشابك النسيج البسيط، وما اوجه التشابه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كلا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هل هناك تشابه بين طريقة تشابكها وطريقة تشابك النسيج المائل،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 وما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اوجه التشابه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 وجود الطفرات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هل هناك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اختلاف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بين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الاقمشة الاطلسية والنسيج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المائل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، وضح ذلك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 بــ (طول الطفرات، نوعية الالياف، نعومة الملمس، قلة التشابك،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طول الالياف، مقدار البرم، اتجاه الطفرات، البريق)  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endParaRPr lang="en-US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04" t="6845" r="2703"/>
          <a:stretch/>
        </p:blipFill>
        <p:spPr>
          <a:xfrm>
            <a:off x="1219200" y="990600"/>
            <a:ext cx="22098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6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620000" cy="5715000"/>
          </a:xfrm>
        </p:spPr>
        <p:txBody>
          <a:bodyPr anchor="t"/>
          <a:lstStyle/>
          <a:p>
            <a:pPr algn="r" rtl="1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هناك تباين بين النماذج المنسوجة بهذه الطريقة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نعم، بعضها طفراتها طولية والبعض الاخر طفراتها عرضية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انواع الاقمشة الاطلسية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الساتن (طفراتها طولية)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الساتين (طفراتها عرضية)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اتجاه البريق في الساتن والساتين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الساتن      طولي (عدد خيوط الطول على وجه القماش اكثر من العرض)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الساتين      عرضي(عدد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خيوط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العرض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على وجه القماش اكثر من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الطول)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 اشكال الاقمشة الاطلسية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*</a:t>
            </a:r>
            <a:r>
              <a:rPr lang="en-U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منتظم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* غير منتظم 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447800"/>
            <a:ext cx="1953491" cy="1971250"/>
          </a:xfrm>
          <a:prstGeom prst="rect">
            <a:avLst/>
          </a:prstGeom>
        </p:spPr>
      </p:pic>
      <p:sp>
        <p:nvSpPr>
          <p:cNvPr id="7" name="Left Arrow 6"/>
          <p:cNvSpPr/>
          <p:nvPr/>
        </p:nvSpPr>
        <p:spPr>
          <a:xfrm>
            <a:off x="6781800" y="3733800"/>
            <a:ext cx="415834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Left Arrow 7"/>
          <p:cNvSpPr/>
          <p:nvPr/>
        </p:nvSpPr>
        <p:spPr>
          <a:xfrm flipV="1">
            <a:off x="6858000" y="4038600"/>
            <a:ext cx="415834" cy="152399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916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0"/>
            <a:ext cx="7704667" cy="5181599"/>
          </a:xfrm>
        </p:spPr>
        <p:txBody>
          <a:bodyPr anchor="t">
            <a:norm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اي الاقمشة الاطلسية هي الاعلى انتشارا ً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الساتن اكثر انتشاراً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بماذا تتميز الاقمشة الاطلسية على وجه العموم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تتميز بالبريق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اي الاقمشة الاطلسية هي الاكثر بريقاً ولماذا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الساتن اكثر بريقاً، لان الطفرات اطول ونوعية 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الالياف المستعملة براقة كالحرير، النايلون، الريون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وهي طولية اكثر وضوح للعين من العرضية   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842" y="3352800"/>
            <a:ext cx="2390775" cy="2085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17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125113" cy="5572676"/>
          </a:xfrm>
        </p:spPr>
        <p:txBody>
          <a:bodyPr anchor="t">
            <a:normAutofit/>
          </a:bodyPr>
          <a:lstStyle/>
          <a:p>
            <a:pPr algn="r"/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مانوع الالياف التي يصنع منها الساتن والساتين</a:t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الساتن من ( الحرير، الريون، النايلون، الاستيت)</a:t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الساتين من (القطن، الريون بالياف قصيرة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)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هل يوجد فرق بين وجه القماش وظهره في الاقمشة الاطلسية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نعم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ماصفات الاقمشة الاطلسية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*سعرها مرتفع  *صعوبة تصميمها  *تخفي الاوساخ وتزال بسهولة  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* </a:t>
            </a: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النعومة وجمال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مظهرها  *قلة قوتها  *تتنسل بسهولة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مااستعمالات الاقمشة الاطلسية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ملابس السهرة</a:t>
            </a:r>
            <a:b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Simplified Arabic" panose="02020603050405020304" pitchFamily="18" charset="-78"/>
                <a:cs typeface="Simplified Arabic" panose="02020603050405020304" pitchFamily="18" charset="-78"/>
              </a:rPr>
              <a:t>   2- الملابس التي لا تقع تحت الاستعمال الشديد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243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09600"/>
            <a:ext cx="7704667" cy="5334000"/>
          </a:xfrm>
        </p:spPr>
        <p:txBody>
          <a:bodyPr anchor="t">
            <a:normAutofit/>
          </a:bodyPr>
          <a:lstStyle/>
          <a:p>
            <a:pPr algn="r"/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س/مااسباب البريق في الاقمشة الاطلسية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1- وجود الطفرات وطولها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2- نوع الالياف المستخدمة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3- قلة برم الخيوط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/>
            </a:r>
            <a:b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س/ مامميزات وعيوب الاقمشة الاطلسية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ج/ المميزات: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1- البريق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2- الجمال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 3- عدم تعلق الاوساخ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العيوب: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1- تتعلق بالسطوح الخشنة (سهولة تنسلها)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2- غير قوية لانها غير متماسكة</a:t>
            </a:r>
            <a:b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</a:br>
            <a:r>
              <a:rPr lang="ar-IQ" sz="2400" dirty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ar-IQ" sz="2400" dirty="0" smtClean="0">
                <a:latin typeface="Simplified Arabic" panose="02020603050405020304" pitchFamily="18" charset="-78"/>
                <a:cs typeface="Simplified Arabic" panose="02020603050405020304" pitchFamily="18" charset="-78"/>
              </a:rPr>
              <a:t>   3- ارتفاع اسعارها   </a:t>
            </a:r>
            <a:endParaRPr lang="ar-IQ" sz="2400" dirty="0"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30435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1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3.xml><?xml version="1.0" encoding="utf-8"?>
<a:theme xmlns:a="http://schemas.openxmlformats.org/drawingml/2006/main" name="2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4.xml><?xml version="1.0" encoding="utf-8"?>
<a:theme xmlns:a="http://schemas.openxmlformats.org/drawingml/2006/main" name="3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5.xml><?xml version="1.0" encoding="utf-8"?>
<a:theme xmlns:a="http://schemas.openxmlformats.org/drawingml/2006/main" name="4_Paralla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Parallax</vt:lpstr>
      <vt:lpstr>1_Parallax</vt:lpstr>
      <vt:lpstr>2_Parallax</vt:lpstr>
      <vt:lpstr>3_Parallax</vt:lpstr>
      <vt:lpstr>4_Parallax</vt:lpstr>
      <vt:lpstr>س/ هل ان خيوطها متعامدة ج/ نعم  س/ هل هناك تشابه بين طريقة تشابكها وطريقة      تشابك النسيج البسيط، وما اوجه التشابه ج/ كلا  س/ هل هناك تشابه بين طريقة تشابكها وطريقة تشابك النسيج المائل،        وما اوجه التشابه ج/ نعم، وجود الطفرات  س/ هل هناك اختلاف بين الاقمشة الاطلسية والنسيج المائل، وضح ذلك ج/ نعم، بــ (طول الطفرات، نوعية الالياف، نعومة الملمس، قلة التشابك،    طول الالياف، مقدار البرم، اتجاه الطفرات، البريق)           </vt:lpstr>
      <vt:lpstr>س/ هل هناك تباين بين النماذج المنسوجة بهذه الطريقة ج/ نعم، بعضها طفراتها طولية والبعض الاخر طفراتها عرضية  س/ ما انواع الاقمشة الاطلسية ج/ الساتن (طفراتها طولية)    الساتين (طفراتها عرضية)  س/ ما اتجاه البريق في الساتن والساتين ج/ الساتن      طولي (عدد خيوط الطول على وجه القماش اكثر من العرض)   الساتين      عرضي(عدد خيوط العرض على وجه القماش اكثر من الطول)  س/ ما اشكال الاقمشة الاطلسية ج/ * منتظم    * غير منتظم </vt:lpstr>
      <vt:lpstr>س/ اي الاقمشة الاطلسية هي الاعلى انتشارا ً ج/ الساتن اكثر انتشاراً  س/ بماذا تتميز الاقمشة الاطلسية على وجه العموم ج/ تتميز بالبريق  س/ اي الاقمشة الاطلسية هي الاكثر بريقاً ولماذا ج/ الساتن اكثر بريقاً، لان الطفرات اطول ونوعية      الالياف المستعملة براقة كالحرير، النايلون، الريون     وهي طولية اكثر وضوح للعين من العرضية   </vt:lpstr>
      <vt:lpstr>س/ مانوع الالياف التي يصنع منها الساتن والساتين ج/ الساتن من ( الحرير، الريون، النايلون، الاستيت)   الساتين من (القطن، الريون بالياف قصيرة)  س/ هل يوجد فرق بين وجه القماش وظهره في الاقمشة الاطلسية ج/ نعم  س/ ماصفات الاقمشة الاطلسية ج/ *سعرها مرتفع  *صعوبة تصميمها  *تخفي الاوساخ وتزال بسهولة       * النعومة وجمال مظهرها  *قلة قوتها  *تتنسل بسهولة  س/ مااستعمالات الاقمشة الاطلسية ج/ 1- ملابس السهرة     2- الملابس التي لا تقع تحت الاستعمال الشديد</vt:lpstr>
      <vt:lpstr>س/مااسباب البريق في الاقمشة الاطلسية ج/ 1- وجود الطفرات وطولها     2- نوع الالياف المستخدمة     3- قلة برم الخيوط  س/ مامميزات وعيوب الاقمشة الاطلسية ج/ المميزات:      1- البريق      2- الجمال      3- عدم تعلق الاوساخ    العيوب:     1- تتعلق بالسطوح الخشنة (سهولة تنسلها)     2- غير قوية لانها غير متماسكة     3- ارتفاع اسعارها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س/ هل ان خيوطها متعامدة ج/ نعم  س/ هل هناك تشابه بين طريقة تشابكها وطريقة      تشابك النسيج البسيط، وما اوجه التشابه ج/ كلا  س/ هل هناك تشابه بين طريقة تشابكها وطريقة تشابك النسيج المائل،        وما اوجه التشابه ج/ نعم، وجود الطفرات  س/ هل هناك اختلاف بين الاقمشة الاطلسية والنسيج المائل، وضح ذلك ج/ نعم، بــ (طول الطفرات، نوعية الالياف، نعومة الملمس، قلة التشابك،    طول الالياف، مقدار البرم، اتجاه الطفرات، البريق)           </dc:title>
  <dc:creator>ANIMATION STORE</dc:creator>
  <cp:lastModifiedBy>Windows User</cp:lastModifiedBy>
  <cp:revision>1</cp:revision>
  <dcterms:created xsi:type="dcterms:W3CDTF">2006-08-16T00:00:00Z</dcterms:created>
  <dcterms:modified xsi:type="dcterms:W3CDTF">2020-03-31T07:28:06Z</dcterms:modified>
</cp:coreProperties>
</file>