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</p:sldMasterIdLst>
  <p:sldIdLst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9171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6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9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7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41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1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7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6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1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61002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81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45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64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11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68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21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856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62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95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92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3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5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20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65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6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58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280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548129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09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02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5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89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9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90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737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852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687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711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34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214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654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5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13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649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3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3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7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3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5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4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1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85800"/>
            <a:ext cx="3543713" cy="5267876"/>
          </a:xfrm>
        </p:spPr>
        <p:txBody>
          <a:bodyPr anchor="t">
            <a:normAutofit fontScale="90000"/>
          </a:bodyPr>
          <a:lstStyle/>
          <a:p>
            <a:pPr algn="r" rtl="1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ان تشابك خيوط النسيج المائل بصورة متعامدة كما في النسيج البسيط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 الفرق بين طريقة تشابك النسيج البسيط وطريقة تشابك النسيج المائل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في النسيج البسيط السطر الثالث هو اعادة للسطر الاول، بينما في النسيج المائل السطر الثالث لا يشبه السطر الاول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147" name="Picture 3" descr="C:\Users\96477\Desktop\مبرد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85711"/>
            <a:ext cx="2590800" cy="306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6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125113" cy="5496476"/>
          </a:xfrm>
        </p:spPr>
        <p:txBody>
          <a:bodyPr anchor="t"/>
          <a:lstStyle/>
          <a:p>
            <a:pPr algn="r" rtl="1"/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من الممكن تنفيذ النسيج المائل على نول بدفتين </a:t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لا يمكن ذلك </a:t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 اقل عدد من الدفات الذي تتطلبه عملية نسج القماش المائل </a:t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اقل عدد هو 3 دفات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من الممكن عمل تنويعات في النسيج المائل، وكيف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نعم، 1- الاتجاه من اليمين الى اليسار وبالعكس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2- متساوي وغير متساوي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3- طولي وعرضي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4- زكَزاك او متكسر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5- التنويع بالوان الخيط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115476"/>
          </a:xfrm>
        </p:spPr>
        <p:txBody>
          <a:bodyPr anchor="t"/>
          <a:lstStyle/>
          <a:p>
            <a:pPr algn="r" rtl="1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 صفات النسيج المائل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1- خشن الملمس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2- سميك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3- قوي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4- عالي الكلفة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5- تصميمه اصعب من البسيط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6- لا تظهر فيه الاوساخ بسهولة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7- تصعب ازالة الاوساخ منه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كيف يمكن معرفة عدد الدفات المطلوبة من اجل تنفيذ اقمشة النسيج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المائل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يمكن معرفة ذلك من عدد خيوط اللحمة في التصميم (الورق البياني)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08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2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Parallax</vt:lpstr>
      <vt:lpstr>1_Parallax</vt:lpstr>
      <vt:lpstr>2_Parallax</vt:lpstr>
      <vt:lpstr>س/ هل ان تشابك خيوط النسيج المائل بصورة متعامدة كما في النسيج البسيط  ج/ نعم   س/ ما الفرق بين طريقة تشابك النسيج البسيط وطريقة تشابك النسيج المائل  ج/ في النسيج البسيط السطر الثالث هو اعادة للسطر الاول، بينما في النسيج المائل السطر الثالث لا يشبه السطر الاول     </vt:lpstr>
      <vt:lpstr>س/ هل من الممكن تنفيذ النسيج المائل على نول بدفتين  ج/ لا يمكن ذلك   س/ ما اقل عدد من الدفات الذي تتطلبه عملية نسج القماش المائل  ج/ اقل عدد هو 3 دفات   س/ هل من الممكن عمل تنويعات في النسيج المائل، وكيف ج/ نعم، 1- الاتجاه من اليمين الى اليسار وبالعكس          2- متساوي وغير متساوي          3- طولي وعرضي          4- زكَزاك او متكسر          5- التنويع بالوان الخيط</vt:lpstr>
      <vt:lpstr>س/ ما صفات النسيج المائل ج/ 1- خشن الملمس     2- سميك      3- قوي      4- عالي الكلفة     5- تصميمه اصعب من البسيط     6- لا تظهر فيه الاوساخ بسهولة     7- تصعب ازالة الاوساخ منه   س/ كيف يمكن معرفة عدد الدفات المطلوبة من اجل تنفيذ اقمشة النسيج       المائل  ج/ يمكن معرفة ذلك من عدد خيوط اللحمة في التصميم (الورق البياني)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س/ هل ان تشابك خيوط النسيج المائل بصورة متعامدة كما في النسيج البسيط  ج/ نعم   س/ ما الفرق بين طريقة تشابك النسيج البسيط وطريقة تشابك النسيج المائل  ج/ في النسيج البسيط السطر الثالث هو اعادة للسطر الاول، بينما في النسيج المائل السطر الثالث لا يشبه السطر الاول     </dc:title>
  <dc:creator>ANIMATION STORE</dc:creator>
  <cp:lastModifiedBy>Windows User</cp:lastModifiedBy>
  <cp:revision>1</cp:revision>
  <dcterms:created xsi:type="dcterms:W3CDTF">2006-08-16T00:00:00Z</dcterms:created>
  <dcterms:modified xsi:type="dcterms:W3CDTF">2020-03-19T18:59:07Z</dcterms:modified>
</cp:coreProperties>
</file>