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5"/>
  </p:notesMasterIdLst>
  <p:sldIdLst>
    <p:sldId id="257"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F1E5E35-CCA2-4329-B623-1981EEC6E4DE}" type="datetimeFigureOut">
              <a:rPr lang="ar-IQ" smtClean="0"/>
              <a:t>24/05/1441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1285E-6AA9-49C0-BE27-5BD54C431E4E}" type="slidenum">
              <a:rPr lang="ar-IQ" smtClean="0"/>
              <a:t>‹#›</a:t>
            </a:fld>
            <a:endParaRPr lang="ar-IQ"/>
          </a:p>
        </p:txBody>
      </p:sp>
    </p:spTree>
    <p:extLst>
      <p:ext uri="{BB962C8B-B14F-4D97-AF65-F5344CB8AC3E}">
        <p14:creationId xmlns:p14="http://schemas.microsoft.com/office/powerpoint/2010/main" val="5156114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a:xfrm>
            <a:off x="3623733" y="6117336"/>
            <a:ext cx="3609438" cy="365125"/>
          </a:xfr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275320" y="6117336"/>
            <a:ext cx="411480" cy="365125"/>
          </a:xfrm>
        </p:spPr>
        <p:txBody>
          <a:bodyPr/>
          <a:lstStyle/>
          <a:p>
            <a:fld id="{B6F15528-21DE-4FAA-801E-634DDDAF4B2B}" type="slidenum">
              <a:rPr lang="en-US" smtClean="0">
                <a:solidFill>
                  <a:prstClr val="black"/>
                </a:solidFill>
              </a:rPr>
              <a:pPr/>
              <a:t>‹#›</a:t>
            </a:fld>
            <a:endParaRPr lang="en-US">
              <a:solidFill>
                <a:prstClr val="black"/>
              </a:solidFill>
            </a:endParaRP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4149704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058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5629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8000" dirty="0">
                <a:solidFill>
                  <a:prstClr val="black"/>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black"/>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65227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3290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8000" dirty="0">
                <a:solidFill>
                  <a:prstClr val="black"/>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black"/>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430235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19188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6760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92381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a:xfrm>
            <a:off x="3623733" y="6117336"/>
            <a:ext cx="3609438" cy="365125"/>
          </a:xfr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275320" y="6117336"/>
            <a:ext cx="411480" cy="365125"/>
          </a:xfrm>
        </p:spPr>
        <p:txBody>
          <a:bodyPr/>
          <a:lstStyle/>
          <a:p>
            <a:fld id="{B6F15528-21DE-4FAA-801E-634DDDAF4B2B}" type="slidenum">
              <a:rPr lang="en-US" smtClean="0">
                <a:solidFill>
                  <a:prstClr val="black"/>
                </a:solidFill>
              </a:rPr>
              <a:pPr/>
              <a:t>‹#›</a:t>
            </a:fld>
            <a:endParaRPr lang="en-US">
              <a:solidFill>
                <a:prstClr val="black"/>
              </a:solidFill>
            </a:endParaRP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095951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a:xfrm>
            <a:off x="1972647" y="6108173"/>
            <a:ext cx="5314517" cy="365125"/>
          </a:xfr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258967" y="6108173"/>
            <a:ext cx="427833" cy="365125"/>
          </a:xfrm>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5051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a:xfrm>
            <a:off x="1972647" y="6108173"/>
            <a:ext cx="5314517" cy="365125"/>
          </a:xfr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258967" y="6108173"/>
            <a:ext cx="427833" cy="365125"/>
          </a:xfrm>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9381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273317" y="6116070"/>
            <a:ext cx="413483" cy="365125"/>
          </a:xfrm>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81978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85589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808675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303782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501461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561575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07564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81176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966246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8000" dirty="0">
                <a:solidFill>
                  <a:prstClr val="black"/>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black"/>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1567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8273317" y="6116070"/>
            <a:ext cx="413483" cy="365125"/>
          </a:xfrm>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8949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767701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8000" dirty="0">
                <a:solidFill>
                  <a:prstClr val="black"/>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8000" dirty="0">
                <a:solidFill>
                  <a:prstClr val="black"/>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124259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792570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302486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4138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6653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6405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2558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3966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8493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solidFill>
              </a:rPr>
              <a:pPr/>
              <a:t>1/19/2020</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27296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0">
              <a:schemeClr val="accent3">
                <a:lumMod val="20000"/>
                <a:lumOff val="80000"/>
              </a:schemeClr>
            </a:gs>
          </a:gsLst>
          <a:lin ang="0" scaled="0"/>
          <a:tileRect/>
        </a:gra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1D8BD707-D9CF-40AE-B4C6-C98DA3205C09}" type="datetimeFigureOut">
              <a:rPr lang="en-US" smtClean="0">
                <a:solidFill>
                  <a:prstClr val="black"/>
                </a:solidFill>
              </a:rPr>
              <a:pPr defTabSz="457200"/>
              <a:t>1/19/2020</a:t>
            </a:fld>
            <a:endParaRPr lang="en-US">
              <a:solidFill>
                <a:prstClr val="black"/>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a:solidFill>
                <a:prstClr val="black"/>
              </a:solidFill>
            </a:endParaRP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F15528-21DE-4FAA-801E-634DDDAF4B2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1167331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0">
              <a:schemeClr val="accent3">
                <a:lumMod val="20000"/>
                <a:lumOff val="80000"/>
              </a:schemeClr>
            </a:gs>
          </a:gsLst>
          <a:lin ang="0" scaled="0"/>
          <a:tileRect/>
        </a:gra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1D8BD707-D9CF-40AE-B4C6-C98DA3205C09}" type="datetimeFigureOut">
              <a:rPr lang="en-US" smtClean="0">
                <a:solidFill>
                  <a:prstClr val="black"/>
                </a:solidFill>
              </a:rPr>
              <a:pPr defTabSz="457200"/>
              <a:t>1/19/2020</a:t>
            </a:fld>
            <a:endParaRPr lang="en-US">
              <a:solidFill>
                <a:prstClr val="black"/>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a:solidFill>
                <a:prstClr val="black"/>
              </a:solidFill>
            </a:endParaRP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F15528-21DE-4FAA-801E-634DDDAF4B2B}" type="slidenum">
              <a:rPr lang="en-US" smtClean="0">
                <a:solidFill>
                  <a:prstClr val="black"/>
                </a:solidFill>
              </a:rPr>
              <a:pPr defTabSz="457200"/>
              <a:t>‹#›</a:t>
            </a:fld>
            <a:endParaRPr lang="en-US">
              <a:solidFill>
                <a:prstClr val="black"/>
              </a:solidFill>
            </a:endParaRPr>
          </a:p>
        </p:txBody>
      </p:sp>
    </p:spTree>
    <p:extLst>
      <p:ext uri="{BB962C8B-B14F-4D97-AF65-F5344CB8AC3E}">
        <p14:creationId xmlns:p14="http://schemas.microsoft.com/office/powerpoint/2010/main" val="183196668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a:spLocks noGrp="1"/>
          </p:cNvSpPr>
          <p:nvPr>
            <p:ph type="title"/>
          </p:nvPr>
        </p:nvSpPr>
        <p:spPr>
          <a:xfrm>
            <a:off x="982663" y="457200"/>
            <a:ext cx="7704137" cy="5638800"/>
          </a:xfrm>
        </p:spPr>
        <p:txBody>
          <a:bodyPr anchor="t">
            <a:noAutofit/>
          </a:bodyPr>
          <a:lstStyle/>
          <a:p>
            <a:pPr marL="0" indent="0" algn="r" rtl="1">
              <a:buNone/>
            </a:pP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س/ ماذا تعني كلمة المنسوجات</a:t>
            </a:r>
            <a:r>
              <a:rPr lang="en-US" sz="2400" dirty="0" smtClean="0">
                <a:latin typeface="Simplified Arabic" panose="02020603050405020304" pitchFamily="18" charset="-78"/>
                <a:ea typeface="Tahoma" panose="020B0604030504040204" pitchFamily="34" charset="0"/>
                <a:cs typeface="Simplified Arabic" panose="02020603050405020304" pitchFamily="18" charset="-78"/>
              </a:rPr>
              <a:t> Textile Fabrics </a:t>
            </a:r>
            <a:endParaRPr lang="ar-IQ" sz="2400" dirty="0" smtClean="0">
              <a:latin typeface="Simplified Arabic" panose="02020603050405020304" pitchFamily="18" charset="-78"/>
              <a:ea typeface="Tahoma" panose="020B0604030504040204" pitchFamily="34" charset="0"/>
              <a:cs typeface="Simplified Arabic" panose="02020603050405020304" pitchFamily="18" charset="-78"/>
            </a:endParaRPr>
          </a:p>
          <a:p>
            <a:pPr marL="0" indent="0" algn="r" rtl="1">
              <a:buNone/>
            </a:pP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ج/ المنسوجات كلمة تطلق على</a:t>
            </a:r>
            <a:r>
              <a:rPr lang="en-US" sz="2400" dirty="0" smtClean="0">
                <a:latin typeface="Simplified Arabic" panose="02020603050405020304" pitchFamily="18" charset="-78"/>
                <a:ea typeface="Tahoma" panose="020B0604030504040204" pitchFamily="34" charset="0"/>
                <a:cs typeface="Simplified Arabic" panose="02020603050405020304" pitchFamily="18" charset="-78"/>
              </a:rPr>
              <a:t> </a:t>
            </a: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كل ما يصنع من الالياف او الخيوط بواسطة </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احدى الطرائق الثمان لصنع القماش</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endParaRPr lang="ar-IQ" sz="2400" dirty="0" smtClean="0">
              <a:latin typeface="Simplified Arabic" panose="02020603050405020304" pitchFamily="18" charset="-78"/>
              <a:ea typeface="Tahoma" panose="020B0604030504040204" pitchFamily="34" charset="0"/>
              <a:cs typeface="Simplified Arabic" panose="02020603050405020304" pitchFamily="18" charset="-78"/>
            </a:endParaRPr>
          </a:p>
          <a:p>
            <a:pPr marL="0" indent="0" algn="r" rtl="1">
              <a:buNone/>
            </a:pP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س/ مالهدف من معرفة مصدر الشعيرة وشكلها</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وطريقة صنع الخيط والعمليات النهائية التي</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a:latin typeface="Simplified Arabic" panose="02020603050405020304" pitchFamily="18" charset="-78"/>
                <a:ea typeface="Tahoma" panose="020B0604030504040204" pitchFamily="34" charset="0"/>
                <a:cs typeface="Simplified Arabic" panose="02020603050405020304" pitchFamily="18" charset="-78"/>
              </a:rPr>
              <a:t> </a:t>
            </a: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تجري على القماش</a:t>
            </a:r>
          </a:p>
          <a:p>
            <a:pPr marL="0" indent="0" algn="r" rtl="1">
              <a:buNone/>
            </a:pP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ج/ 1- امكانية استعمالات القماش في مناسبات </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مختلفة</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2- ملائمة القماش لحاجة المستهلك</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3- ملائمة السعر للقماش ولامكانيات الفرد</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4- سهولة تنظيف القماش</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5- قوة القماش</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6- ملائمة القماش للمناخ ولتقليعة الموسم</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7- الرغبة في الشراء</a:t>
            </a:r>
            <a:endParaRPr lang="en-US" sz="20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371600"/>
            <a:ext cx="2971800" cy="3810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2300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01000" cy="6248400"/>
          </a:xfrm>
        </p:spPr>
        <p:txBody>
          <a:bodyPr anchor="t">
            <a:noAutofit/>
          </a:bodyPr>
          <a:lstStyle/>
          <a:p>
            <a:pPr algn="r" rtl="1"/>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س/ماالمواد التي استخدمها الانسان القديم في المنسوجات</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ج/استخدم انواع مختلفة من الحشائش والقصب وجلود الحيوانات بعد قصها على شكل شرائط</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س/  كيف كانت تنسج المواد التي استخدمها الانسان القديم</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ج/ كانت تنسج هذه المواد بطريقة التشابك او تربط مع بعضها على شكل عقد </a:t>
            </a:r>
            <a:r>
              <a:rPr lang="en-US" sz="2400" dirty="0" smtClean="0">
                <a:latin typeface="Simplified Arabic" panose="02020603050405020304" pitchFamily="18" charset="-78"/>
                <a:ea typeface="Tahoma" panose="020B0604030504040204" pitchFamily="34" charset="0"/>
                <a:cs typeface="Simplified Arabic" panose="02020603050405020304" pitchFamily="18" charset="-78"/>
              </a:rPr>
              <a:t>(knotting)</a:t>
            </a: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 كما في صنع شبكة الصيد</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a:latin typeface="Simplified Arabic" panose="02020603050405020304" pitchFamily="18" charset="-78"/>
                <a:ea typeface="Tahoma" panose="020B0604030504040204" pitchFamily="34" charset="0"/>
                <a:cs typeface="Simplified Arabic" panose="02020603050405020304" pitchFamily="18" charset="-78"/>
              </a:rPr>
              <a:t/>
            </a:r>
            <a:br>
              <a:rPr lang="ar-IQ" sz="2400" dirty="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س/ عندما تطور الانسان مالمواد التي استخدمها في عمل المنسوجات</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ج/ عندما تطور الانسان في فن الحياكة استعمل مواداً اخرى فكان الكتان والصوف هي الشعيرات التي استعملها لهذا الغرض لانه في الغالب وجدها اسهل برماً من القطن وداوم على استعمال  الالياف الطبيعية الاربعة (الكتان- الصوف- القطن- الحرير) مكتفياً بها لالاف السنين</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a:latin typeface="Simplified Arabic" panose="02020603050405020304" pitchFamily="18" charset="-78"/>
                <a:ea typeface="Tahoma" panose="020B0604030504040204" pitchFamily="34" charset="0"/>
                <a:cs typeface="Simplified Arabic" panose="02020603050405020304" pitchFamily="18" charset="-78"/>
              </a:rPr>
              <a:t/>
            </a:r>
            <a:br>
              <a:rPr lang="ar-IQ" sz="2400" dirty="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س/ ماالالوان التي استخدمها الانسان لصبغ المنسوجات في القرن الثامن عشر</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t>ج/ استخدم الاصباغ النباتية والحيوانية التي تؤخذ من الحشرات حتى نهاية القرن التسع عشر استعمل اول صبغ صناعي</a:t>
            </a:r>
            <a:br>
              <a:rPr lang="ar-IQ" sz="2400" dirty="0" smtClean="0">
                <a:latin typeface="Simplified Arabic" panose="02020603050405020304" pitchFamily="18" charset="-78"/>
                <a:ea typeface="Tahoma" panose="020B0604030504040204" pitchFamily="34" charset="0"/>
                <a:cs typeface="Simplified Arabic" panose="02020603050405020304" pitchFamily="18" charset="-78"/>
              </a:rPr>
            </a:br>
            <a:endParaRPr lang="en-US" sz="2400" dirty="0">
              <a:latin typeface="Simplified Arabic" panose="02020603050405020304" pitchFamily="18" charset="-78"/>
              <a:ea typeface="Tahoma" panose="020B0604030504040204" pitchFamily="34" charset="0"/>
              <a:cs typeface="Simplified Arabic" panose="02020603050405020304" pitchFamily="18" charset="-78"/>
            </a:endParaRPr>
          </a:p>
        </p:txBody>
      </p:sp>
    </p:spTree>
    <p:extLst>
      <p:ext uri="{BB962C8B-B14F-4D97-AF65-F5344CB8AC3E}">
        <p14:creationId xmlns:p14="http://schemas.microsoft.com/office/powerpoint/2010/main" val="15063249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1_Parallax">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Words>
  <Application>Microsoft Office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Parallax</vt:lpstr>
      <vt:lpstr>1_Parallax</vt:lpstr>
      <vt:lpstr>س/ ماذا تعني كلمة المنسوجات Textile Fabrics  ج/ المنسوجات كلمة تطلق على  كل ما يصنع من الالياف او الخيوط بواسطة      احدى الطرائق الثمان لصنع القماش  س/ مالهدف من معرفة مصدر الشعيرة وشكلها     وطريقة صنع الخيط والعمليات النهائية التي     تجري على القماش ج/ 1- امكانية استعمالات القماش في مناسبات          مختلفة     2- ملائمة القماش لحاجة المستهلك     3- ملائمة السعر للقماش ولامكانيات الفرد     4- سهولة تنظيف القماش     5- قوة القماش     6- ملائمة القماش للمناخ ولتقليعة الموسم     7- الرغبة في الشراء</vt:lpstr>
      <vt:lpstr>س/ماالمواد التي استخدمها الانسان القديم في المنسوجات ج/استخدم انواع مختلفة من الحشائش والقصب وجلود الحيوانات بعد قصها على شكل شرائط  س/  كيف كانت تنسج المواد التي استخدمها الانسان القديم ج/ كانت تنسج هذه المواد بطريقة التشابك او تربط مع بعضها على شكل عقد (knotting) كما في صنع شبكة الصيد  س/ عندما تطور الانسان مالمواد التي استخدمها في عمل المنسوجات ج/ عندما تطور الانسان في فن الحياكة استعمل مواداً اخرى فكان الكتان والصوف هي الشعيرات التي استعملها لهذا الغرض لانه في الغالب وجدها اسهل برماً من القطن وداوم على استعمال  الالياف الطبيعية الاربعة (الكتان- الصوف- القطن- الحرير) مكتفياً بها لالاف السنين  س/ ماالالوان التي استخدمها الانسان لصبغ المنسوجات في القرن الثامن عشر ج/ استخدم الاصباغ النباتية والحيوانية التي تؤخذ من الحشرات حتى نهاية القرن التسع عشر استعمل اول صبغ صناعي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 ماذا تعني كلمة المنسوجات Textile Fabrics  ج/ المنسوجات كلمة تطلق على  كل ما يصنع من الالياف او الخيوط بواسطة      احدى الطرائق الثمان لصنع القماش  س/ مالهدف من معرفة مصدر الشعيرة وشكلها     وطريقة صنع الخيط والعمليات النهائية التي     تجري على القماش ج/ 1- امكانية استعمالات القماش في مناسبات          مختلفة     2- ملائمة القماش لحاجة المستهلك     3- ملائمة السعر للقماش ولامكانيات الفرد     4- سهولة تنظيف القماش     5- قوة القماش     6- ملائمة القماش للمناخ ولتقليعة الموسم     7- الرغبة في الشراء</dc:title>
  <dc:creator>ANIMATION STORE</dc:creator>
  <cp:lastModifiedBy>Windows User</cp:lastModifiedBy>
  <cp:revision>1</cp:revision>
  <dcterms:created xsi:type="dcterms:W3CDTF">2006-08-16T00:00:00Z</dcterms:created>
  <dcterms:modified xsi:type="dcterms:W3CDTF">2020-01-18T21:32:46Z</dcterms:modified>
</cp:coreProperties>
</file>