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99CD0-85B9-4FB2-889F-E8A22D64DD38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AFAC7-636F-4AC0-9B63-374DDDAB4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815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99CD0-85B9-4FB2-889F-E8A22D64DD38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AFAC7-636F-4AC0-9B63-374DDDAB4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99CD0-85B9-4FB2-889F-E8A22D64DD38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AFAC7-636F-4AC0-9B63-374DDDAB4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597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99CD0-85B9-4FB2-889F-E8A22D64DD38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AFAC7-636F-4AC0-9B63-374DDDAB4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541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99CD0-85B9-4FB2-889F-E8A22D64DD38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AFAC7-636F-4AC0-9B63-374DDDAB4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991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99CD0-85B9-4FB2-889F-E8A22D64DD38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AFAC7-636F-4AC0-9B63-374DDDAB4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705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99CD0-85B9-4FB2-889F-E8A22D64DD38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AFAC7-636F-4AC0-9B63-374DDDAB4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332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99CD0-85B9-4FB2-889F-E8A22D64DD38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AFAC7-636F-4AC0-9B63-374DDDAB4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465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99CD0-85B9-4FB2-889F-E8A22D64DD38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AFAC7-636F-4AC0-9B63-374DDDAB4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431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99CD0-85B9-4FB2-889F-E8A22D64DD38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AFAC7-636F-4AC0-9B63-374DDDAB4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408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99CD0-85B9-4FB2-889F-E8A22D64DD38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AFAC7-636F-4AC0-9B63-374DDDAB4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53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699CD0-85B9-4FB2-889F-E8A22D64DD38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0AFAC7-636F-4AC0-9B63-374DDDAB4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274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ar-IQ" dirty="0" smtClean="0"/>
              <a:t/>
            </a:r>
            <a:br>
              <a:rPr lang="ar-IQ" dirty="0" smtClean="0"/>
            </a:br>
            <a:r>
              <a:rPr lang="ar-IQ" dirty="0" smtClean="0"/>
              <a:t>نظرية القوة البحرية </a:t>
            </a:r>
            <a:br>
              <a:rPr lang="ar-IQ" dirty="0" smtClean="0"/>
            </a:br>
            <a:r>
              <a:rPr lang="ar-IQ" dirty="0" smtClean="0"/>
              <a:t>( صاحب هذه النظرية ألفريد ماهان)</a:t>
            </a:r>
            <a:br>
              <a:rPr lang="ar-IQ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dirty="0" smtClean="0"/>
              <a:t>ا.م.د. فيان احمد محمد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8131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IQ" sz="3600" dirty="0" smtClean="0"/>
              <a:t>وضع ماهان نظريته وفق اربع مظاهر مكانية اساسية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r" rtl="1"/>
            <a:r>
              <a:rPr lang="ar-IQ" dirty="0" smtClean="0"/>
              <a:t>. اتصال جميع البحار و المحيطات الخارجية / المحيط العالمي /</a:t>
            </a:r>
          </a:p>
          <a:p>
            <a:pPr algn="r" rtl="1"/>
            <a:r>
              <a:rPr lang="ar-IQ" dirty="0" smtClean="0"/>
              <a:t>وجود بعض الدول الحبيسة في قلب الارض </a:t>
            </a:r>
          </a:p>
          <a:p>
            <a:pPr algn="r" rtl="1"/>
            <a:r>
              <a:rPr lang="ar-IQ" dirty="0" smtClean="0"/>
              <a:t>وجود دول بحرية في اوربا و شرق اسيا حول روسيا الحبيسة </a:t>
            </a:r>
          </a:p>
          <a:p>
            <a:pPr algn="r" rtl="1"/>
            <a:r>
              <a:rPr lang="ar-IQ" dirty="0" smtClean="0"/>
              <a:t>توجد دول جزرية تحيط باوراسيا مثل انجلترا و اليابان </a:t>
            </a:r>
          </a:p>
          <a:p>
            <a:pPr algn="r" rtl="1"/>
            <a:r>
              <a:rPr lang="ar-IQ" dirty="0" smtClean="0"/>
              <a:t>صاغ ماهان نظريته في ظل سيادة النقل البحري </a:t>
            </a:r>
          </a:p>
          <a:p>
            <a:pPr algn="r" rtl="1"/>
            <a:r>
              <a:rPr lang="ar-IQ" dirty="0" smtClean="0"/>
              <a:t>واعتقد بان انكلترا بسبب موقعها البحري و الجزري المنعزل جعلها بعيدة عن دائرة الصراع الدول في اليابس و مكنها من السيطرة على طرق الملاحة</a:t>
            </a:r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6328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1"/>
            <a:r>
              <a:rPr lang="ar-IQ" sz="4000" dirty="0" smtClean="0"/>
              <a:t>عناصر تفوق بريطانيا كقوة بحرية عظمى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IQ" dirty="0" smtClean="0"/>
              <a:t>تفوق عوامل القوة البحرية و امكان السيطرة على اليابس من البحر .</a:t>
            </a:r>
          </a:p>
          <a:p>
            <a:pPr algn="r" rtl="1"/>
            <a:r>
              <a:rPr lang="ar-IQ" dirty="0" smtClean="0"/>
              <a:t>التوسع البحري في مناطق العالم الجديد و القديم .</a:t>
            </a:r>
          </a:p>
          <a:p>
            <a:pPr algn="r" rtl="1"/>
            <a:r>
              <a:rPr lang="ar-IQ" dirty="0" smtClean="0"/>
              <a:t>احكام السطرة على الطرق الموصلة بينها و بين امبراطوريتها .</a:t>
            </a:r>
          </a:p>
          <a:p>
            <a:pPr algn="r" rtl="1"/>
            <a:r>
              <a:rPr lang="ar-IQ" dirty="0" smtClean="0"/>
              <a:t>التامين العسكري للمناطق و الطرق معا و السيطرة على اعالي البحار باسطول قوي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95052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dirty="0" smtClean="0"/>
              <a:t>المقومات التي تقوم عليها النظرية البحرية</a:t>
            </a:r>
            <a:br>
              <a:rPr lang="ar-IQ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Low" rtl="1"/>
            <a:r>
              <a:rPr lang="ar-IQ" sz="3600" dirty="0" smtClean="0"/>
              <a:t>1  // أن تشرف الدولة علي ساحل البحار .</a:t>
            </a:r>
          </a:p>
          <a:p>
            <a:pPr algn="justLow" rtl="1"/>
            <a:r>
              <a:rPr lang="ar-IQ" sz="3600" dirty="0" smtClean="0"/>
              <a:t> 2- // أن تكون السواحل متعرجة وعميقة للتلاؤم إقامة الموانئ .</a:t>
            </a:r>
          </a:p>
          <a:p>
            <a:pPr algn="justLow" rtl="1"/>
            <a:r>
              <a:rPr lang="ar-IQ" sz="3600" dirty="0" smtClean="0"/>
              <a:t>3- // أن تكون مساحة الدولة كبيرة وغنية بالموارد الاقتصادية والبشرية. .</a:t>
            </a:r>
          </a:p>
          <a:p>
            <a:pPr algn="justLow" rtl="1"/>
            <a:r>
              <a:rPr lang="ar-IQ" sz="3600" dirty="0" smtClean="0"/>
              <a:t>4-  // ويتم إنشاء الأساطيل الضخمة للسيطرة علي المواقع الإستراتيجية في البحار</a:t>
            </a:r>
          </a:p>
          <a:p>
            <a:pPr algn="justLow" rtl="1"/>
            <a:r>
              <a:rPr lang="ar-IQ" sz="3600" dirty="0" smtClean="0"/>
              <a:t>5// الصفات القومية لشعب الدولة البحرية </a:t>
            </a:r>
          </a:p>
          <a:p>
            <a:pPr algn="justLow" rtl="1"/>
            <a:r>
              <a:rPr lang="ar-IQ" sz="3600" dirty="0" smtClean="0"/>
              <a:t>6//  مميزات الظهيري القاري  </a:t>
            </a:r>
          </a:p>
          <a:p>
            <a:pPr algn="justLow" rtl="1"/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061956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692696"/>
            <a:ext cx="6120680" cy="5832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696325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ar-IQ" sz="3600" dirty="0" smtClean="0"/>
              <a:t>نصائح ماهان لرسم استراتيجية للولايات المتحدة الامريكية عالميا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IQ" dirty="0" smtClean="0"/>
              <a:t>طول سواحل امريكا يعرضها للخطر و يجعل لها ميزة قوة من حيث بناء اساطيل قوية و سيطرة على المسطحات المائية </a:t>
            </a:r>
          </a:p>
          <a:p>
            <a:pPr algn="r" rtl="1"/>
            <a:r>
              <a:rPr lang="ar-IQ" dirty="0" smtClean="0"/>
              <a:t>بعد الولايات المتحدة الامريكية عن العالم اعطاها حماية طبيعية .</a:t>
            </a:r>
          </a:p>
          <a:p>
            <a:pPr algn="r" rtl="1"/>
            <a:r>
              <a:rPr lang="ar-IQ" dirty="0" smtClean="0"/>
              <a:t>المنطقة الواقعة مابين 30- 40 شمالا هي منطقة الارتطام و صدام بين روسيا و انكلترا </a:t>
            </a:r>
          </a:p>
          <a:p>
            <a:pPr algn="r" rtl="1"/>
            <a:r>
              <a:rPr lang="ar-IQ" dirty="0" smtClean="0"/>
              <a:t>تكوين امبراطورية اقتصادية </a:t>
            </a:r>
          </a:p>
          <a:p>
            <a:pPr algn="r" rtl="1"/>
            <a:r>
              <a:rPr lang="ar-IQ" dirty="0" smtClean="0"/>
              <a:t>السيطرة على قواعد بحرية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1775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IQ" sz="3600" dirty="0" smtClean="0"/>
              <a:t>خصائص الولايات المتحدة الامريكية كما يراها ماهان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IQ" sz="4000" dirty="0" smtClean="0"/>
              <a:t>الموقع الجغرافي للولايات المتحدة الامريكية المنعزل </a:t>
            </a:r>
          </a:p>
          <a:p>
            <a:pPr algn="r" rtl="1"/>
            <a:r>
              <a:rPr lang="ar-IQ" sz="4000" dirty="0" smtClean="0"/>
              <a:t>طول السواحل </a:t>
            </a:r>
          </a:p>
          <a:p>
            <a:pPr algn="r" rtl="1"/>
            <a:r>
              <a:rPr lang="ar-IQ" sz="4000" dirty="0" smtClean="0"/>
              <a:t>ظهير الساحل </a:t>
            </a:r>
          </a:p>
          <a:p>
            <a:pPr algn="r" rtl="1"/>
            <a:r>
              <a:rPr lang="ar-IQ" sz="4000" dirty="0" smtClean="0"/>
              <a:t>الصفات القومية </a:t>
            </a:r>
          </a:p>
          <a:p>
            <a:pPr algn="r" rtl="1"/>
            <a:r>
              <a:rPr lang="ar-IQ" sz="4000" dirty="0" smtClean="0"/>
              <a:t>توجهات الحكومة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6028574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278</Words>
  <Application>Microsoft Office PowerPoint</Application>
  <PresentationFormat>On-screen Show (4:3)</PresentationFormat>
  <Paragraphs>33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 نظرية القوة البحرية  ( صاحب هذه النظرية ألفريد ماهان) </vt:lpstr>
      <vt:lpstr>وضع ماهان نظريته وفق اربع مظاهر مكانية اساسية </vt:lpstr>
      <vt:lpstr>عناصر تفوق بريطانيا كقوة بحرية عظمى </vt:lpstr>
      <vt:lpstr>المقومات التي تقوم عليها النظرية البحرية </vt:lpstr>
      <vt:lpstr>PowerPoint Presentation</vt:lpstr>
      <vt:lpstr>نصائح ماهان لرسم استراتيجية للولايات المتحدة الامريكية عالميا </vt:lpstr>
      <vt:lpstr>خصائص الولايات المتحدة الامريكية كما يراها ماهان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نظرية القوة البحرية  ( صاحب هذه النظرية ألفريد ماهان)</dc:title>
  <dc:creator>Hp</dc:creator>
  <cp:lastModifiedBy>Hp</cp:lastModifiedBy>
  <cp:revision>4</cp:revision>
  <dcterms:created xsi:type="dcterms:W3CDTF">2020-03-24T16:08:08Z</dcterms:created>
  <dcterms:modified xsi:type="dcterms:W3CDTF">2020-03-24T16:42:05Z</dcterms:modified>
</cp:coreProperties>
</file>