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06/08/1441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06/08/1441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06/08/1441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06/08/1441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500298" y="642918"/>
            <a:ext cx="4397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b="1" dirty="0"/>
              <a:t>عنوان المحاضرة : الأدوات الأساسية في شغل</a:t>
            </a:r>
            <a:r>
              <a:rPr lang="ar-SA" dirty="0"/>
              <a:t> </a:t>
            </a:r>
            <a:r>
              <a:rPr lang="ar-SA" b="1" dirty="0" err="1"/>
              <a:t>الكروشية</a:t>
            </a:r>
            <a:r>
              <a:rPr lang="ar-SA" b="1" dirty="0"/>
              <a:t> </a:t>
            </a:r>
            <a:endParaRPr lang="ar-SA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1142984"/>
            <a:ext cx="82153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1- </a:t>
            </a:r>
            <a:r>
              <a:rPr kumimoji="0" lang="ar-SA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ابرة</a:t>
            </a: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الكروشية</a:t>
            </a: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أو </a:t>
            </a:r>
            <a:r>
              <a:rPr kumimoji="0" lang="ar-SA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سنارة</a:t>
            </a: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الكروشيه</a:t>
            </a: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ar-SA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السنارة</a:t>
            </a: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 : 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عبارة عن إبرة لها رأس معقوف يسمح باستخراج الغرز من بعضها ، ولها العديد من المقاسات والأنواع وهذا ما تحدثنا عنه سابقاً .</a:t>
            </a:r>
            <a:endParaRPr kumimoji="0" lang="ar-S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صورة 5" descr="أنواع إبر الكروشي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857364"/>
            <a:ext cx="5274310" cy="309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00100" y="5214950"/>
            <a:ext cx="72152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24025" algn="l"/>
              </a:tabLst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أنواع ومقاسات مختلفة من </a:t>
            </a:r>
            <a:r>
              <a:rPr kumimoji="0" lang="ar-SA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سنارة</a:t>
            </a: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الكروشيه</a:t>
            </a: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ar-SA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~PP3280.WAV">
            <a:hlinkClick r:id="" action="ppaction://media"/>
          </p:cNvPr>
          <p:cNvPicPr>
            <a:picLocks noRot="1" noChangeAspect="1"/>
          </p:cNvPicPr>
          <p:nvPr>
            <a:wavAudioFile r:embed="rId1" name="~PP3280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63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00034" y="518678"/>
            <a:ext cx="81438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24025" algn="l"/>
              </a:tabLst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2-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الخيوط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تتنوع الخيوط بألوانها ، وأشكالها ، وسماكتها </a:t>
            </a:r>
            <a:endParaRPr kumimoji="0" lang="ar-S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673219" y="1169243"/>
            <a:ext cx="29706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1724025" algn="l"/>
              </a:tabLst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أنواع الخيوط المستخدمة في </a:t>
            </a:r>
            <a:r>
              <a:rPr kumimoji="0" lang="ar-SA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الكروشيه</a:t>
            </a: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: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1724025" algn="l"/>
              </a:tabLst>
            </a:pPr>
            <a:endParaRPr lang="ar-SA" sz="1600" b="1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24025" algn="l"/>
              </a:tabLst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أ-</a:t>
            </a:r>
            <a:r>
              <a:rPr kumimoji="0" lang="ar-SA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الخيوط الصوفية </a:t>
            </a:r>
            <a:endParaRPr kumimoji="0" lang="ar-S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صورة 5" descr="الخيط المجدول"/>
          <p:cNvPicPr/>
          <p:nvPr/>
        </p:nvPicPr>
        <p:blipFill>
          <a:blip r:embed="rId3"/>
          <a:srcRect l="7133"/>
          <a:stretch>
            <a:fillRect/>
          </a:stretch>
        </p:blipFill>
        <p:spPr bwMode="auto">
          <a:xfrm>
            <a:off x="3571868" y="2361709"/>
            <a:ext cx="2428892" cy="163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428792" y="4233454"/>
            <a:ext cx="66436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24025" algn="l"/>
              </a:tabLst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خيط </a:t>
            </a:r>
            <a:r>
              <a:rPr kumimoji="0" lang="ar-SA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كروشيه</a:t>
            </a: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من الصوف </a:t>
            </a:r>
            <a:endParaRPr kumimoji="0" lang="ar-SA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~PP2362.WAV">
            <a:hlinkClick r:id="" action="ppaction://media"/>
          </p:cNvPr>
          <p:cNvPicPr>
            <a:picLocks noRot="1" noChangeAspect="1"/>
          </p:cNvPicPr>
          <p:nvPr>
            <a:wavAudioFile r:embed="rId1" name="~PP2362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4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00034" y="882078"/>
            <a:ext cx="821537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24025" algn="l"/>
              </a:tabLst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هناك أنواع عديدة من الخيوط الصوفية منها : </a:t>
            </a: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24025" algn="l"/>
              </a:tabLst>
            </a:pP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24025" algn="l"/>
              </a:tabLst>
            </a:pP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خيط الصوف السميك الذي يصلح للحقائب والشالات .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24025" algn="l"/>
              </a:tabLst>
            </a:pP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خيط الصوف الرقيق الذي يصلح للمفارش وألبسة الأطفال .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24025" algn="l"/>
              </a:tabLst>
            </a:pP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خيط الصوف المتوسط الذي يصلح لأغلب الاستعمالات .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24025" algn="l"/>
              </a:tabLst>
            </a:pP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خيط الصوف الذي يكون له وبر قصير لامع ، يمكن استخدامه في مجالات عدة ، ولا ينصح باستخدامه للأطفال فربما يسبب لهم الحساسية .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24025" algn="l"/>
              </a:tabLst>
            </a:pP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خيط </a:t>
            </a:r>
            <a:r>
              <a:rPr kumimoji="0" lang="ar-SA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الموهير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وهو نوع من أنواع الصوف ، له وبر ناعم جداً، وليس لامع ، يصلح لعمل </a:t>
            </a:r>
            <a:r>
              <a:rPr kumimoji="0" lang="ar-SA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البلوزات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الشتوية .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24025" algn="l"/>
              </a:tabLst>
            </a:pP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الخيط المجدول : شكله يشبه السلاسل المنسوجة مع بعضها، وهذا ما يجعل من استعماله أمرا سهلا في </a:t>
            </a:r>
            <a:r>
              <a:rPr kumimoji="0" lang="ar-SA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سنارة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الكروشيه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.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24025" algn="l"/>
              </a:tabLst>
            </a:pP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الخيط المبروم : وهو عبارة عن مجموعة خيوط مبرومة مع بعضها ، وهذا ما يجعل من استخدامها </a:t>
            </a:r>
            <a:r>
              <a:rPr kumimoji="0" lang="ar-SA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بسنارة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الكروشيه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أمرا صعباً ، فهذا الخيط يناسب أعمال التريكو . 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24025" algn="l"/>
              </a:tabLst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~PP1468.WAV">
            <a:hlinkClick r:id="" action="ppaction://media"/>
          </p:cNvPr>
          <p:cNvPicPr>
            <a:picLocks noRot="1" noChangeAspect="1"/>
          </p:cNvPicPr>
          <p:nvPr>
            <a:wavAudioFile r:embed="rId1" name="~PP1468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77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00034" y="994460"/>
            <a:ext cx="82153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24025" algn="l"/>
              </a:tabLst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ب-الخيوط الحريرية : 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تتنوع</a:t>
            </a: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أيضا ألوانها ، وسماكتها، وهي من الخيوط المتينة، ولكن ينبغي تثبيت بدايات ونهايات العمل جيداً، فهو خيط ينزلق بسرعة ، لذا ينبغي تثبيتها بالخيط والإبرة ، بشرط إن لا يؤثر شكل الخيط ولونه على الشكل النهائي للعمل ، ومن سلبيات الخيط أيضا إن القطعة المحاكة تتسع بعد الاستعمال، ويعود لحالته الأولى بعد غسله .   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24025" algn="l"/>
              </a:tabLst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صورة 4" descr="الخيط الحريرية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7493" y="2466748"/>
            <a:ext cx="4709013" cy="196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928694" y="4876396"/>
            <a:ext cx="68580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24025" algn="l"/>
              </a:tabLs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خيط </a:t>
            </a:r>
            <a:r>
              <a:rPr kumimoji="0" lang="ar-SA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كروشيه</a:t>
            </a: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من الحرير </a:t>
            </a:r>
            <a:endParaRPr kumimoji="0" lang="ar-SA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~PP1072.WAV">
            <a:hlinkClick r:id="" action="ppaction://media"/>
          </p:cNvPr>
          <p:cNvPicPr>
            <a:picLocks noRot="1" noChangeAspect="1"/>
          </p:cNvPicPr>
          <p:nvPr>
            <a:wavAudioFile r:embed="rId1" name="~PP1072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74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259</Words>
  <PresentationFormat>عرض على الشاشة (3:4)‏</PresentationFormat>
  <Paragraphs>19</Paragraphs>
  <Slides>4</Slides>
  <Notes>0</Notes>
  <HiddenSlides>0</HiddenSlides>
  <MMClips>4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سمة Office</vt:lpstr>
      <vt:lpstr>الشريحة 1</vt:lpstr>
      <vt:lpstr>الشريحة 2</vt:lpstr>
      <vt:lpstr>الشريحة 3</vt:lpstr>
      <vt:lpstr>الشريحة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Belal</dc:creator>
  <cp:lastModifiedBy>Belal</cp:lastModifiedBy>
  <cp:revision>6</cp:revision>
  <dcterms:created xsi:type="dcterms:W3CDTF">2020-03-30T08:59:11Z</dcterms:created>
  <dcterms:modified xsi:type="dcterms:W3CDTF">2020-03-30T10:00:35Z</dcterms:modified>
</cp:coreProperties>
</file>