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857356" y="785794"/>
            <a:ext cx="5493812" cy="48320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endParaRPr lang="ar-SA" sz="2800" b="1" dirty="0"/>
          </a:p>
          <a:p>
            <a:pPr algn="ctr"/>
            <a:r>
              <a:rPr lang="ar-SA" sz="2800" b="1" dirty="0"/>
              <a:t>مادة الصناعات اليدوية / المرحلة الثالثة </a:t>
            </a:r>
          </a:p>
          <a:p>
            <a:pPr algn="ctr"/>
            <a:r>
              <a:rPr lang="ar-SA" sz="2800" b="1" dirty="0"/>
              <a:t>اقتصاد منزلي </a:t>
            </a:r>
          </a:p>
          <a:p>
            <a:pPr algn="ctr"/>
            <a:endParaRPr lang="ar-SA" sz="2800" b="1" dirty="0"/>
          </a:p>
          <a:p>
            <a:pPr algn="ctr"/>
            <a:r>
              <a:rPr lang="ar-SA" sz="2800" b="1" dirty="0"/>
              <a:t>محاضرة : أنواع </a:t>
            </a:r>
            <a:r>
              <a:rPr lang="ar-SA" sz="2800" b="1" dirty="0" err="1"/>
              <a:t>سنارات</a:t>
            </a:r>
            <a:r>
              <a:rPr lang="ar-SA" sz="2800" b="1" dirty="0"/>
              <a:t> </a:t>
            </a:r>
            <a:r>
              <a:rPr lang="ar-SA" sz="2800" b="1" dirty="0" err="1"/>
              <a:t>الكروشية</a:t>
            </a:r>
            <a:r>
              <a:rPr lang="ar-SA" sz="2800" b="1" dirty="0"/>
              <a:t> </a:t>
            </a:r>
            <a:r>
              <a:rPr lang="ar-SA" sz="2800" b="1" dirty="0"/>
              <a:t>ومقاساتها</a:t>
            </a:r>
          </a:p>
          <a:p>
            <a:pPr algn="ctr"/>
            <a:endParaRPr lang="ar-SA" sz="2800" b="1" dirty="0"/>
          </a:p>
          <a:p>
            <a:pPr algn="ctr"/>
            <a:endParaRPr lang="ar-SA" sz="2800" b="1" dirty="0"/>
          </a:p>
          <a:p>
            <a:pPr algn="ctr"/>
            <a:endParaRPr lang="ar-SA" sz="2800" b="1" dirty="0"/>
          </a:p>
          <a:p>
            <a:pPr algn="ctr"/>
            <a:endParaRPr lang="ar-SA" sz="2800" b="1" dirty="0"/>
          </a:p>
          <a:p>
            <a:pPr algn="ctr"/>
            <a:r>
              <a:rPr lang="ar-SA" sz="2800" b="1" dirty="0" err="1"/>
              <a:t>اعداد</a:t>
            </a:r>
            <a:r>
              <a:rPr lang="ar-SA" sz="2800" b="1" dirty="0"/>
              <a:t> المدرس المساعد </a:t>
            </a:r>
          </a:p>
          <a:p>
            <a:pPr algn="ctr"/>
            <a:r>
              <a:rPr lang="ar-SA" sz="2800" b="1" dirty="0"/>
              <a:t>نادين محمد </a:t>
            </a:r>
            <a:endParaRPr lang="ar-SA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714356"/>
            <a:ext cx="75648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أنواع </a:t>
            </a:r>
            <a:r>
              <a:rPr kumimoji="0" lang="ar-SA" sz="24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السنارات</a:t>
            </a:r>
            <a:r>
              <a:rPr kumimoji="0" lang="ar-S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تتنوع  المواد التي تصنع منها سنارات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الكروشيه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، بألوان ،ومقاسات مختلفة.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وتصنع عادة من مادة (الخشب ، المعدن ،البلاستك ، وغيرها ) .</a:t>
            </a:r>
            <a:endParaRPr kumimoji="0" lang="ar-S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http://raamcrochet.com/wp-content/uploads/2015/10/%D8%B3%D9%86%D8%A7%D8%B1%D8%A7%D8%AA-%D9%83%D8%B1%D9%88%D8%B4%D9%8A%D9%87-%D9%85%D9%86%D9%88%D8%B9%D8%A9.jpg"/>
          <p:cNvPicPr/>
          <p:nvPr/>
        </p:nvPicPr>
        <p:blipFill>
          <a:blip r:embed="rId2"/>
          <a:srcRect b="8731"/>
          <a:stretch>
            <a:fillRect/>
          </a:stretch>
        </p:blipFill>
        <p:spPr bwMode="auto">
          <a:xfrm>
            <a:off x="2154716" y="2071678"/>
            <a:ext cx="5274804" cy="294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00364" y="5286388"/>
            <a:ext cx="3558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شكل (1) يوضح أنواع سنارات </a:t>
            </a:r>
            <a:r>
              <a:rPr kumimoji="0" lang="ar-SA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الكروشيه</a:t>
            </a:r>
            <a:endParaRPr kumimoji="0" lang="ar-S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3" y="285728"/>
            <a:ext cx="87154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وبشكل عام ،كلما كانت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ملساء وناعمة كلما كانت الحياكة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بها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أسهل وأسرع ؛ لذا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السنارات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المعدنية هي أفضل الأنواع ، يليها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السنارات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البلاستك 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ويجب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الحرص عند اختيار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على خلوها من العيوب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كالنتوءات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أو الخشونة التي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تسبب تعلق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اجزاء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صغيرة من الخيط ؛ مما يسبب صعوبة في الحياكة ، وتلفاً في الخيط . </a:t>
            </a:r>
            <a:endParaRPr kumimoji="0" lang="ar-S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وهناك بعض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السنارات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الخشبية غير متقنة الصنع ، فلا تكون ملساء كفاية للحياكة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بها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بسهولة . </a:t>
            </a:r>
            <a:endParaRPr kumimoji="0" lang="ar-S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7" y="3000372"/>
            <a:ext cx="850112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مقاسات </a:t>
            </a:r>
            <a:r>
              <a:rPr kumimoji="0" lang="ar-SA" sz="24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غالبية الخيوط تكون مزودة بورقة  تعريفية ملفوفة على الخيط عند شرائه ، يدون فيها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المقاس المقترح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للسنارة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المناسبة للخيط . وفي بعض الأحيان تكون هذه الورقة مفقودة ، أو لا يذكر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فيها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مقاسات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المناسبة ،أو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احياناً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لا تزود الخيوط بالورقة التعريفية 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24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وبالإمكان اختيار المقاس المناسب </a:t>
            </a:r>
            <a:r>
              <a:rPr lang="ar-SA" sz="24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للسناره</a:t>
            </a:r>
            <a:r>
              <a:rPr lang="ar-SA" sz="24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بمقارنته بسمك الخيط ، وغالباً ما يكون المقاس المناسب عندما يكون سمك </a:t>
            </a:r>
            <a:r>
              <a:rPr lang="ar-SA" sz="2400" dirty="0" err="1"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السنارة</a:t>
            </a:r>
            <a:r>
              <a:rPr lang="ar-SA" sz="240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 اكبر بمليمترات  قليلة من سمك الخيط . </a:t>
            </a:r>
            <a:endParaRPr lang="ar-SA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-31906" y="275562"/>
            <a:ext cx="917590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لا يوجد مقاس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محدد يكون مناسب لمقاس خيط معين، فيمكن استخدام أكثر من مقاس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لسنارة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الكروشيه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واستخدامها في خيط واحد ، ولكن يجب التأكد استخدام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السناره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نفسها للعمل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الواحد أو المنتج الواحد ؛ لنحصل على منتج متساوي الحجم والسماكة والمطاطية .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وبشكل عام كلما زاد مقاس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السنارة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كلما كان المنتج النهائي اكبر حجماً ، وكلما زاد سمك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الخيط زاد سمك العمل النهائي ويكون مشدوداً </a:t>
            </a:r>
            <a:r>
              <a:rPr kumimoji="0" lang="ar-S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اكثر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S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نفس القيطان مع أربع سنارات مختلفة"/>
          <p:cNvPicPr/>
          <p:nvPr/>
        </p:nvPicPr>
        <p:blipFill>
          <a:blip r:embed="rId2"/>
          <a:srcRect b="18661"/>
          <a:stretch>
            <a:fillRect/>
          </a:stretch>
        </p:blipFill>
        <p:spPr bwMode="auto">
          <a:xfrm>
            <a:off x="1933963" y="2446697"/>
            <a:ext cx="5276074" cy="226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2286000" y="485437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000" b="1" dirty="0"/>
              <a:t>شكل (2) يوضح استخدام </a:t>
            </a:r>
            <a:r>
              <a:rPr lang="ar-SA" sz="2000" b="1" dirty="0" err="1"/>
              <a:t>احجام</a:t>
            </a:r>
            <a:r>
              <a:rPr lang="ar-SA" sz="2000" b="1" dirty="0"/>
              <a:t> مختلفة من </a:t>
            </a:r>
            <a:r>
              <a:rPr lang="ar-SA" sz="2000" b="1" dirty="0" err="1"/>
              <a:t>سنارة</a:t>
            </a:r>
            <a:r>
              <a:rPr lang="ar-SA" sz="2000" b="1" dirty="0"/>
              <a:t> </a:t>
            </a:r>
            <a:r>
              <a:rPr lang="ar-SA" sz="2000" b="1" dirty="0" err="1"/>
              <a:t>الكروشيه</a:t>
            </a:r>
            <a:r>
              <a:rPr lang="ar-SA" sz="2000" b="1" dirty="0"/>
              <a:t> مع مقاس ونوع واحد للخيط .</a:t>
            </a:r>
            <a:endParaRPr lang="ar-S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289</Words>
  <PresentationFormat>عرض على الشاشة (3:4)‏</PresentationFormat>
  <Paragraphs>29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Belal</dc:creator>
  <cp:lastModifiedBy>Belal</cp:lastModifiedBy>
  <cp:revision>8</cp:revision>
  <dcterms:created xsi:type="dcterms:W3CDTF">2020-03-06T13:58:57Z</dcterms:created>
  <dcterms:modified xsi:type="dcterms:W3CDTF">2020-03-06T15:16:27Z</dcterms:modified>
</cp:coreProperties>
</file>