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24D5-C713-46EC-9CF4-71090BF38D73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E516-2EEE-4B99-83C6-AF4381A25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798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24D5-C713-46EC-9CF4-71090BF38D73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E516-2EEE-4B99-83C6-AF4381A25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855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24D5-C713-46EC-9CF4-71090BF38D73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E516-2EEE-4B99-83C6-AF4381A25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343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24D5-C713-46EC-9CF4-71090BF38D73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E516-2EEE-4B99-83C6-AF4381A25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368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24D5-C713-46EC-9CF4-71090BF38D73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E516-2EEE-4B99-83C6-AF4381A25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615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24D5-C713-46EC-9CF4-71090BF38D73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E516-2EEE-4B99-83C6-AF4381A25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372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24D5-C713-46EC-9CF4-71090BF38D73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E516-2EEE-4B99-83C6-AF4381A25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174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24D5-C713-46EC-9CF4-71090BF38D73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E516-2EEE-4B99-83C6-AF4381A25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55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24D5-C713-46EC-9CF4-71090BF38D73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E516-2EEE-4B99-83C6-AF4381A25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99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24D5-C713-46EC-9CF4-71090BF38D73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E516-2EEE-4B99-83C6-AF4381A25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233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24D5-C713-46EC-9CF4-71090BF38D73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E516-2EEE-4B99-83C6-AF4381A25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84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824D5-C713-46EC-9CF4-71090BF38D73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EE516-2EEE-4B99-83C6-AF4381A25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984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النظريات الحديثة في اصل المجموعة الشمسية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933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الانفجارات النووية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r" rtl="1"/>
            <a:r>
              <a:rPr lang="ar-IQ" dirty="0" smtClean="0"/>
              <a:t>خلاصة النظرية </a:t>
            </a:r>
          </a:p>
          <a:p>
            <a:pPr algn="r" rtl="1"/>
            <a:r>
              <a:rPr lang="ar-IQ" dirty="0" smtClean="0"/>
              <a:t>ان قسما من الفضاء الكوني كان يتالف من غازات كثيفة اطلق عليها غامو ( المجره الاولى )  وبمرور الزمن اتحدت ذرات هذه الغازات مع بعضها وكونت الخلايا النووية </a:t>
            </a:r>
          </a:p>
          <a:p>
            <a:pPr algn="r" rtl="1"/>
            <a:r>
              <a:rPr lang="ar-IQ" dirty="0" smtClean="0"/>
              <a:t>صاحب تكوين الخلايا النووية انفجارات عظمى ادت لتناثر الاجسام الكونية في محيط اعظم اتساعا التي كانت تشغله الغازات وكونت مايعرف بالمجره الفلكية </a:t>
            </a:r>
          </a:p>
          <a:p>
            <a:pPr algn="r" rtl="1"/>
            <a:r>
              <a:rPr lang="ar-IQ" dirty="0" smtClean="0"/>
              <a:t>بعدها بدأت الغازات في التكثيف من جديد ، مرت بعمليات تقلص و انكماش و دوران و ميلاد كواكب جديدة في الفضاء الخارجي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323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نظرية سحابة الغبار العظمى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ar-IQ" dirty="0" smtClean="0"/>
              <a:t>تعتمد هذه النظرية على ان الشمس و الكواكب كانت من البداية في هئية سحابة كونية من الغاز و الغبار الذي اخذ يتكاثف تدريجيا تحت ضغط ضوء النجوم المنبعثة من كل انحاء الكون </a:t>
            </a:r>
          </a:p>
          <a:p>
            <a:pPr algn="r" rtl="1"/>
            <a:r>
              <a:rPr lang="ar-IQ" dirty="0" smtClean="0"/>
              <a:t>وتحت تاثير قوى الجاذبية المتولدة بدأت بعد ذلك تحدث حركات جوامية عظمى في باطن السحابة كانت هي النويات الاولى لتكون الكواكب من جذبها للمواد المحيطة بها </a:t>
            </a:r>
          </a:p>
          <a:p>
            <a:pPr algn="r" rtl="1"/>
            <a:r>
              <a:rPr lang="ar-IQ" smtClean="0"/>
              <a:t>ما تبقى من السحابة الاولى فقد تكثف في المركز مكونا الشمس و قد ادخلت هذه النظرية لاول مره اعتبارات القوى الكهرومغناطيسية تتولد في اواسط الغازات الحارة المتاتية على انها لعبت دورا هاما في امكانحدوث الدوامات التي تكونت حولها الكواكب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88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183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النظريات الحديثة في اصل المجموعة الشمسية </vt:lpstr>
      <vt:lpstr>الانفجارات النووية</vt:lpstr>
      <vt:lpstr>نظرية سحابة الغبار العظمى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النظريات الحديثة في اصل المجموعة الشمسية</dc:title>
  <dc:creator>Hp</dc:creator>
  <cp:lastModifiedBy>Hp</cp:lastModifiedBy>
  <cp:revision>2</cp:revision>
  <dcterms:created xsi:type="dcterms:W3CDTF">2020-03-28T09:52:40Z</dcterms:created>
  <dcterms:modified xsi:type="dcterms:W3CDTF">2020-03-28T10:04:19Z</dcterms:modified>
</cp:coreProperties>
</file>