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1BF9BF9-A326-4B99-AC93-A042E7D65C76}">
          <p14:sldIdLst>
            <p14:sldId id="256"/>
            <p14:sldId id="257"/>
            <p14:sldId id="258"/>
            <p14:sldId id="259"/>
            <p14:sldId id="260"/>
            <p14:sldId id="261"/>
            <p14:sldId id="262"/>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13AF47-3A2E-4B51-9B16-9D7B8D45A37F}" type="datetimeFigureOut">
              <a:rPr lang="ar-IQ" smtClean="0"/>
              <a:t>04/01/1442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C9CC8E-880C-4A2E-AF24-F0AB4E1F4295}" type="slidenum">
              <a:rPr lang="ar-IQ" smtClean="0"/>
              <a:t>‹#›</a:t>
            </a:fld>
            <a:endParaRPr lang="ar-IQ"/>
          </a:p>
        </p:txBody>
      </p:sp>
    </p:spTree>
    <p:extLst>
      <p:ext uri="{BB962C8B-B14F-4D97-AF65-F5344CB8AC3E}">
        <p14:creationId xmlns:p14="http://schemas.microsoft.com/office/powerpoint/2010/main" val="5812513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BC9CC8E-880C-4A2E-AF24-F0AB4E1F4295}" type="slidenum">
              <a:rPr lang="ar-IQ" smtClean="0"/>
              <a:t>1</a:t>
            </a:fld>
            <a:endParaRPr lang="ar-IQ"/>
          </a:p>
        </p:txBody>
      </p:sp>
    </p:spTree>
    <p:extLst>
      <p:ext uri="{BB962C8B-B14F-4D97-AF65-F5344CB8AC3E}">
        <p14:creationId xmlns:p14="http://schemas.microsoft.com/office/powerpoint/2010/main" val="54657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7BC9CC8E-880C-4A2E-AF24-F0AB4E1F4295}" type="slidenum">
              <a:rPr lang="ar-IQ" smtClean="0"/>
              <a:t>10</a:t>
            </a:fld>
            <a:endParaRPr lang="ar-IQ"/>
          </a:p>
        </p:txBody>
      </p:sp>
    </p:spTree>
    <p:extLst>
      <p:ext uri="{BB962C8B-B14F-4D97-AF65-F5344CB8AC3E}">
        <p14:creationId xmlns:p14="http://schemas.microsoft.com/office/powerpoint/2010/main" val="4276483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2C20D3D-CBBB-4030-AF3A-D6519ADCA44F}"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14487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C20D3D-CBBB-4030-AF3A-D6519ADCA44F}"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24047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C20D3D-CBBB-4030-AF3A-D6519ADCA44F}"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187138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C20D3D-CBBB-4030-AF3A-D6519ADCA44F}"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303161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20D3D-CBBB-4030-AF3A-D6519ADCA44F}"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355745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2C20D3D-CBBB-4030-AF3A-D6519ADCA44F}"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97240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2C20D3D-CBBB-4030-AF3A-D6519ADCA44F}" type="datetimeFigureOut">
              <a:rPr lang="ar-IQ" smtClean="0"/>
              <a:t>04/01/1442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211379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2C20D3D-CBBB-4030-AF3A-D6519ADCA44F}" type="datetimeFigureOut">
              <a:rPr lang="ar-IQ" smtClean="0"/>
              <a:t>04/01/1442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106329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20D3D-CBBB-4030-AF3A-D6519ADCA44F}" type="datetimeFigureOut">
              <a:rPr lang="ar-IQ" smtClean="0"/>
              <a:t>04/01/1442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244163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20D3D-CBBB-4030-AF3A-D6519ADCA44F}"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104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20D3D-CBBB-4030-AF3A-D6519ADCA44F}"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FC241FD-DB89-4AEE-A43B-AC9DBA3C1B18}" type="slidenum">
              <a:rPr lang="ar-IQ" smtClean="0"/>
              <a:t>‹#›</a:t>
            </a:fld>
            <a:endParaRPr lang="ar-IQ"/>
          </a:p>
        </p:txBody>
      </p:sp>
    </p:spTree>
    <p:extLst>
      <p:ext uri="{BB962C8B-B14F-4D97-AF65-F5344CB8AC3E}">
        <p14:creationId xmlns:p14="http://schemas.microsoft.com/office/powerpoint/2010/main" val="151820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C20D3D-CBBB-4030-AF3A-D6519ADCA44F}" type="datetimeFigureOut">
              <a:rPr lang="ar-IQ" smtClean="0"/>
              <a:t>04/01/1442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C241FD-DB89-4AEE-A43B-AC9DBA3C1B18}" type="slidenum">
              <a:rPr lang="ar-IQ" smtClean="0"/>
              <a:t>‹#›</a:t>
            </a:fld>
            <a:endParaRPr lang="ar-IQ"/>
          </a:p>
        </p:txBody>
      </p:sp>
    </p:spTree>
    <p:extLst>
      <p:ext uri="{BB962C8B-B14F-4D97-AF65-F5344CB8AC3E}">
        <p14:creationId xmlns:p14="http://schemas.microsoft.com/office/powerpoint/2010/main" val="36260438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C00000"/>
                </a:solidFill>
              </a:rPr>
              <a:t>تقويم الفكر الاسلامي الحديث</a:t>
            </a:r>
            <a:endParaRPr lang="ar-IQ" dirty="0">
              <a:solidFill>
                <a:srgbClr val="C00000"/>
              </a:solidFill>
            </a:endParaRPr>
          </a:p>
        </p:txBody>
      </p:sp>
      <p:sp>
        <p:nvSpPr>
          <p:cNvPr id="4" name="عنصر نائب للمحتوى 3"/>
          <p:cNvSpPr>
            <a:spLocks noGrp="1"/>
          </p:cNvSpPr>
          <p:nvPr>
            <p:ph idx="1"/>
          </p:nvPr>
        </p:nvSpPr>
        <p:spPr/>
        <p:txBody>
          <a:bodyPr/>
          <a:lstStyle/>
          <a:p>
            <a:pPr lvl="6"/>
            <a:r>
              <a:rPr lang="ar-IQ" sz="2800" dirty="0" smtClean="0">
                <a:solidFill>
                  <a:srgbClr val="002060"/>
                </a:solidFill>
              </a:rPr>
              <a:t>اعداد </a:t>
            </a:r>
          </a:p>
          <a:p>
            <a:r>
              <a:rPr lang="ar-IQ" dirty="0" smtClean="0">
                <a:solidFill>
                  <a:srgbClr val="002060"/>
                </a:solidFill>
              </a:rPr>
              <a:t>                 </a:t>
            </a:r>
            <a:r>
              <a:rPr lang="ar-IQ" dirty="0" err="1" smtClean="0">
                <a:solidFill>
                  <a:srgbClr val="002060"/>
                </a:solidFill>
              </a:rPr>
              <a:t>أ.م.د</a:t>
            </a:r>
            <a:r>
              <a:rPr lang="ar-IQ" dirty="0" smtClean="0">
                <a:solidFill>
                  <a:srgbClr val="002060"/>
                </a:solidFill>
              </a:rPr>
              <a:t>. رقية شاكر منصور</a:t>
            </a:r>
          </a:p>
          <a:p>
            <a:r>
              <a:rPr lang="ar-IQ" dirty="0" smtClean="0">
                <a:solidFill>
                  <a:srgbClr val="002060"/>
                </a:solidFill>
              </a:rPr>
              <a:t>قسم علوم القران الكريم والتربية الإسلامية</a:t>
            </a:r>
          </a:p>
        </p:txBody>
      </p:sp>
    </p:spTree>
    <p:extLst>
      <p:ext uri="{BB962C8B-B14F-4D97-AF65-F5344CB8AC3E}">
        <p14:creationId xmlns:p14="http://schemas.microsoft.com/office/powerpoint/2010/main" val="1755409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lnSpcReduction="10000"/>
          </a:bodyPr>
          <a:lstStyle/>
          <a:p>
            <a:pPr marL="514350" indent="-514350">
              <a:buAutoNum type="arabicPlain" startAt="3"/>
            </a:pPr>
            <a:r>
              <a:rPr lang="ar-IQ" dirty="0" smtClean="0"/>
              <a:t>يحقق الطمانينة والسعادة والاستقرار والامن في الحياة الانسانية قال تعالى : (وعد الله الذين ءامنوا منكم وعملوا الصالحات ليستخلفنهم في الارض كما استخلف الذين من قبلهم وليمكنن لهم دينهم الذي ارتضى لهم)</a:t>
            </a:r>
          </a:p>
          <a:p>
            <a:pPr marL="514350" indent="-514350">
              <a:buAutoNum type="arabicPlain" startAt="3"/>
            </a:pPr>
            <a:r>
              <a:rPr lang="ar-IQ" dirty="0" smtClean="0"/>
              <a:t>ثابت لايتغير بتغير الامكنة والازمنة واالمقصود بالخطاب الثابت هو الاحكام الشرعية فاذا عالج الحكم الشرعي قضية ما  تبقى القضية تاخذ نفس الحكم فاذا كان هناك واقع جديد فانه يحتاج الى حكم اخر اما الاساليب والوسائل فانها تتغير </a:t>
            </a:r>
            <a:r>
              <a:rPr lang="ar-IQ" smtClean="0"/>
              <a:t>وتتبدل </a:t>
            </a:r>
            <a:r>
              <a:rPr lang="ar-IQ"/>
              <a:t>.</a:t>
            </a:r>
            <a:endParaRPr lang="ar-IQ" dirty="0" smtClean="0"/>
          </a:p>
        </p:txBody>
      </p:sp>
    </p:spTree>
    <p:extLst>
      <p:ext uri="{BB962C8B-B14F-4D97-AF65-F5344CB8AC3E}">
        <p14:creationId xmlns:p14="http://schemas.microsoft.com/office/powerpoint/2010/main" val="399461864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الفكر الاسلامي المعاصر او الحديث</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هو محاولة تجديد وتطوير للفكر والخطاب الديني الاسلامي وتحليل الظواهر الدينية بدراسة كل ما عرفته في تراثها الاصيل ومزجه بما هو حاصل في الواقع المعاصر ومن ثم خلط ودمج الاصيل بالحديث وبالمفاهيم الحديثة العصرية مواكبا للتطور الاجتماعي والتاريخي والنفسي والسياسي للعالم والمجتمعات ككل ونظر التيار المعتدل واخذ مايصلح وينفع من التراث الاصيل ليتماشى مع ماينفع ويصلح في الواقع المعاش من تطورات وتغيرات في كل مناحي الحياة الانسانية وتاويل النصوص الدينية بما يخدم هذا المفهوم  وحتى لايحدث انجراف تام ككل ماهو غربي بمافي حضارتهم من سلبيات وايجابيات</a:t>
            </a:r>
            <a:endParaRPr lang="ar-IQ" dirty="0"/>
          </a:p>
        </p:txBody>
      </p:sp>
    </p:spTree>
    <p:extLst>
      <p:ext uri="{BB962C8B-B14F-4D97-AF65-F5344CB8AC3E}">
        <p14:creationId xmlns:p14="http://schemas.microsoft.com/office/powerpoint/2010/main" val="1301640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C00000"/>
                </a:solidFill>
              </a:rPr>
              <a:t>الفكر الاسلامي </a:t>
            </a:r>
            <a:r>
              <a:rPr lang="ar-IQ" dirty="0" smtClean="0">
                <a:solidFill>
                  <a:srgbClr val="C00000"/>
                </a:solidFill>
              </a:rPr>
              <a:t>المعاصر</a:t>
            </a:r>
            <a:endParaRPr lang="ar-IQ" dirty="0"/>
          </a:p>
        </p:txBody>
      </p:sp>
      <p:sp>
        <p:nvSpPr>
          <p:cNvPr id="3" name="Content Placeholder 2"/>
          <p:cNvSpPr>
            <a:spLocks noGrp="1"/>
          </p:cNvSpPr>
          <p:nvPr>
            <p:ph idx="1"/>
          </p:nvPr>
        </p:nvSpPr>
        <p:spPr/>
        <p:txBody>
          <a:bodyPr/>
          <a:lstStyle/>
          <a:p>
            <a:r>
              <a:rPr lang="ar-IQ" dirty="0" smtClean="0"/>
              <a:t>او نقول بعبارة اخرى الفكر الاسلامي المعاصر هو محاولة احياء الفكر الديني من جديد واعادة بعثه من خلال دراسة التراث الاسلامي ليتماشى مع معطيات الواقع وذلك من اجل ان تكون الريادة لهذه الامة بما تحمله من مكونات حسية ومادية ومعنوية </a:t>
            </a:r>
            <a:endParaRPr lang="ar-IQ" dirty="0"/>
          </a:p>
        </p:txBody>
      </p:sp>
    </p:spTree>
    <p:extLst>
      <p:ext uri="{BB962C8B-B14F-4D97-AF65-F5344CB8AC3E}">
        <p14:creationId xmlns:p14="http://schemas.microsoft.com/office/powerpoint/2010/main" val="2384412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تجديد الخطاب الديني المعاصر </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التجديد لغة تجدد الشي صار جديدا   </a:t>
            </a:r>
          </a:p>
          <a:p>
            <a:r>
              <a:rPr lang="ar-IQ" dirty="0" smtClean="0"/>
              <a:t>تجديد الدين اصطلاحا يعني اعادة نضارته ورونقه وبهاءه واحياء ما اندرس من سننه ومعالمه ونشره بين الناس وهو يعني بالتاكيد تجديد الفهم لتعاليم الاسلام لا تجديد التعاليم      </a:t>
            </a:r>
          </a:p>
          <a:p>
            <a:r>
              <a:rPr lang="ar-IQ" dirty="0" smtClean="0"/>
              <a:t>لتجديد الحطاب الديني مفهومان اولهما معني بتصحيح المفاهيم وايقاظ ماضعف من همم المسلمين والعمل على اعادة تشكيل وبناء وعي اسلامي حضاري قوامه العقل يدعو الى تعليم الناس جوهر الدين وحقيقته </a:t>
            </a:r>
          </a:p>
          <a:p>
            <a:r>
              <a:rPr lang="ar-IQ" dirty="0" smtClean="0"/>
              <a:t>المفهوم الثاني</a:t>
            </a:r>
          </a:p>
          <a:p>
            <a:r>
              <a:rPr lang="ar-IQ" dirty="0" smtClean="0"/>
              <a:t>يتعلق في قسمه الاكبر بمساءل العقيدة وضرورة تخليصها من الشوائب والاضافات البشرية فيما يهتم في شقه الثاني بامر العبادات من حيث بيان مفهومها ومقاصدها فضلا عن شرح منظومة الاخلاق الاسلامية على مستوى كل من الفرد والمجتمع</a:t>
            </a:r>
            <a:endParaRPr lang="ar-IQ" dirty="0"/>
          </a:p>
        </p:txBody>
      </p:sp>
    </p:spTree>
    <p:extLst>
      <p:ext uri="{BB962C8B-B14F-4D97-AF65-F5344CB8AC3E}">
        <p14:creationId xmlns:p14="http://schemas.microsoft.com/office/powerpoint/2010/main" val="3208210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اما الخطاب لغة  جاء في لسان العرب الخطاب هو مراجعة الكلام والمخاطبة مفاعلة من الخطاب </a:t>
            </a:r>
          </a:p>
          <a:p>
            <a:pPr marL="0" indent="0">
              <a:buNone/>
            </a:pPr>
            <a:r>
              <a:rPr lang="ar-IQ" dirty="0" smtClean="0"/>
              <a:t>الخطاب اصطلاحا هو كل نطق او كتابة تحمل وجهة نظر محددة من المتكلم او الكاتب ويفترض فيه التاثير على السامع او القارى مع الاخذ بعين الاعتبار مجمل الظروف والممارسات التي تم فيها</a:t>
            </a:r>
            <a:endParaRPr lang="ar-IQ" dirty="0"/>
          </a:p>
        </p:txBody>
      </p:sp>
    </p:spTree>
    <p:extLst>
      <p:ext uri="{BB962C8B-B14F-4D97-AF65-F5344CB8AC3E}">
        <p14:creationId xmlns:p14="http://schemas.microsoft.com/office/powerpoint/2010/main" val="3145607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فالخطاب هو ايصال الافكار الى الاخرين بواسطة الكلام المفهوم واللغة في ذلك هو اداة الخطاب يعني وعاء الافكار</a:t>
            </a:r>
          </a:p>
          <a:p>
            <a:r>
              <a:rPr lang="ar-IQ" dirty="0" smtClean="0"/>
              <a:t>قال رسول الله ( صلى الله عليه وسلم )  ان الله يبعث لهذه الامة على راس كل مئة سنة من يجدد لها امر دينها .</a:t>
            </a:r>
          </a:p>
        </p:txBody>
      </p:sp>
    </p:spTree>
    <p:extLst>
      <p:ext uri="{BB962C8B-B14F-4D97-AF65-F5344CB8AC3E}">
        <p14:creationId xmlns:p14="http://schemas.microsoft.com/office/powerpoint/2010/main" val="849852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ar-IQ" dirty="0" smtClean="0"/>
              <a:t>مايتصف به الخطاب الديني المعاصر</a:t>
            </a:r>
            <a:endParaRPr lang="ar-IQ"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ar-IQ" dirty="0" smtClean="0"/>
              <a:t>ان كثرة الحديث عن خطر الفكر المستورد والعيش الدائم تحت ظلال الخوف من اشباح الغزاة يحتاج الى مراجعة واستدراك ذلك  ان اكثر الافكار التي نعيشها اليوم افكار مستوردة من مكان اخر او زمان اخر والفرض الذي لا يجوز البناء غيره ان المسلمين اصحاب عقول ونظر وان لهم في اختيارهم من تجارب الاخرين وافكارهم ميزانا ومعيارا.</a:t>
            </a:r>
          </a:p>
          <a:p>
            <a:pPr marL="514350" indent="-514350">
              <a:buFont typeface="+mj-lt"/>
              <a:buAutoNum type="arabicPeriod"/>
            </a:pPr>
            <a:r>
              <a:rPr lang="ar-IQ" dirty="0" smtClean="0"/>
              <a:t>يواجه الخطاب الديني المعاصر مازقا حقيقيا في التعامل مع الغرب عموما من حيث طبيعة هذا الخطاب وكيفية ايجاد خطاب اسلامي واضح ومميز يجيد التعامل مع العقلية الغربية بعيدا عن اسلوب الوعظ المباشر والنمطية السائدة في عالمنا العربي والاسلامي فالغرب يحتاج لعقلية عاشت وفهمت الثقافة الغربية وتعرف كيف تخاطب المثقف الغربي بلغته بعيدا عن اسلوب الخطابة والوعظ المباشر فالغرب يحتاج للغة العقل والبرهان .</a:t>
            </a:r>
            <a:endParaRPr lang="ar-IQ" dirty="0"/>
          </a:p>
        </p:txBody>
      </p:sp>
    </p:spTree>
    <p:extLst>
      <p:ext uri="{BB962C8B-B14F-4D97-AF65-F5344CB8AC3E}">
        <p14:creationId xmlns:p14="http://schemas.microsoft.com/office/powerpoint/2010/main" val="1794471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marL="0" indent="0">
              <a:buNone/>
            </a:pPr>
            <a:r>
              <a:rPr lang="ar-IQ" dirty="0" smtClean="0"/>
              <a:t>3  تحديات داخلية  تعد قضية الخلاف التاريخي بين الشيعة والسنة من المشكلات الحقيقية التي تواجه الخطاب الديني في العصر الحديث ورغم انعقاد عشرات المؤتمرات لهذا الغرض يبقى الوضع ماهو عليه دون تغيير حقيقي وجوهري ملموس لحل هذه الاشكالية التي مازالت تمثل صراعا مزمنا بين شطري الامة سنة وشيعة وتعد تحديا حقيقيا يهدد بنيان الوحدة الاسلامية.</a:t>
            </a:r>
            <a:endParaRPr lang="ar-IQ" dirty="0"/>
          </a:p>
        </p:txBody>
      </p:sp>
    </p:spTree>
    <p:extLst>
      <p:ext uri="{BB962C8B-B14F-4D97-AF65-F5344CB8AC3E}">
        <p14:creationId xmlns:p14="http://schemas.microsoft.com/office/powerpoint/2010/main" val="2508331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معالم وخصائص الخطاب الديني </a:t>
            </a:r>
            <a:endParaRPr lang="ar-IQ"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ar-IQ" dirty="0" smtClean="0"/>
              <a:t>انه خطاب عالمي بمعنى انه جاء يخاطب البشرية جمعاء بقطع النظر عن اعراقهم واجناسهم والوانهم واختلاف السنتهم خاطبهم القران (يابني ادم </a:t>
            </a:r>
            <a:r>
              <a:rPr lang="ar-IQ" dirty="0"/>
              <a:t>)</a:t>
            </a:r>
            <a:r>
              <a:rPr lang="ar-IQ" dirty="0" smtClean="0"/>
              <a:t>(وياايها الناس)فالاسلام دين عالمي جاء للناس كافة   قال تعالى :(وما ارسلناك الارحمة للعالمين)</a:t>
            </a:r>
          </a:p>
          <a:p>
            <a:pPr marL="514350" indent="-514350">
              <a:buFont typeface="+mj-lt"/>
              <a:buAutoNum type="arabicPeriod"/>
            </a:pPr>
            <a:r>
              <a:rPr lang="ar-IQ" dirty="0" smtClean="0"/>
              <a:t>انه خطاب شمولي فهو شامل لجميع مناحي الحياة المتصلة في تنظيم علاقة الانسان بخالقه وبنفسه وغيره قال تعالى : (ياايها الناس اعبدوا ربكم الذي خلقكم والذين من قبلكم لعلكم تتقون </a:t>
            </a:r>
            <a:r>
              <a:rPr lang="ar-IQ" dirty="0"/>
              <a:t>)</a:t>
            </a:r>
            <a:endParaRPr lang="ar-IQ" dirty="0" smtClean="0"/>
          </a:p>
          <a:p>
            <a:pPr marL="514350" indent="-514350">
              <a:buFont typeface="+mj-lt"/>
              <a:buAutoNum type="arabicPeriod"/>
            </a:pPr>
            <a:endParaRPr lang="ar-IQ" dirty="0"/>
          </a:p>
        </p:txBody>
      </p:sp>
    </p:spTree>
    <p:extLst>
      <p:ext uri="{BB962C8B-B14F-4D97-AF65-F5344CB8AC3E}">
        <p14:creationId xmlns:p14="http://schemas.microsoft.com/office/powerpoint/2010/main" val="3686704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675</Words>
  <Application>Microsoft Office PowerPoint</Application>
  <PresentationFormat>عرض على الشاشة (3:4)‏</PresentationFormat>
  <Paragraphs>29</Paragraphs>
  <Slides>10</Slides>
  <Notes>2</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تقويم الفكر الاسلامي الحديث</vt:lpstr>
      <vt:lpstr>الفكر الاسلامي المعاصر او الحديث</vt:lpstr>
      <vt:lpstr>الفكر الاسلامي المعاصر</vt:lpstr>
      <vt:lpstr>تجديد الخطاب الديني المعاصر </vt:lpstr>
      <vt:lpstr>عرض تقديمي في PowerPoint</vt:lpstr>
      <vt:lpstr>عرض تقديمي في PowerPoint</vt:lpstr>
      <vt:lpstr>مايتصف به الخطاب الديني المعاصر</vt:lpstr>
      <vt:lpstr>عرض تقديمي في PowerPoint</vt:lpstr>
      <vt:lpstr>معالم وخصائص الخطاب الديني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تقويم الفكرالاسلامي الحديث</dc:title>
  <dc:creator>User</dc:creator>
  <cp:lastModifiedBy>whatsapp</cp:lastModifiedBy>
  <cp:revision>35</cp:revision>
  <dcterms:created xsi:type="dcterms:W3CDTF">2019-12-01T17:28:34Z</dcterms:created>
  <dcterms:modified xsi:type="dcterms:W3CDTF">2020-08-22T20:25:56Z</dcterms:modified>
</cp:coreProperties>
</file>