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A6789-A9D7-484F-9E24-3F1518572BD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48790-9124-4CB6-9A46-F17045C8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3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48790-9124-4CB6-9A46-F17045C863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5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48790-9124-4CB6-9A46-F17045C863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63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6934058" cy="3505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ar-IQ" sz="4000" dirty="0" smtClean="0"/>
              <a:t>اختلف الباحثون </a:t>
            </a:r>
            <a:r>
              <a:rPr lang="ar-IQ" sz="4000" dirty="0"/>
              <a:t>في سبب ظهور مشكلة الصفات الالهية على قولين:</a:t>
            </a:r>
          </a:p>
          <a:p>
            <a:r>
              <a:rPr lang="ar-IQ" sz="4000" dirty="0" smtClean="0"/>
              <a:t>القول الاول: تأثير خارجي</a:t>
            </a:r>
          </a:p>
          <a:p>
            <a:r>
              <a:rPr lang="ar-IQ" sz="4000" dirty="0" smtClean="0"/>
              <a:t>القول الثاني : تطور فكري داخلي</a:t>
            </a:r>
            <a:endParaRPr lang="ar-IQ" sz="4000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CAF29198-95FC-460D-848B-9E74B7C4F93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289431" y="363379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رقية شاكر منصور/استاذ مساعد دكتور</a:t>
            </a:r>
          </a:p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عقيدة وفكر </a:t>
            </a:r>
            <a:r>
              <a:rPr lang="ar-IQ" sz="1600" b="1" dirty="0" smtClean="0">
                <a:solidFill>
                  <a:schemeClr val="tx1"/>
                </a:solidFill>
              </a:rPr>
              <a:t>اسلامي</a:t>
            </a: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ar-IQ" sz="1600" b="1" dirty="0" smtClean="0">
                <a:solidFill>
                  <a:schemeClr val="tx1"/>
                </a:solidFill>
              </a:rPr>
              <a:t>المرحلة الثانية</a:t>
            </a:r>
            <a:r>
              <a:rPr lang="ar-IQ" sz="1600" b="1" dirty="0" smtClean="0">
                <a:solidFill>
                  <a:schemeClr val="tx1"/>
                </a:solidFill>
              </a:rPr>
              <a:t/>
            </a:r>
            <a:br>
              <a:rPr lang="ar-IQ" sz="1600" b="1" dirty="0" smtClean="0">
                <a:solidFill>
                  <a:schemeClr val="tx1"/>
                </a:solidFill>
              </a:rPr>
            </a:br>
            <a:r>
              <a:rPr lang="ar-IQ" sz="1600" b="1" dirty="0" smtClean="0">
                <a:solidFill>
                  <a:schemeClr val="tx1"/>
                </a:solidFill>
              </a:rPr>
              <a:t>قسم علوم القران الكريم</a:t>
            </a:r>
          </a:p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جامعة بغداد/كلية التربية للبنات</a:t>
            </a:r>
          </a:p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العراق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2" name="مجسم مشطوف الحواف 1"/>
          <p:cNvSpPr/>
          <p:nvPr/>
        </p:nvSpPr>
        <p:spPr>
          <a:xfrm>
            <a:off x="1752600" y="381000"/>
            <a:ext cx="4419600" cy="2057400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4000" dirty="0" smtClean="0">
                <a:solidFill>
                  <a:schemeClr val="tx1"/>
                </a:solidFill>
              </a:rPr>
              <a:t>المحاضرة الثالثة   </a:t>
            </a:r>
            <a:r>
              <a:rPr lang="ar-IQ" sz="4400" b="1" i="1" dirty="0"/>
              <a:t>سبب ظهور </a:t>
            </a:r>
            <a:r>
              <a:rPr lang="ar-IQ" sz="4400" b="1" i="1" dirty="0" smtClean="0"/>
              <a:t>المشكلة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019800" cy="638908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endParaRPr lang="ar-IQ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ar-IQ" sz="3500" dirty="0" smtClean="0"/>
              <a:t>قول من قال بان السبب خارجي اختلفوا على اقوال: </a:t>
            </a:r>
          </a:p>
          <a:p>
            <a:r>
              <a:rPr lang="ar-IQ" sz="3500" dirty="0" smtClean="0"/>
              <a:t>1- </a:t>
            </a:r>
            <a:r>
              <a:rPr lang="ar-IQ" sz="3500" dirty="0"/>
              <a:t>علم الكلام المسيحي، عن طريق كتابات القديس يوحنا </a:t>
            </a:r>
            <a:endParaRPr lang="ar-IQ" sz="3500" dirty="0" smtClean="0"/>
          </a:p>
          <a:p>
            <a:r>
              <a:rPr lang="ar-IQ" sz="3500" dirty="0" smtClean="0"/>
              <a:t>الدمشقي</a:t>
            </a:r>
            <a:r>
              <a:rPr lang="ar-IQ" sz="3500" dirty="0"/>
              <a:t>، بحجة التشابه بين الفكرين المسيحي والاسلامي في اكثر من فكرة في معالجة هذه المشكلة.</a:t>
            </a:r>
            <a:endParaRPr lang="en-US" sz="3500" dirty="0"/>
          </a:p>
          <a:p>
            <a:r>
              <a:rPr lang="ar-IQ" sz="3500" dirty="0"/>
              <a:t>2- اليهودية بحجة:</a:t>
            </a:r>
            <a:endParaRPr lang="en-US" sz="3500" dirty="0"/>
          </a:p>
          <a:p>
            <a:r>
              <a:rPr lang="ar-IQ" sz="3500" dirty="0"/>
              <a:t>ان قول المعتزلة:  ( القرآن مخلوق) مقتبس من قول اليهود(التوراة مخلوقة).</a:t>
            </a:r>
            <a:endParaRPr lang="en-US" sz="3500" dirty="0"/>
          </a:p>
          <a:p>
            <a:pPr lvl="0"/>
            <a:r>
              <a:rPr lang="ar-IQ" sz="3500" dirty="0"/>
              <a:t>الفلاسفة: وذلك للصلات الفكرية بين الفلاسفة والمتكلمين ،وخاصة بين المعتزلة وبين الفلسفة اليونانية.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452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4191000" cy="984738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solidFill>
                  <a:schemeClr val="tx1"/>
                </a:solidFill>
              </a:rPr>
              <a:t>المحاضرة الثالثة</a:t>
            </a:r>
            <a:br>
              <a:rPr lang="ar-IQ" sz="3200" b="1" dirty="0" smtClean="0">
                <a:solidFill>
                  <a:schemeClr val="tx1"/>
                </a:solidFill>
              </a:rPr>
            </a:br>
            <a:r>
              <a:rPr lang="ar-IQ" sz="3200" b="1" smtClean="0">
                <a:solidFill>
                  <a:schemeClr val="tx1"/>
                </a:solidFill>
              </a:rPr>
              <a:t>سبب ظهور المشكلة </a:t>
            </a:r>
            <a:endParaRPr lang="ar-IQ" sz="32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33400" y="2350477"/>
            <a:ext cx="801272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ar-IQ" sz="5400" dirty="0" smtClean="0"/>
              <a:t>ثانيها : قول من يقول التطور الفكري داخل الاسلام </a:t>
            </a:r>
          </a:p>
          <a:p>
            <a:pPr lvl="0" algn="r"/>
            <a:r>
              <a:rPr lang="ar-IQ" sz="4800" dirty="0" smtClean="0"/>
              <a:t>ظهرت نتيجة حتمية للتطور الفكري داخل الإسلام نفسه، بحجة: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65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 smtClean="0">
                <a:solidFill>
                  <a:schemeClr val="tx1"/>
                </a:solidFill>
              </a:rPr>
              <a:t>سبب ظهور المشكلة</a:t>
            </a:r>
            <a:endParaRPr lang="ar-IQ" sz="3600" dirty="0">
              <a:solidFill>
                <a:schemeClr val="tx1"/>
              </a:solidFill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03920" cy="4572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ar-IQ" sz="3600" dirty="0"/>
              <a:t>- ان المشكلة  ظهرت نتيجة النقاش الديني، الذي دار في صفوف الخوارج حول قضية مرتكب الكبيرة، الذي جرّ الى بحث مشكلة القضاء والقدر ، ثم مشكلة الصفات الالهية.</a:t>
            </a:r>
            <a:endParaRPr lang="en-US" sz="3600" dirty="0"/>
          </a:p>
          <a:p>
            <a:r>
              <a:rPr lang="ar-IQ" sz="3600" dirty="0"/>
              <a:t>2- التمسك بحرفية الصفات الخبرية الواردة في القرآن الكريم ،وحمل تلك الصفات على معانيها الحقيقية </a:t>
            </a:r>
            <a:r>
              <a:rPr lang="ar-IQ" sz="3600" dirty="0" smtClean="0"/>
              <a:t> دون </a:t>
            </a:r>
            <a:r>
              <a:rPr lang="ar-IQ" sz="3600" dirty="0"/>
              <a:t>المجاز، الذي تطور من مشكلة لغوية الى مشكلة فلسفية بمعناها المصطلح.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1063</TotalTime>
  <Words>194</Words>
  <Application>Microsoft Office PowerPoint</Application>
  <PresentationFormat>عرض على الشاشة (3:4)‏</PresentationFormat>
  <Paragraphs>23</Paragraphs>
  <Slides>4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Civic</vt:lpstr>
      <vt:lpstr>رقية شاكر منصور/استاذ مساعد دكتور عقيدة وفكر اسلامي المرحلة الثانية قسم علوم القران الكريم جامعة بغداد/كلية التربية للبنات العراق</vt:lpstr>
      <vt:lpstr> </vt:lpstr>
      <vt:lpstr>المحاضرة الثالثة سبب ظهور المشكلة </vt:lpstr>
      <vt:lpstr>سبب ظهور المشكلة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رقية شاكر منصور/استاذ مساعد دكتور عقيدة وفكر اسلامي جامعة بغداد/كلية التربية للبنات العراق</dc:title>
  <dc:creator>pc</dc:creator>
  <cp:lastModifiedBy>whatsapp</cp:lastModifiedBy>
  <cp:revision>51</cp:revision>
  <dcterms:created xsi:type="dcterms:W3CDTF">2006-08-16T00:00:00Z</dcterms:created>
  <dcterms:modified xsi:type="dcterms:W3CDTF">2020-04-01T21:06:32Z</dcterms:modified>
</cp:coreProperties>
</file>