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44" autoAdjust="0"/>
    <p:restoredTop sz="86387" autoAdjust="0"/>
  </p:normalViewPr>
  <p:slideViewPr>
    <p:cSldViewPr>
      <p:cViewPr>
        <p:scale>
          <a:sx n="81" d="100"/>
          <a:sy n="81" d="100"/>
        </p:scale>
        <p:origin x="-142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A6789-A9D7-484F-9E24-3F1518572BD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48790-9124-4CB6-9A46-F17045C8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95600"/>
            <a:ext cx="6934058" cy="3505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ar-IQ" sz="4400" dirty="0"/>
              <a:t>يقولون أن أول من نفى الصفات الالهية شخصان هما: الجعد بن درهم ،والجهم بن صفوان، وقد بنى الجهم فكرته على ركنين هما:</a:t>
            </a:r>
            <a:endParaRPr lang="en-US" sz="4400" dirty="0"/>
          </a:p>
          <a:p>
            <a:endParaRPr lang="ar-IQ" sz="40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AF29198-95FC-460D-848B-9E74B7C4F93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113584" y="62487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1600" b="1" dirty="0" smtClean="0">
                <a:solidFill>
                  <a:schemeClr val="tx1"/>
                </a:solidFill>
              </a:rPr>
              <a:t>رقية شاكر منصور/استاذ مساعد دكتور</a:t>
            </a:r>
          </a:p>
          <a:p>
            <a:pPr algn="ctr"/>
            <a:r>
              <a:rPr lang="ar-IQ" sz="1600" b="1" dirty="0" smtClean="0">
                <a:solidFill>
                  <a:schemeClr val="tx1"/>
                </a:solidFill>
              </a:rPr>
              <a:t>عقيدة وفكر اسلامي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ar-IQ" sz="1600" b="1" dirty="0" smtClean="0">
                <a:solidFill>
                  <a:schemeClr val="tx1"/>
                </a:solidFill>
              </a:rPr>
              <a:t>المرحلة الثانية</a:t>
            </a:r>
            <a:br>
              <a:rPr lang="ar-IQ" sz="1600" b="1" dirty="0" smtClean="0">
                <a:solidFill>
                  <a:schemeClr val="tx1"/>
                </a:solidFill>
              </a:rPr>
            </a:br>
            <a:r>
              <a:rPr lang="ar-IQ" sz="1600" b="1" dirty="0" smtClean="0">
                <a:solidFill>
                  <a:schemeClr val="tx1"/>
                </a:solidFill>
              </a:rPr>
              <a:t>قسم علوم القران الكريم</a:t>
            </a:r>
          </a:p>
          <a:p>
            <a:pPr algn="ctr"/>
            <a:r>
              <a:rPr lang="ar-IQ" sz="1600" b="1" dirty="0" smtClean="0">
                <a:solidFill>
                  <a:schemeClr val="tx1"/>
                </a:solidFill>
              </a:rPr>
              <a:t>جامعة بغداد/كلية التربية للبنات</a:t>
            </a:r>
          </a:p>
          <a:p>
            <a:pPr algn="ctr"/>
            <a:r>
              <a:rPr lang="ar-IQ" sz="1600" b="1" dirty="0" smtClean="0">
                <a:solidFill>
                  <a:schemeClr val="tx1"/>
                </a:solidFill>
              </a:rPr>
              <a:t>العراق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" name="مجسم مشطوف الحواف 1"/>
          <p:cNvSpPr/>
          <p:nvPr/>
        </p:nvSpPr>
        <p:spPr>
          <a:xfrm>
            <a:off x="1682261" y="381000"/>
            <a:ext cx="4419600" cy="20574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4400" b="1" i="1" dirty="0"/>
              <a:t>المحاضرة الرابعة تاريخ مشكلة النزاع</a:t>
            </a:r>
            <a:endParaRPr lang="en-US" sz="4400" b="1" i="1" dirty="0"/>
          </a:p>
        </p:txBody>
      </p:sp>
      <p:pic>
        <p:nvPicPr>
          <p:cNvPr id="6" name="صوت 5" hidden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6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02"/>
    </mc:Choice>
    <mc:Fallback>
      <p:transition spd="slow" advTm="50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019800" cy="63890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endParaRPr lang="ar-IQ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40" y="1600200"/>
            <a:ext cx="8503920" cy="4572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ar-IQ" sz="4800" dirty="0"/>
              <a:t>1- </a:t>
            </a:r>
            <a:r>
              <a:rPr lang="ar-IQ" sz="4800" dirty="0" smtClean="0"/>
              <a:t>لغوي/ </a:t>
            </a:r>
          </a:p>
          <a:p>
            <a:r>
              <a:rPr lang="ar-IQ" sz="4800" dirty="0" smtClean="0"/>
              <a:t>قال : المماثلة هي :الاشتراك في الاسم. وكان يقول :لا أصف الباري تعالى بوصف يجوز إطلاقه على غيره كحي وعالم ومريد... ولذا اثبت الجهم لله تعالى صفة القدرة والخلق والايجاد ،،لأنه لا أحد يوصف بهذا من الخلق .</a:t>
            </a:r>
            <a:endParaRPr lang="en-US" sz="4800" dirty="0" smtClean="0"/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7452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066800"/>
          </a:xfrm>
        </p:spPr>
        <p:txBody>
          <a:bodyPr>
            <a:normAutofit fontScale="90000"/>
          </a:bodyPr>
          <a:lstStyle/>
          <a:p>
            <a:pPr rtl="1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5615"/>
            <a:ext cx="8077200" cy="4572000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r>
              <a:rPr lang="ar-IQ" sz="9600" dirty="0"/>
              <a:t>	2- </a:t>
            </a:r>
            <a:r>
              <a:rPr lang="ar-IQ" sz="9600" dirty="0" smtClean="0"/>
              <a:t>فلسفي</a:t>
            </a:r>
          </a:p>
          <a:p>
            <a:r>
              <a:rPr lang="ar-IQ" sz="9600" dirty="0" smtClean="0"/>
              <a:t> / </a:t>
            </a:r>
            <a:r>
              <a:rPr lang="ar-IQ" sz="11000" dirty="0" smtClean="0"/>
              <a:t>كان </a:t>
            </a:r>
            <a:r>
              <a:rPr lang="ar-IQ" sz="11000" dirty="0"/>
              <a:t>الجهم جبريا ،  فنفى القدرة الانسانية والاستطاعة فالإنسان مجبر في افعاله جميعا .وجاء المعتزلة فنفوا الصفات الالهية . ويعد واصل بن عطاء شيخ المعتزلة اول من نفى الصفات منهم ، وقال: (من اثبت معنى او صفة قديمة فقد اثبت إلهين) </a:t>
            </a:r>
            <a:endParaRPr lang="en-US" sz="11000" dirty="0"/>
          </a:p>
          <a:p>
            <a:endParaRPr lang="en-US" sz="1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85</Words>
  <Application>Microsoft Office PowerPoint</Application>
  <PresentationFormat>عرض على الشاشة (3:4)‏</PresentationFormat>
  <Paragraphs>12</Paragraphs>
  <Slides>3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Civic</vt:lpstr>
      <vt:lpstr>رقية شاكر منصور/استاذ مساعد دكتور عقيدة وفكر اسلامي المرحلة الثانية قسم علوم القران الكريم جامعة بغداد/كلية التربية للبنات العراق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رقية شاكر منصور/استاذ مساعد دكتور عقيدة وفكر اسلامي جامعة بغداد/كلية التربية للبنات العراق</dc:title>
  <dc:creator>pc</dc:creator>
  <cp:lastModifiedBy>whatsapp</cp:lastModifiedBy>
  <cp:revision>51</cp:revision>
  <dcterms:created xsi:type="dcterms:W3CDTF">2006-08-16T00:00:00Z</dcterms:created>
  <dcterms:modified xsi:type="dcterms:W3CDTF">2020-04-01T21:25:22Z</dcterms:modified>
</cp:coreProperties>
</file>