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8"/>
  </p:notesMasterIdLst>
  <p:sldIdLst>
    <p:sldId id="256" r:id="rId2"/>
    <p:sldId id="275" r:id="rId3"/>
    <p:sldId id="282" r:id="rId4"/>
    <p:sldId id="283" r:id="rId5"/>
    <p:sldId id="284" r:id="rId6"/>
    <p:sldId id="285" r:id="rId7"/>
    <p:sldId id="286" r:id="rId8"/>
    <p:sldId id="287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81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890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DE3645-C5B5-4824-A124-7C60461E04D1}" type="doc">
      <dgm:prSet loTypeId="urn:microsoft.com/office/officeart/2005/8/layout/target3" loCatId="relationship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C098FFB-FBF3-4252-8212-D3A8F5CB6D42}">
      <dgm:prSet/>
      <dgm:spPr/>
      <dgm:t>
        <a:bodyPr/>
        <a:lstStyle/>
        <a:p>
          <a:pPr rtl="1"/>
          <a:r>
            <a:rPr lang="ar-IQ" b="1" dirty="0" smtClean="0"/>
            <a:t>(لو): نوعان:</a:t>
          </a:r>
          <a:endParaRPr lang="en-US" dirty="0"/>
        </a:p>
      </dgm:t>
    </dgm:pt>
    <dgm:pt modelId="{8504D632-55B0-477C-A435-CE773DAD94AF}" type="parTrans" cxnId="{7ED3C0EE-9D8C-4182-902C-E603AD45F559}">
      <dgm:prSet/>
      <dgm:spPr/>
      <dgm:t>
        <a:bodyPr/>
        <a:lstStyle/>
        <a:p>
          <a:endParaRPr lang="en-US"/>
        </a:p>
      </dgm:t>
    </dgm:pt>
    <dgm:pt modelId="{A5A1CD96-D9FA-4881-9EBE-573D56121138}" type="sibTrans" cxnId="{7ED3C0EE-9D8C-4182-902C-E603AD45F559}">
      <dgm:prSet/>
      <dgm:spPr/>
      <dgm:t>
        <a:bodyPr/>
        <a:lstStyle/>
        <a:p>
          <a:endParaRPr lang="en-US"/>
        </a:p>
      </dgm:t>
    </dgm:pt>
    <dgm:pt modelId="{DC9325A0-1D5F-46DC-AFD1-892F5067D0EC}">
      <dgm:prSet/>
      <dgm:spPr/>
      <dgm:t>
        <a:bodyPr/>
        <a:lstStyle/>
        <a:p>
          <a:pPr rtl="1"/>
          <a:r>
            <a:rPr lang="ar-IQ" b="1" dirty="0" smtClean="0"/>
            <a:t>النوع الأول: المصدرية: وعلامتها صحة وقوع " أن " موقعها، نحو</a:t>
          </a:r>
          <a:r>
            <a:rPr lang="ar-IQ" b="1" dirty="0" smtClean="0"/>
            <a:t>: </a:t>
          </a:r>
          <a:r>
            <a:rPr lang="ar-IQ" b="1" dirty="0" smtClean="0">
              <a:solidFill>
                <a:srgbClr val="FF0000"/>
              </a:solidFill>
            </a:rPr>
            <a:t>وددت لو قام </a:t>
          </a:r>
          <a:r>
            <a:rPr lang="ar-IQ" b="1" dirty="0" smtClean="0">
              <a:solidFill>
                <a:srgbClr val="FF0000"/>
              </a:solidFill>
            </a:rPr>
            <a:t>زيد</a:t>
          </a:r>
          <a:r>
            <a:rPr lang="ar-IQ" b="1" dirty="0" smtClean="0"/>
            <a:t>. </a:t>
          </a:r>
          <a:r>
            <a:rPr lang="ar-IQ" b="1" dirty="0" smtClean="0"/>
            <a:t>أي: قيامه.</a:t>
          </a:r>
          <a:endParaRPr lang="en-US" dirty="0"/>
        </a:p>
      </dgm:t>
    </dgm:pt>
    <dgm:pt modelId="{BF98A346-F862-4BBA-902D-E2192BA6834F}" type="parTrans" cxnId="{0DE6037B-9D07-483D-82DB-E17112EDBE33}">
      <dgm:prSet/>
      <dgm:spPr/>
      <dgm:t>
        <a:bodyPr/>
        <a:lstStyle/>
        <a:p>
          <a:endParaRPr lang="en-US"/>
        </a:p>
      </dgm:t>
    </dgm:pt>
    <dgm:pt modelId="{D30487CE-9835-43C2-9BF0-C29850D2CABE}" type="sibTrans" cxnId="{0DE6037B-9D07-483D-82DB-E17112EDBE33}">
      <dgm:prSet/>
      <dgm:spPr/>
      <dgm:t>
        <a:bodyPr/>
        <a:lstStyle/>
        <a:p>
          <a:endParaRPr lang="en-US"/>
        </a:p>
      </dgm:t>
    </dgm:pt>
    <dgm:pt modelId="{3075BDFB-9935-426A-8416-17803BD1D912}">
      <dgm:prSet/>
      <dgm:spPr/>
      <dgm:t>
        <a:bodyPr/>
        <a:lstStyle/>
        <a:p>
          <a:pPr rtl="1"/>
          <a:r>
            <a:rPr lang="ar-IQ" b="1" dirty="0" smtClean="0"/>
            <a:t>النوع الثاني: الشرطية: حرف شرط غير جازم.</a:t>
          </a:r>
          <a:endParaRPr lang="en-US" dirty="0"/>
        </a:p>
      </dgm:t>
    </dgm:pt>
    <dgm:pt modelId="{D0BB9DDE-734B-4A0B-A894-749DC713050E}" type="parTrans" cxnId="{45C77D77-766E-4B91-B39D-C2120559D463}">
      <dgm:prSet/>
      <dgm:spPr/>
      <dgm:t>
        <a:bodyPr/>
        <a:lstStyle/>
        <a:p>
          <a:endParaRPr lang="en-US"/>
        </a:p>
      </dgm:t>
    </dgm:pt>
    <dgm:pt modelId="{53E9C0B3-6AA2-40DB-91D3-B3061B931655}" type="sibTrans" cxnId="{45C77D77-766E-4B91-B39D-C2120559D463}">
      <dgm:prSet/>
      <dgm:spPr/>
      <dgm:t>
        <a:bodyPr/>
        <a:lstStyle/>
        <a:p>
          <a:endParaRPr lang="en-US"/>
        </a:p>
      </dgm:t>
    </dgm:pt>
    <dgm:pt modelId="{A6016D12-5D46-47C9-8191-0FABFF25FD40}">
      <dgm:prSet/>
      <dgm:spPr/>
      <dgm:t>
        <a:bodyPr/>
        <a:lstStyle/>
        <a:p>
          <a:pPr rtl="1"/>
          <a:r>
            <a:rPr lang="ar-IQ" b="1" dirty="0" smtClean="0"/>
            <a:t>وتعرب: حرف امتناع لامتناع، أي امتناع حصول الجواب لامتناع الشرط.</a:t>
          </a:r>
          <a:endParaRPr lang="en-US" dirty="0"/>
        </a:p>
      </dgm:t>
    </dgm:pt>
    <dgm:pt modelId="{4F295800-ACB8-4246-B480-4B479CDEA037}" type="parTrans" cxnId="{547964AC-04C5-464A-BE03-53DF83F4827D}">
      <dgm:prSet/>
      <dgm:spPr/>
      <dgm:t>
        <a:bodyPr/>
        <a:lstStyle/>
        <a:p>
          <a:endParaRPr lang="en-US"/>
        </a:p>
      </dgm:t>
    </dgm:pt>
    <dgm:pt modelId="{E6CEFC0A-3911-4314-9D4C-C08AE208DEAF}" type="sibTrans" cxnId="{547964AC-04C5-464A-BE03-53DF83F4827D}">
      <dgm:prSet/>
      <dgm:spPr/>
      <dgm:t>
        <a:bodyPr/>
        <a:lstStyle/>
        <a:p>
          <a:endParaRPr lang="en-US"/>
        </a:p>
      </dgm:t>
    </dgm:pt>
    <dgm:pt modelId="{2788FD34-F52A-4A5C-90D4-7B50D3853AB6}">
      <dgm:prSet/>
      <dgm:spPr/>
      <dgm:t>
        <a:bodyPr/>
        <a:lstStyle/>
        <a:p>
          <a:pPr rtl="1"/>
          <a:r>
            <a:rPr lang="ar-IQ" b="1" dirty="0" smtClean="0"/>
            <a:t>وعبارة سيبويه بأنها: (حرف لما كان سيقع لوقوع غيره)، وهي الاصح، لكن الأول أشهر.</a:t>
          </a:r>
          <a:endParaRPr lang="en-US" dirty="0"/>
        </a:p>
      </dgm:t>
    </dgm:pt>
    <dgm:pt modelId="{4DB3DAD7-86E6-4047-A2D1-7605891441E9}" type="parTrans" cxnId="{8B982F62-11FA-4E05-918A-19678CA304C5}">
      <dgm:prSet/>
      <dgm:spPr/>
      <dgm:t>
        <a:bodyPr/>
        <a:lstStyle/>
        <a:p>
          <a:endParaRPr lang="en-US"/>
        </a:p>
      </dgm:t>
    </dgm:pt>
    <dgm:pt modelId="{285A82B2-C0A5-4DFF-88C3-D357D5C92652}" type="sibTrans" cxnId="{8B982F62-11FA-4E05-918A-19678CA304C5}">
      <dgm:prSet/>
      <dgm:spPr/>
      <dgm:t>
        <a:bodyPr/>
        <a:lstStyle/>
        <a:p>
          <a:endParaRPr lang="en-US"/>
        </a:p>
      </dgm:t>
    </dgm:pt>
    <dgm:pt modelId="{06E856A1-3083-4DB1-BBB2-72704CDE6A23}" type="pres">
      <dgm:prSet presAssocID="{83DE3645-C5B5-4824-A124-7C60461E04D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2D37C8-1C58-4554-AF2A-F065C1C57C16}" type="pres">
      <dgm:prSet presAssocID="{3C098FFB-FBF3-4252-8212-D3A8F5CB6D42}" presName="circle1" presStyleLbl="node1" presStyleIdx="0" presStyleCnt="1" custLinFactNeighborX="-1247" custLinFactNeighborY="-2747"/>
      <dgm:spPr/>
    </dgm:pt>
    <dgm:pt modelId="{203EDFCE-1A35-4DD3-89E3-B2500AB26B18}" type="pres">
      <dgm:prSet presAssocID="{3C098FFB-FBF3-4252-8212-D3A8F5CB6D42}" presName="space" presStyleCnt="0"/>
      <dgm:spPr/>
    </dgm:pt>
    <dgm:pt modelId="{92954EE3-3E9E-4B03-BFB1-2874BCE5C000}" type="pres">
      <dgm:prSet presAssocID="{3C098FFB-FBF3-4252-8212-D3A8F5CB6D42}" presName="rect1" presStyleLbl="alignAcc1" presStyleIdx="0" presStyleCnt="1"/>
      <dgm:spPr/>
      <dgm:t>
        <a:bodyPr/>
        <a:lstStyle/>
        <a:p>
          <a:endParaRPr lang="en-US"/>
        </a:p>
      </dgm:t>
    </dgm:pt>
    <dgm:pt modelId="{B406ABE8-8D06-48B4-BBC5-17DA86B59341}" type="pres">
      <dgm:prSet presAssocID="{3C098FFB-FBF3-4252-8212-D3A8F5CB6D42}" presName="rect1ParTx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48B8BB-EDB6-4E72-A69D-A88C75A9A00B}" type="pres">
      <dgm:prSet presAssocID="{3C098FFB-FBF3-4252-8212-D3A8F5CB6D42}" presName="rect1ChTx" presStyleLbl="alignAcc1" presStyleIdx="0" presStyleCnt="1" custScaleX="1126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14822B-2D15-474C-8684-A15E5B33C5A4}" type="presOf" srcId="{3C098FFB-FBF3-4252-8212-D3A8F5CB6D42}" destId="{92954EE3-3E9E-4B03-BFB1-2874BCE5C000}" srcOrd="0" destOrd="0" presId="urn:microsoft.com/office/officeart/2005/8/layout/target3"/>
    <dgm:cxn modelId="{3F1B8818-D120-4B01-AC0D-27628152B13C}" type="presOf" srcId="{83DE3645-C5B5-4824-A124-7C60461E04D1}" destId="{06E856A1-3083-4DB1-BBB2-72704CDE6A23}" srcOrd="0" destOrd="0" presId="urn:microsoft.com/office/officeart/2005/8/layout/target3"/>
    <dgm:cxn modelId="{8B982F62-11FA-4E05-918A-19678CA304C5}" srcId="{3C098FFB-FBF3-4252-8212-D3A8F5CB6D42}" destId="{2788FD34-F52A-4A5C-90D4-7B50D3853AB6}" srcOrd="3" destOrd="0" parTransId="{4DB3DAD7-86E6-4047-A2D1-7605891441E9}" sibTransId="{285A82B2-C0A5-4DFF-88C3-D357D5C92652}"/>
    <dgm:cxn modelId="{C3974E92-A257-4BF6-B97F-4B6CB24B6DE1}" type="presOf" srcId="{2788FD34-F52A-4A5C-90D4-7B50D3853AB6}" destId="{F448B8BB-EDB6-4E72-A69D-A88C75A9A00B}" srcOrd="0" destOrd="3" presId="urn:microsoft.com/office/officeart/2005/8/layout/target3"/>
    <dgm:cxn modelId="{9A18C6A3-7254-4BE3-B7AB-39A590E1D835}" type="presOf" srcId="{3C098FFB-FBF3-4252-8212-D3A8F5CB6D42}" destId="{B406ABE8-8D06-48B4-BBC5-17DA86B59341}" srcOrd="1" destOrd="0" presId="urn:microsoft.com/office/officeart/2005/8/layout/target3"/>
    <dgm:cxn modelId="{CB618208-565F-49F7-BDBF-74F0115DF89A}" type="presOf" srcId="{DC9325A0-1D5F-46DC-AFD1-892F5067D0EC}" destId="{F448B8BB-EDB6-4E72-A69D-A88C75A9A00B}" srcOrd="0" destOrd="0" presId="urn:microsoft.com/office/officeart/2005/8/layout/target3"/>
    <dgm:cxn modelId="{9E42AF54-B682-4F4B-8F5B-52128636687F}" type="presOf" srcId="{A6016D12-5D46-47C9-8191-0FABFF25FD40}" destId="{F448B8BB-EDB6-4E72-A69D-A88C75A9A00B}" srcOrd="0" destOrd="2" presId="urn:microsoft.com/office/officeart/2005/8/layout/target3"/>
    <dgm:cxn modelId="{14AE89F6-ACA2-499B-A4B7-B472E3D4CACD}" type="presOf" srcId="{3075BDFB-9935-426A-8416-17803BD1D912}" destId="{F448B8BB-EDB6-4E72-A69D-A88C75A9A00B}" srcOrd="0" destOrd="1" presId="urn:microsoft.com/office/officeart/2005/8/layout/target3"/>
    <dgm:cxn modelId="{45C77D77-766E-4B91-B39D-C2120559D463}" srcId="{3C098FFB-FBF3-4252-8212-D3A8F5CB6D42}" destId="{3075BDFB-9935-426A-8416-17803BD1D912}" srcOrd="1" destOrd="0" parTransId="{D0BB9DDE-734B-4A0B-A894-749DC713050E}" sibTransId="{53E9C0B3-6AA2-40DB-91D3-B3061B931655}"/>
    <dgm:cxn modelId="{7ED3C0EE-9D8C-4182-902C-E603AD45F559}" srcId="{83DE3645-C5B5-4824-A124-7C60461E04D1}" destId="{3C098FFB-FBF3-4252-8212-D3A8F5CB6D42}" srcOrd="0" destOrd="0" parTransId="{8504D632-55B0-477C-A435-CE773DAD94AF}" sibTransId="{A5A1CD96-D9FA-4881-9EBE-573D56121138}"/>
    <dgm:cxn modelId="{547964AC-04C5-464A-BE03-53DF83F4827D}" srcId="{3C098FFB-FBF3-4252-8212-D3A8F5CB6D42}" destId="{A6016D12-5D46-47C9-8191-0FABFF25FD40}" srcOrd="2" destOrd="0" parTransId="{4F295800-ACB8-4246-B480-4B479CDEA037}" sibTransId="{E6CEFC0A-3911-4314-9D4C-C08AE208DEAF}"/>
    <dgm:cxn modelId="{0DE6037B-9D07-483D-82DB-E17112EDBE33}" srcId="{3C098FFB-FBF3-4252-8212-D3A8F5CB6D42}" destId="{DC9325A0-1D5F-46DC-AFD1-892F5067D0EC}" srcOrd="0" destOrd="0" parTransId="{BF98A346-F862-4BBA-902D-E2192BA6834F}" sibTransId="{D30487CE-9835-43C2-9BF0-C29850D2CABE}"/>
    <dgm:cxn modelId="{04488C85-8729-4C88-B05D-49F22BC65307}" type="presParOf" srcId="{06E856A1-3083-4DB1-BBB2-72704CDE6A23}" destId="{A12D37C8-1C58-4554-AF2A-F065C1C57C16}" srcOrd="0" destOrd="0" presId="urn:microsoft.com/office/officeart/2005/8/layout/target3"/>
    <dgm:cxn modelId="{90BCB7F7-B5DE-4708-9294-56B67B404CD6}" type="presParOf" srcId="{06E856A1-3083-4DB1-BBB2-72704CDE6A23}" destId="{203EDFCE-1A35-4DD3-89E3-B2500AB26B18}" srcOrd="1" destOrd="0" presId="urn:microsoft.com/office/officeart/2005/8/layout/target3"/>
    <dgm:cxn modelId="{D52ED47B-E3D3-47F1-A81F-5C68DD85820C}" type="presParOf" srcId="{06E856A1-3083-4DB1-BBB2-72704CDE6A23}" destId="{92954EE3-3E9E-4B03-BFB1-2874BCE5C000}" srcOrd="2" destOrd="0" presId="urn:microsoft.com/office/officeart/2005/8/layout/target3"/>
    <dgm:cxn modelId="{A2870B18-E740-4BD8-B0CF-F06151AF0169}" type="presParOf" srcId="{06E856A1-3083-4DB1-BBB2-72704CDE6A23}" destId="{B406ABE8-8D06-48B4-BBC5-17DA86B59341}" srcOrd="3" destOrd="0" presId="urn:microsoft.com/office/officeart/2005/8/layout/target3"/>
    <dgm:cxn modelId="{F9420D6D-75FE-4CD8-B3F5-051C0EE15F7F}" type="presParOf" srcId="{06E856A1-3083-4DB1-BBB2-72704CDE6A23}" destId="{F448B8BB-EDB6-4E72-A69D-A88C75A9A00B}" srcOrd="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8C71152-47C7-4754-B724-D243464227EC}" type="doc">
      <dgm:prSet loTypeId="urn:microsoft.com/office/officeart/2005/8/layout/pyramid3" loCatId="pyramid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BA67D3F-3789-486E-BBA6-C3A40E6344FD}">
      <dgm:prSet/>
      <dgm:spPr/>
      <dgm:t>
        <a:bodyPr/>
        <a:lstStyle/>
        <a:p>
          <a:pPr rtl="1"/>
          <a:r>
            <a:rPr lang="ar-IQ" b="1" smtClean="0"/>
            <a:t>حرف شرط غير جازم يفيد امتناع الجواب لوجود الشرط. أي: امتناع لوجود.</a:t>
          </a:r>
          <a:endParaRPr lang="en-US"/>
        </a:p>
      </dgm:t>
    </dgm:pt>
    <dgm:pt modelId="{40074252-CC15-4CE0-AC19-72635A88A641}" type="parTrans" cxnId="{08F286F5-9EFD-40CC-AF9B-F8572532667C}">
      <dgm:prSet/>
      <dgm:spPr/>
      <dgm:t>
        <a:bodyPr/>
        <a:lstStyle/>
        <a:p>
          <a:endParaRPr lang="en-US"/>
        </a:p>
      </dgm:t>
    </dgm:pt>
    <dgm:pt modelId="{19DC81C0-3BA8-4470-8A56-AE0EF50CB2A6}" type="sibTrans" cxnId="{08F286F5-9EFD-40CC-AF9B-F8572532667C}">
      <dgm:prSet/>
      <dgm:spPr/>
      <dgm:t>
        <a:bodyPr/>
        <a:lstStyle/>
        <a:p>
          <a:endParaRPr lang="en-US"/>
        </a:p>
      </dgm:t>
    </dgm:pt>
    <dgm:pt modelId="{8E1420E7-A01C-4A91-833D-A98C140F864E}">
      <dgm:prSet/>
      <dgm:spPr/>
      <dgm:t>
        <a:bodyPr/>
        <a:lstStyle/>
        <a:p>
          <a:pPr rtl="1"/>
          <a:r>
            <a:rPr lang="ar-IQ" b="1" dirty="0" smtClean="0"/>
            <a:t>وهي مركبة من: لو و ما الزائدة </a:t>
          </a:r>
          <a:endParaRPr lang="en-US" dirty="0"/>
        </a:p>
      </dgm:t>
    </dgm:pt>
    <dgm:pt modelId="{DA596B42-FA1E-4E07-A399-171A8B27015A}" type="parTrans" cxnId="{5626ABF0-1B13-4922-B982-9AFBBE4CB75A}">
      <dgm:prSet/>
      <dgm:spPr/>
      <dgm:t>
        <a:bodyPr/>
        <a:lstStyle/>
        <a:p>
          <a:endParaRPr lang="en-US"/>
        </a:p>
      </dgm:t>
    </dgm:pt>
    <dgm:pt modelId="{9FE11B81-92B2-4EBD-B06B-C50A85BA76BA}" type="sibTrans" cxnId="{5626ABF0-1B13-4922-B982-9AFBBE4CB75A}">
      <dgm:prSet/>
      <dgm:spPr/>
      <dgm:t>
        <a:bodyPr/>
        <a:lstStyle/>
        <a:p>
          <a:endParaRPr lang="en-US"/>
        </a:p>
      </dgm:t>
    </dgm:pt>
    <dgm:pt modelId="{A102806E-7BCA-4AFF-8478-E6692A1315F0}">
      <dgm:prSet/>
      <dgm:spPr/>
      <dgm:t>
        <a:bodyPr/>
        <a:lstStyle/>
        <a:p>
          <a:pPr rtl="1"/>
          <a:r>
            <a:rPr lang="ar-IQ" b="1" dirty="0" smtClean="0"/>
            <a:t>نحو: لوما الكتابة لضاع معظم العلوم . </a:t>
          </a:r>
          <a:endParaRPr lang="en-US" dirty="0"/>
        </a:p>
      </dgm:t>
    </dgm:pt>
    <dgm:pt modelId="{0649DB8F-5AB7-4621-A3CC-9E0360B2FF83}" type="parTrans" cxnId="{57F8DA30-36BC-4892-9E0D-8F5CF1A4A70F}">
      <dgm:prSet/>
      <dgm:spPr/>
      <dgm:t>
        <a:bodyPr/>
        <a:lstStyle/>
        <a:p>
          <a:endParaRPr lang="en-US"/>
        </a:p>
      </dgm:t>
    </dgm:pt>
    <dgm:pt modelId="{55A315F1-0E78-4F44-A041-F250626DB9DC}" type="sibTrans" cxnId="{57F8DA30-36BC-4892-9E0D-8F5CF1A4A70F}">
      <dgm:prSet/>
      <dgm:spPr/>
      <dgm:t>
        <a:bodyPr/>
        <a:lstStyle/>
        <a:p>
          <a:endParaRPr lang="en-US"/>
        </a:p>
      </dgm:t>
    </dgm:pt>
    <dgm:pt modelId="{63E2B35E-5AB1-4297-A045-8A3B33FD7C2C}">
      <dgm:prSet/>
      <dgm:spPr>
        <a:solidFill>
          <a:srgbClr val="FFFF00"/>
        </a:solidFill>
      </dgm:spPr>
      <dgm:t>
        <a:bodyPr/>
        <a:lstStyle/>
        <a:p>
          <a:pPr rtl="1"/>
          <a:r>
            <a:rPr lang="ar-IQ" b="1" dirty="0" smtClean="0"/>
            <a:t> لوما الشوق لم أكتب إليك</a:t>
          </a:r>
          <a:endParaRPr lang="en-US" dirty="0"/>
        </a:p>
      </dgm:t>
    </dgm:pt>
    <dgm:pt modelId="{5E4808A3-4956-42E6-8B6E-D393B34CA1B1}" type="parTrans" cxnId="{C889D568-67F6-483F-8F6D-19F9FC21A902}">
      <dgm:prSet/>
      <dgm:spPr/>
      <dgm:t>
        <a:bodyPr/>
        <a:lstStyle/>
        <a:p>
          <a:endParaRPr lang="en-US"/>
        </a:p>
      </dgm:t>
    </dgm:pt>
    <dgm:pt modelId="{81D1EDED-B335-4B7D-A282-EDAE3A5D9051}" type="sibTrans" cxnId="{C889D568-67F6-483F-8F6D-19F9FC21A902}">
      <dgm:prSet/>
      <dgm:spPr/>
      <dgm:t>
        <a:bodyPr/>
        <a:lstStyle/>
        <a:p>
          <a:endParaRPr lang="en-US"/>
        </a:p>
      </dgm:t>
    </dgm:pt>
    <dgm:pt modelId="{DBA60760-156E-4557-BF08-E58EA9BCCFD8}" type="pres">
      <dgm:prSet presAssocID="{B8C71152-47C7-4754-B724-D243464227EC}" presName="Name0" presStyleCnt="0">
        <dgm:presLayoutVars>
          <dgm:dir/>
          <dgm:animLvl val="lvl"/>
          <dgm:resizeHandles val="exact"/>
        </dgm:presLayoutVars>
      </dgm:prSet>
      <dgm:spPr/>
    </dgm:pt>
    <dgm:pt modelId="{9D6EE8A5-690A-4F09-8BCB-027E6D48B4AB}" type="pres">
      <dgm:prSet presAssocID="{3BA67D3F-3789-486E-BBA6-C3A40E6344FD}" presName="Name8" presStyleCnt="0"/>
      <dgm:spPr/>
    </dgm:pt>
    <dgm:pt modelId="{FE807023-1F21-4D0D-9D9E-9964D8C54816}" type="pres">
      <dgm:prSet presAssocID="{3BA67D3F-3789-486E-BBA6-C3A40E6344FD}" presName="level" presStyleLbl="node1" presStyleIdx="0" presStyleCnt="4">
        <dgm:presLayoutVars>
          <dgm:chMax val="1"/>
          <dgm:bulletEnabled val="1"/>
        </dgm:presLayoutVars>
      </dgm:prSet>
      <dgm:spPr/>
    </dgm:pt>
    <dgm:pt modelId="{5E8A03D7-6B54-4546-BAF7-2652E9A3861B}" type="pres">
      <dgm:prSet presAssocID="{3BA67D3F-3789-486E-BBA6-C3A40E6344F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6A7B6EA-BC2A-4DC5-ACA1-05D3D31AC520}" type="pres">
      <dgm:prSet presAssocID="{8E1420E7-A01C-4A91-833D-A98C140F864E}" presName="Name8" presStyleCnt="0"/>
      <dgm:spPr/>
    </dgm:pt>
    <dgm:pt modelId="{34C5043D-64B0-4516-B7A0-ACF741B68653}" type="pres">
      <dgm:prSet presAssocID="{8E1420E7-A01C-4A91-833D-A98C140F864E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CA145-0E1E-424B-857A-CB0CD27A7784}" type="pres">
      <dgm:prSet presAssocID="{8E1420E7-A01C-4A91-833D-A98C140F864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6CD5F8-A0F9-4A17-BCBB-2F6CD889DFCF}" type="pres">
      <dgm:prSet presAssocID="{A102806E-7BCA-4AFF-8478-E6692A1315F0}" presName="Name8" presStyleCnt="0"/>
      <dgm:spPr/>
    </dgm:pt>
    <dgm:pt modelId="{4724685D-D7A8-4DB4-9C80-8674D63563D2}" type="pres">
      <dgm:prSet presAssocID="{A102806E-7BCA-4AFF-8478-E6692A1315F0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F72984-7BC3-4B29-9768-AFB48417F182}" type="pres">
      <dgm:prSet presAssocID="{A102806E-7BCA-4AFF-8478-E6692A1315F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9F8BE-DC0B-42A3-9187-BF7E50E7225C}" type="pres">
      <dgm:prSet presAssocID="{63E2B35E-5AB1-4297-A045-8A3B33FD7C2C}" presName="Name8" presStyleCnt="0"/>
      <dgm:spPr/>
    </dgm:pt>
    <dgm:pt modelId="{DC8F50E4-8B1A-4D0E-82BF-F75A9069A553}" type="pres">
      <dgm:prSet presAssocID="{63E2B35E-5AB1-4297-A045-8A3B33FD7C2C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60B571-E12C-44B1-BE9E-8090BA6F211E}" type="pres">
      <dgm:prSet presAssocID="{63E2B35E-5AB1-4297-A045-8A3B33FD7C2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9FD9C8-5A95-4629-8132-11E125924059}" type="presOf" srcId="{8E1420E7-A01C-4A91-833D-A98C140F864E}" destId="{34C5043D-64B0-4516-B7A0-ACF741B68653}" srcOrd="0" destOrd="0" presId="urn:microsoft.com/office/officeart/2005/8/layout/pyramid3"/>
    <dgm:cxn modelId="{16949566-1889-4DC9-A4CE-569E3A3A3BC7}" type="presOf" srcId="{63E2B35E-5AB1-4297-A045-8A3B33FD7C2C}" destId="{DC8F50E4-8B1A-4D0E-82BF-F75A9069A553}" srcOrd="0" destOrd="0" presId="urn:microsoft.com/office/officeart/2005/8/layout/pyramid3"/>
    <dgm:cxn modelId="{C889D568-67F6-483F-8F6D-19F9FC21A902}" srcId="{B8C71152-47C7-4754-B724-D243464227EC}" destId="{63E2B35E-5AB1-4297-A045-8A3B33FD7C2C}" srcOrd="3" destOrd="0" parTransId="{5E4808A3-4956-42E6-8B6E-D393B34CA1B1}" sibTransId="{81D1EDED-B335-4B7D-A282-EDAE3A5D9051}"/>
    <dgm:cxn modelId="{57F8DA30-36BC-4892-9E0D-8F5CF1A4A70F}" srcId="{B8C71152-47C7-4754-B724-D243464227EC}" destId="{A102806E-7BCA-4AFF-8478-E6692A1315F0}" srcOrd="2" destOrd="0" parTransId="{0649DB8F-5AB7-4621-A3CC-9E0360B2FF83}" sibTransId="{55A315F1-0E78-4F44-A041-F250626DB9DC}"/>
    <dgm:cxn modelId="{89FBDADB-3E2F-4665-A682-D93DC491CB2E}" type="presOf" srcId="{A102806E-7BCA-4AFF-8478-E6692A1315F0}" destId="{23F72984-7BC3-4B29-9768-AFB48417F182}" srcOrd="1" destOrd="0" presId="urn:microsoft.com/office/officeart/2005/8/layout/pyramid3"/>
    <dgm:cxn modelId="{036C1A35-9991-4363-B843-7DD15672D169}" type="presOf" srcId="{8E1420E7-A01C-4A91-833D-A98C140F864E}" destId="{E06CA145-0E1E-424B-857A-CB0CD27A7784}" srcOrd="1" destOrd="0" presId="urn:microsoft.com/office/officeart/2005/8/layout/pyramid3"/>
    <dgm:cxn modelId="{905130C1-9856-4642-A1CC-E943F6F12098}" type="presOf" srcId="{A102806E-7BCA-4AFF-8478-E6692A1315F0}" destId="{4724685D-D7A8-4DB4-9C80-8674D63563D2}" srcOrd="0" destOrd="0" presId="urn:microsoft.com/office/officeart/2005/8/layout/pyramid3"/>
    <dgm:cxn modelId="{C0D1BFF0-B96A-4B6B-9071-E2C658FC335D}" type="presOf" srcId="{3BA67D3F-3789-486E-BBA6-C3A40E6344FD}" destId="{FE807023-1F21-4D0D-9D9E-9964D8C54816}" srcOrd="0" destOrd="0" presId="urn:microsoft.com/office/officeart/2005/8/layout/pyramid3"/>
    <dgm:cxn modelId="{5626ABF0-1B13-4922-B982-9AFBBE4CB75A}" srcId="{B8C71152-47C7-4754-B724-D243464227EC}" destId="{8E1420E7-A01C-4A91-833D-A98C140F864E}" srcOrd="1" destOrd="0" parTransId="{DA596B42-FA1E-4E07-A399-171A8B27015A}" sibTransId="{9FE11B81-92B2-4EBD-B06B-C50A85BA76BA}"/>
    <dgm:cxn modelId="{08F286F5-9EFD-40CC-AF9B-F8572532667C}" srcId="{B8C71152-47C7-4754-B724-D243464227EC}" destId="{3BA67D3F-3789-486E-BBA6-C3A40E6344FD}" srcOrd="0" destOrd="0" parTransId="{40074252-CC15-4CE0-AC19-72635A88A641}" sibTransId="{19DC81C0-3BA8-4470-8A56-AE0EF50CB2A6}"/>
    <dgm:cxn modelId="{28DC8404-53BD-4E70-A1DC-80386BDE9E1A}" type="presOf" srcId="{3BA67D3F-3789-486E-BBA6-C3A40E6344FD}" destId="{5E8A03D7-6B54-4546-BAF7-2652E9A3861B}" srcOrd="1" destOrd="0" presId="urn:microsoft.com/office/officeart/2005/8/layout/pyramid3"/>
    <dgm:cxn modelId="{AEC1A39D-3F74-4CA0-BC65-35EDCFFF1A08}" type="presOf" srcId="{63E2B35E-5AB1-4297-A045-8A3B33FD7C2C}" destId="{5460B571-E12C-44B1-BE9E-8090BA6F211E}" srcOrd="1" destOrd="0" presId="urn:microsoft.com/office/officeart/2005/8/layout/pyramid3"/>
    <dgm:cxn modelId="{B86EF685-E1C4-4801-B0AE-C5B172BBFBD6}" type="presOf" srcId="{B8C71152-47C7-4754-B724-D243464227EC}" destId="{DBA60760-156E-4557-BF08-E58EA9BCCFD8}" srcOrd="0" destOrd="0" presId="urn:microsoft.com/office/officeart/2005/8/layout/pyramid3"/>
    <dgm:cxn modelId="{5C857D2E-DDA9-481B-AAFE-A25C6A2CF815}" type="presParOf" srcId="{DBA60760-156E-4557-BF08-E58EA9BCCFD8}" destId="{9D6EE8A5-690A-4F09-8BCB-027E6D48B4AB}" srcOrd="0" destOrd="0" presId="urn:microsoft.com/office/officeart/2005/8/layout/pyramid3"/>
    <dgm:cxn modelId="{5CDBF560-A355-4B05-8882-FD90BD57D317}" type="presParOf" srcId="{9D6EE8A5-690A-4F09-8BCB-027E6D48B4AB}" destId="{FE807023-1F21-4D0D-9D9E-9964D8C54816}" srcOrd="0" destOrd="0" presId="urn:microsoft.com/office/officeart/2005/8/layout/pyramid3"/>
    <dgm:cxn modelId="{B6881F76-A38F-4B8D-989E-CD462A53809B}" type="presParOf" srcId="{9D6EE8A5-690A-4F09-8BCB-027E6D48B4AB}" destId="{5E8A03D7-6B54-4546-BAF7-2652E9A3861B}" srcOrd="1" destOrd="0" presId="urn:microsoft.com/office/officeart/2005/8/layout/pyramid3"/>
    <dgm:cxn modelId="{89CCA4D6-283E-4CCB-84B2-687443C68B80}" type="presParOf" srcId="{DBA60760-156E-4557-BF08-E58EA9BCCFD8}" destId="{36A7B6EA-BC2A-4DC5-ACA1-05D3D31AC520}" srcOrd="1" destOrd="0" presId="urn:microsoft.com/office/officeart/2005/8/layout/pyramid3"/>
    <dgm:cxn modelId="{2D5764A2-4884-46A5-9759-9F33872B8689}" type="presParOf" srcId="{36A7B6EA-BC2A-4DC5-ACA1-05D3D31AC520}" destId="{34C5043D-64B0-4516-B7A0-ACF741B68653}" srcOrd="0" destOrd="0" presId="urn:microsoft.com/office/officeart/2005/8/layout/pyramid3"/>
    <dgm:cxn modelId="{BE0B56D5-4299-42B6-86BE-D7C0AAE67AEE}" type="presParOf" srcId="{36A7B6EA-BC2A-4DC5-ACA1-05D3D31AC520}" destId="{E06CA145-0E1E-424B-857A-CB0CD27A7784}" srcOrd="1" destOrd="0" presId="urn:microsoft.com/office/officeart/2005/8/layout/pyramid3"/>
    <dgm:cxn modelId="{F9AE8D59-4566-4158-8808-00FC357D729C}" type="presParOf" srcId="{DBA60760-156E-4557-BF08-E58EA9BCCFD8}" destId="{CD6CD5F8-A0F9-4A17-BCBB-2F6CD889DFCF}" srcOrd="2" destOrd="0" presId="urn:microsoft.com/office/officeart/2005/8/layout/pyramid3"/>
    <dgm:cxn modelId="{6141EB70-C663-4ED9-9276-82639141C5D8}" type="presParOf" srcId="{CD6CD5F8-A0F9-4A17-BCBB-2F6CD889DFCF}" destId="{4724685D-D7A8-4DB4-9C80-8674D63563D2}" srcOrd="0" destOrd="0" presId="urn:microsoft.com/office/officeart/2005/8/layout/pyramid3"/>
    <dgm:cxn modelId="{2561EC85-6441-4F20-A0E1-0C1797CB982D}" type="presParOf" srcId="{CD6CD5F8-A0F9-4A17-BCBB-2F6CD889DFCF}" destId="{23F72984-7BC3-4B29-9768-AFB48417F182}" srcOrd="1" destOrd="0" presId="urn:microsoft.com/office/officeart/2005/8/layout/pyramid3"/>
    <dgm:cxn modelId="{FB9C2877-ACC5-4A9F-9AD1-53FEFA1C3354}" type="presParOf" srcId="{DBA60760-156E-4557-BF08-E58EA9BCCFD8}" destId="{3FB9F8BE-DC0B-42A3-9187-BF7E50E7225C}" srcOrd="3" destOrd="0" presId="urn:microsoft.com/office/officeart/2005/8/layout/pyramid3"/>
    <dgm:cxn modelId="{A5E8DBEE-A0C6-443C-94F5-0F1830E71A1C}" type="presParOf" srcId="{3FB9F8BE-DC0B-42A3-9187-BF7E50E7225C}" destId="{DC8F50E4-8B1A-4D0E-82BF-F75A9069A553}" srcOrd="0" destOrd="0" presId="urn:microsoft.com/office/officeart/2005/8/layout/pyramid3"/>
    <dgm:cxn modelId="{31C1A949-11BD-4EC3-9D3B-7D52F841AFB3}" type="presParOf" srcId="{3FB9F8BE-DC0B-42A3-9187-BF7E50E7225C}" destId="{5460B571-E12C-44B1-BE9E-8090BA6F211E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BDF2120-EF5B-4718-852E-A98D3426964E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B1A5CFE-A4FD-429B-97D3-1DA85EE49F88}">
      <dgm:prSet/>
      <dgm:spPr/>
      <dgm:t>
        <a:bodyPr/>
        <a:lstStyle/>
        <a:p>
          <a:pPr rtl="0"/>
          <a:r>
            <a:rPr lang="ar-IQ" b="1" smtClean="0"/>
            <a:t>أتمنى لكم التوفيق والنجاح </a:t>
          </a:r>
          <a:endParaRPr lang="en-US"/>
        </a:p>
      </dgm:t>
    </dgm:pt>
    <dgm:pt modelId="{AD664058-7586-42F8-ABB4-938BEF1F7D86}" type="parTrans" cxnId="{532C6B09-D28F-40C3-B8B5-306EE0754AF7}">
      <dgm:prSet/>
      <dgm:spPr/>
      <dgm:t>
        <a:bodyPr/>
        <a:lstStyle/>
        <a:p>
          <a:endParaRPr lang="en-US"/>
        </a:p>
      </dgm:t>
    </dgm:pt>
    <dgm:pt modelId="{176C5A14-7B8B-40B9-90F6-9F5926CF0CB4}" type="sibTrans" cxnId="{532C6B09-D28F-40C3-B8B5-306EE0754AF7}">
      <dgm:prSet/>
      <dgm:spPr/>
      <dgm:t>
        <a:bodyPr/>
        <a:lstStyle/>
        <a:p>
          <a:endParaRPr lang="en-US"/>
        </a:p>
      </dgm:t>
    </dgm:pt>
    <dgm:pt modelId="{8C236BD8-4250-47B7-8CA3-E8D8B49A5983}">
      <dgm:prSet/>
      <dgm:spPr/>
      <dgm:t>
        <a:bodyPr/>
        <a:lstStyle/>
        <a:p>
          <a:pPr rtl="0"/>
          <a:r>
            <a:rPr lang="ar-IQ" b="1" smtClean="0"/>
            <a:t>أ.د. حسن منديل حسن العكيلي</a:t>
          </a:r>
          <a:endParaRPr lang="en-US"/>
        </a:p>
      </dgm:t>
    </dgm:pt>
    <dgm:pt modelId="{E9C4EF60-B6AA-4084-987B-D678A8F30DD8}" type="parTrans" cxnId="{33A1C2F6-AAB8-4B89-B354-118F8BD6ADDC}">
      <dgm:prSet/>
      <dgm:spPr/>
      <dgm:t>
        <a:bodyPr/>
        <a:lstStyle/>
        <a:p>
          <a:endParaRPr lang="en-US"/>
        </a:p>
      </dgm:t>
    </dgm:pt>
    <dgm:pt modelId="{AA7BDF4B-009D-4385-8057-936A52FD3DA6}" type="sibTrans" cxnId="{33A1C2F6-AAB8-4B89-B354-118F8BD6ADDC}">
      <dgm:prSet/>
      <dgm:spPr/>
      <dgm:t>
        <a:bodyPr/>
        <a:lstStyle/>
        <a:p>
          <a:endParaRPr lang="en-US"/>
        </a:p>
      </dgm:t>
    </dgm:pt>
    <dgm:pt modelId="{C5E98BCB-763E-46ED-AA03-E306E6C9F89D}">
      <dgm:prSet/>
      <dgm:spPr/>
      <dgm:t>
        <a:bodyPr/>
        <a:lstStyle/>
        <a:p>
          <a:pPr rtl="0"/>
          <a:r>
            <a:rPr lang="ar-IQ" b="1" smtClean="0"/>
            <a:t>أستاذ مادة النحو</a:t>
          </a:r>
          <a:endParaRPr lang="en-US"/>
        </a:p>
      </dgm:t>
    </dgm:pt>
    <dgm:pt modelId="{9510397D-C10D-4102-8B91-5D6BC399203E}" type="parTrans" cxnId="{57AFE648-90E4-4A4C-B81A-2DB4A13887FC}">
      <dgm:prSet/>
      <dgm:spPr/>
      <dgm:t>
        <a:bodyPr/>
        <a:lstStyle/>
        <a:p>
          <a:endParaRPr lang="en-US"/>
        </a:p>
      </dgm:t>
    </dgm:pt>
    <dgm:pt modelId="{D2D74362-FCC4-4C11-AA79-8E98C4AB933D}" type="sibTrans" cxnId="{57AFE648-90E4-4A4C-B81A-2DB4A13887FC}">
      <dgm:prSet/>
      <dgm:spPr/>
      <dgm:t>
        <a:bodyPr/>
        <a:lstStyle/>
        <a:p>
          <a:endParaRPr lang="en-US"/>
        </a:p>
      </dgm:t>
    </dgm:pt>
    <dgm:pt modelId="{0F5BCF7C-7310-4830-92AD-55950457CBCD}">
      <dgm:prSet/>
      <dgm:spPr/>
      <dgm:t>
        <a:bodyPr/>
        <a:lstStyle/>
        <a:p>
          <a:pPr rtl="0"/>
          <a:r>
            <a:rPr lang="ar-IQ" b="1" smtClean="0"/>
            <a:t>المرحلة الرابعة</a:t>
          </a:r>
          <a:endParaRPr lang="en-US"/>
        </a:p>
      </dgm:t>
    </dgm:pt>
    <dgm:pt modelId="{27A7E1F1-096C-4AE1-B216-D9040EFB4692}" type="parTrans" cxnId="{A67A57EB-1706-4956-846E-265CE5DCEEFB}">
      <dgm:prSet/>
      <dgm:spPr/>
      <dgm:t>
        <a:bodyPr/>
        <a:lstStyle/>
        <a:p>
          <a:endParaRPr lang="en-US"/>
        </a:p>
      </dgm:t>
    </dgm:pt>
    <dgm:pt modelId="{ACBFBFCB-D4D6-4039-A282-7FF22B9412BE}" type="sibTrans" cxnId="{A67A57EB-1706-4956-846E-265CE5DCEEFB}">
      <dgm:prSet/>
      <dgm:spPr/>
      <dgm:t>
        <a:bodyPr/>
        <a:lstStyle/>
        <a:p>
          <a:endParaRPr lang="en-US"/>
        </a:p>
      </dgm:t>
    </dgm:pt>
    <dgm:pt modelId="{27593CB2-EAA8-4908-B699-3DFC6307178F}" type="pres">
      <dgm:prSet presAssocID="{CBDF2120-EF5B-4718-852E-A98D3426964E}" presName="linearFlow" presStyleCnt="0">
        <dgm:presLayoutVars>
          <dgm:dir/>
          <dgm:resizeHandles val="exact"/>
        </dgm:presLayoutVars>
      </dgm:prSet>
      <dgm:spPr/>
    </dgm:pt>
    <dgm:pt modelId="{7797C5F3-0BAC-475A-AA45-8EC2CFDAC001}" type="pres">
      <dgm:prSet presAssocID="{3B1A5CFE-A4FD-429B-97D3-1DA85EE49F88}" presName="composite" presStyleCnt="0"/>
      <dgm:spPr/>
    </dgm:pt>
    <dgm:pt modelId="{7BD10CD3-51BF-45C2-B3A7-BBA09EB35D72}" type="pres">
      <dgm:prSet presAssocID="{3B1A5CFE-A4FD-429B-97D3-1DA85EE49F88}" presName="imgShp" presStyleLbl="fgImgPlace1" presStyleIdx="0" presStyleCnt="4"/>
      <dgm:spPr/>
    </dgm:pt>
    <dgm:pt modelId="{6B05EE4B-15BB-46E9-A013-1A7AE6E7E81A}" type="pres">
      <dgm:prSet presAssocID="{3B1A5CFE-A4FD-429B-97D3-1DA85EE49F88}" presName="txShp" presStyleLbl="node1" presStyleIdx="0" presStyleCnt="4">
        <dgm:presLayoutVars>
          <dgm:bulletEnabled val="1"/>
        </dgm:presLayoutVars>
      </dgm:prSet>
      <dgm:spPr/>
    </dgm:pt>
    <dgm:pt modelId="{94E44E9C-0138-4530-8BB6-06D93B4BE98E}" type="pres">
      <dgm:prSet presAssocID="{176C5A14-7B8B-40B9-90F6-9F5926CF0CB4}" presName="spacing" presStyleCnt="0"/>
      <dgm:spPr/>
    </dgm:pt>
    <dgm:pt modelId="{1E5C9FC2-9D7D-4E6E-9080-448583F01CDA}" type="pres">
      <dgm:prSet presAssocID="{8C236BD8-4250-47B7-8CA3-E8D8B49A5983}" presName="composite" presStyleCnt="0"/>
      <dgm:spPr/>
    </dgm:pt>
    <dgm:pt modelId="{B4FE8A5F-0C92-4B00-ABF6-D07B3C1A9718}" type="pres">
      <dgm:prSet presAssocID="{8C236BD8-4250-47B7-8CA3-E8D8B49A5983}" presName="imgShp" presStyleLbl="fgImgPlace1" presStyleIdx="1" presStyleCnt="4"/>
      <dgm:spPr/>
    </dgm:pt>
    <dgm:pt modelId="{0550B8DB-5C81-4996-B2FF-86CE25247C4C}" type="pres">
      <dgm:prSet presAssocID="{8C236BD8-4250-47B7-8CA3-E8D8B49A5983}" presName="txShp" presStyleLbl="node1" presStyleIdx="1" presStyleCnt="4">
        <dgm:presLayoutVars>
          <dgm:bulletEnabled val="1"/>
        </dgm:presLayoutVars>
      </dgm:prSet>
      <dgm:spPr/>
    </dgm:pt>
    <dgm:pt modelId="{B20BF883-11E4-495C-890B-56A1719D8E2E}" type="pres">
      <dgm:prSet presAssocID="{AA7BDF4B-009D-4385-8057-936A52FD3DA6}" presName="spacing" presStyleCnt="0"/>
      <dgm:spPr/>
    </dgm:pt>
    <dgm:pt modelId="{A0D4F5D3-6D62-4DD8-A69E-FF015FE0670B}" type="pres">
      <dgm:prSet presAssocID="{C5E98BCB-763E-46ED-AA03-E306E6C9F89D}" presName="composite" presStyleCnt="0"/>
      <dgm:spPr/>
    </dgm:pt>
    <dgm:pt modelId="{31FBFB82-7518-4C36-A315-B4CC1C93B524}" type="pres">
      <dgm:prSet presAssocID="{C5E98BCB-763E-46ED-AA03-E306E6C9F89D}" presName="imgShp" presStyleLbl="fgImgPlace1" presStyleIdx="2" presStyleCnt="4"/>
      <dgm:spPr/>
    </dgm:pt>
    <dgm:pt modelId="{292735FF-38C8-4761-BA1C-EA8C0330A009}" type="pres">
      <dgm:prSet presAssocID="{C5E98BCB-763E-46ED-AA03-E306E6C9F89D}" presName="txShp" presStyleLbl="node1" presStyleIdx="2" presStyleCnt="4">
        <dgm:presLayoutVars>
          <dgm:bulletEnabled val="1"/>
        </dgm:presLayoutVars>
      </dgm:prSet>
      <dgm:spPr/>
    </dgm:pt>
    <dgm:pt modelId="{02B7662F-0595-4B5C-B68C-C112B126FFD8}" type="pres">
      <dgm:prSet presAssocID="{D2D74362-FCC4-4C11-AA79-8E98C4AB933D}" presName="spacing" presStyleCnt="0"/>
      <dgm:spPr/>
    </dgm:pt>
    <dgm:pt modelId="{07B950B0-1E3E-4F1F-BEC3-4D785FD2D083}" type="pres">
      <dgm:prSet presAssocID="{0F5BCF7C-7310-4830-92AD-55950457CBCD}" presName="composite" presStyleCnt="0"/>
      <dgm:spPr/>
    </dgm:pt>
    <dgm:pt modelId="{BCBD5228-6F15-4257-BD57-B44533606A0F}" type="pres">
      <dgm:prSet presAssocID="{0F5BCF7C-7310-4830-92AD-55950457CBCD}" presName="imgShp" presStyleLbl="fgImgPlace1" presStyleIdx="3" presStyleCnt="4"/>
      <dgm:spPr/>
    </dgm:pt>
    <dgm:pt modelId="{0E6D1939-4B36-4A27-9841-C804A6E080C6}" type="pres">
      <dgm:prSet presAssocID="{0F5BCF7C-7310-4830-92AD-55950457CBCD}" presName="txShp" presStyleLbl="node1" presStyleIdx="3" presStyleCnt="4">
        <dgm:presLayoutVars>
          <dgm:bulletEnabled val="1"/>
        </dgm:presLayoutVars>
      </dgm:prSet>
      <dgm:spPr/>
    </dgm:pt>
  </dgm:ptLst>
  <dgm:cxnLst>
    <dgm:cxn modelId="{445139A4-195B-4741-9149-0B3BE2DAE510}" type="presOf" srcId="{3B1A5CFE-A4FD-429B-97D3-1DA85EE49F88}" destId="{6B05EE4B-15BB-46E9-A013-1A7AE6E7E81A}" srcOrd="0" destOrd="0" presId="urn:microsoft.com/office/officeart/2005/8/layout/vList3"/>
    <dgm:cxn modelId="{57AFE648-90E4-4A4C-B81A-2DB4A13887FC}" srcId="{CBDF2120-EF5B-4718-852E-A98D3426964E}" destId="{C5E98BCB-763E-46ED-AA03-E306E6C9F89D}" srcOrd="2" destOrd="0" parTransId="{9510397D-C10D-4102-8B91-5D6BC399203E}" sibTransId="{D2D74362-FCC4-4C11-AA79-8E98C4AB933D}"/>
    <dgm:cxn modelId="{33A1C2F6-AAB8-4B89-B354-118F8BD6ADDC}" srcId="{CBDF2120-EF5B-4718-852E-A98D3426964E}" destId="{8C236BD8-4250-47B7-8CA3-E8D8B49A5983}" srcOrd="1" destOrd="0" parTransId="{E9C4EF60-B6AA-4084-987B-D678A8F30DD8}" sibTransId="{AA7BDF4B-009D-4385-8057-936A52FD3DA6}"/>
    <dgm:cxn modelId="{DD741E28-0663-4BEE-9A44-C505D3F6AF5F}" type="presOf" srcId="{8C236BD8-4250-47B7-8CA3-E8D8B49A5983}" destId="{0550B8DB-5C81-4996-B2FF-86CE25247C4C}" srcOrd="0" destOrd="0" presId="urn:microsoft.com/office/officeart/2005/8/layout/vList3"/>
    <dgm:cxn modelId="{2B69C8A4-0D70-4B69-96DA-34BA57F1087E}" type="presOf" srcId="{CBDF2120-EF5B-4718-852E-A98D3426964E}" destId="{27593CB2-EAA8-4908-B699-3DFC6307178F}" srcOrd="0" destOrd="0" presId="urn:microsoft.com/office/officeart/2005/8/layout/vList3"/>
    <dgm:cxn modelId="{D3F39FED-48BB-481B-9222-D671E0185384}" type="presOf" srcId="{0F5BCF7C-7310-4830-92AD-55950457CBCD}" destId="{0E6D1939-4B36-4A27-9841-C804A6E080C6}" srcOrd="0" destOrd="0" presId="urn:microsoft.com/office/officeart/2005/8/layout/vList3"/>
    <dgm:cxn modelId="{D9B67394-69B8-4531-8D81-9D38B8213B3A}" type="presOf" srcId="{C5E98BCB-763E-46ED-AA03-E306E6C9F89D}" destId="{292735FF-38C8-4761-BA1C-EA8C0330A009}" srcOrd="0" destOrd="0" presId="urn:microsoft.com/office/officeart/2005/8/layout/vList3"/>
    <dgm:cxn modelId="{532C6B09-D28F-40C3-B8B5-306EE0754AF7}" srcId="{CBDF2120-EF5B-4718-852E-A98D3426964E}" destId="{3B1A5CFE-A4FD-429B-97D3-1DA85EE49F88}" srcOrd="0" destOrd="0" parTransId="{AD664058-7586-42F8-ABB4-938BEF1F7D86}" sibTransId="{176C5A14-7B8B-40B9-90F6-9F5926CF0CB4}"/>
    <dgm:cxn modelId="{A67A57EB-1706-4956-846E-265CE5DCEEFB}" srcId="{CBDF2120-EF5B-4718-852E-A98D3426964E}" destId="{0F5BCF7C-7310-4830-92AD-55950457CBCD}" srcOrd="3" destOrd="0" parTransId="{27A7E1F1-096C-4AE1-B216-D9040EFB4692}" sibTransId="{ACBFBFCB-D4D6-4039-A282-7FF22B9412BE}"/>
    <dgm:cxn modelId="{6EEEF1EB-9A3C-44B5-82CF-CA151742A398}" type="presParOf" srcId="{27593CB2-EAA8-4908-B699-3DFC6307178F}" destId="{7797C5F3-0BAC-475A-AA45-8EC2CFDAC001}" srcOrd="0" destOrd="0" presId="urn:microsoft.com/office/officeart/2005/8/layout/vList3"/>
    <dgm:cxn modelId="{E39FEC55-748A-4DE2-BE39-AFB54543185A}" type="presParOf" srcId="{7797C5F3-0BAC-475A-AA45-8EC2CFDAC001}" destId="{7BD10CD3-51BF-45C2-B3A7-BBA09EB35D72}" srcOrd="0" destOrd="0" presId="urn:microsoft.com/office/officeart/2005/8/layout/vList3"/>
    <dgm:cxn modelId="{66371239-23A3-478C-A03B-1A7037C95268}" type="presParOf" srcId="{7797C5F3-0BAC-475A-AA45-8EC2CFDAC001}" destId="{6B05EE4B-15BB-46E9-A013-1A7AE6E7E81A}" srcOrd="1" destOrd="0" presId="urn:microsoft.com/office/officeart/2005/8/layout/vList3"/>
    <dgm:cxn modelId="{3ABEDDC8-4D02-4A3E-B702-D7A1CECED71E}" type="presParOf" srcId="{27593CB2-EAA8-4908-B699-3DFC6307178F}" destId="{94E44E9C-0138-4530-8BB6-06D93B4BE98E}" srcOrd="1" destOrd="0" presId="urn:microsoft.com/office/officeart/2005/8/layout/vList3"/>
    <dgm:cxn modelId="{5EBE51B9-C391-45B0-AE9E-61E75A188140}" type="presParOf" srcId="{27593CB2-EAA8-4908-B699-3DFC6307178F}" destId="{1E5C9FC2-9D7D-4E6E-9080-448583F01CDA}" srcOrd="2" destOrd="0" presId="urn:microsoft.com/office/officeart/2005/8/layout/vList3"/>
    <dgm:cxn modelId="{F0EF5633-3F8E-4764-883D-E485DDC31FBC}" type="presParOf" srcId="{1E5C9FC2-9D7D-4E6E-9080-448583F01CDA}" destId="{B4FE8A5F-0C92-4B00-ABF6-D07B3C1A9718}" srcOrd="0" destOrd="0" presId="urn:microsoft.com/office/officeart/2005/8/layout/vList3"/>
    <dgm:cxn modelId="{7952676D-4269-4BBD-B025-0A587722096D}" type="presParOf" srcId="{1E5C9FC2-9D7D-4E6E-9080-448583F01CDA}" destId="{0550B8DB-5C81-4996-B2FF-86CE25247C4C}" srcOrd="1" destOrd="0" presId="urn:microsoft.com/office/officeart/2005/8/layout/vList3"/>
    <dgm:cxn modelId="{E05EBDBC-318A-4816-BAFC-CFD8B375D160}" type="presParOf" srcId="{27593CB2-EAA8-4908-B699-3DFC6307178F}" destId="{B20BF883-11E4-495C-890B-56A1719D8E2E}" srcOrd="3" destOrd="0" presId="urn:microsoft.com/office/officeart/2005/8/layout/vList3"/>
    <dgm:cxn modelId="{BD4CFB90-FD20-491A-857B-70E3F71A1CE9}" type="presParOf" srcId="{27593CB2-EAA8-4908-B699-3DFC6307178F}" destId="{A0D4F5D3-6D62-4DD8-A69E-FF015FE0670B}" srcOrd="4" destOrd="0" presId="urn:microsoft.com/office/officeart/2005/8/layout/vList3"/>
    <dgm:cxn modelId="{5DC87A20-CC32-40A4-B9BD-2D9037CDBB33}" type="presParOf" srcId="{A0D4F5D3-6D62-4DD8-A69E-FF015FE0670B}" destId="{31FBFB82-7518-4C36-A315-B4CC1C93B524}" srcOrd="0" destOrd="0" presId="urn:microsoft.com/office/officeart/2005/8/layout/vList3"/>
    <dgm:cxn modelId="{ECB64C2D-4C51-46A8-8E7D-5FEB1E91E5CF}" type="presParOf" srcId="{A0D4F5D3-6D62-4DD8-A69E-FF015FE0670B}" destId="{292735FF-38C8-4761-BA1C-EA8C0330A009}" srcOrd="1" destOrd="0" presId="urn:microsoft.com/office/officeart/2005/8/layout/vList3"/>
    <dgm:cxn modelId="{5E56355A-F7A6-498E-9DE0-74CC5A2EAEB1}" type="presParOf" srcId="{27593CB2-EAA8-4908-B699-3DFC6307178F}" destId="{02B7662F-0595-4B5C-B68C-C112B126FFD8}" srcOrd="5" destOrd="0" presId="urn:microsoft.com/office/officeart/2005/8/layout/vList3"/>
    <dgm:cxn modelId="{502E06B5-8DC1-40D5-9DD9-C50759FA34AE}" type="presParOf" srcId="{27593CB2-EAA8-4908-B699-3DFC6307178F}" destId="{07B950B0-1E3E-4F1F-BEC3-4D785FD2D083}" srcOrd="6" destOrd="0" presId="urn:microsoft.com/office/officeart/2005/8/layout/vList3"/>
    <dgm:cxn modelId="{A95163D7-CCC4-418B-A19E-C2B447203D1F}" type="presParOf" srcId="{07B950B0-1E3E-4F1F-BEC3-4D785FD2D083}" destId="{BCBD5228-6F15-4257-BD57-B44533606A0F}" srcOrd="0" destOrd="0" presId="urn:microsoft.com/office/officeart/2005/8/layout/vList3"/>
    <dgm:cxn modelId="{C8330F40-6BEF-466E-B0A4-165DBB5AB8FD}" type="presParOf" srcId="{07B950B0-1E3E-4F1F-BEC3-4D785FD2D083}" destId="{0E6D1939-4B36-4A27-9841-C804A6E080C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A9C1BE-AB34-4AA4-906D-0B290E8D5A24}" type="doc">
      <dgm:prSet loTypeId="urn:microsoft.com/office/officeart/2005/8/layout/list1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F7986EB-526D-45F6-9F1A-FBAB9D719992}">
      <dgm:prSet custT="1"/>
      <dgm:spPr/>
      <dgm:t>
        <a:bodyPr/>
        <a:lstStyle/>
        <a:p>
          <a:pPr rtl="1"/>
          <a:r>
            <a:rPr lang="ar-IQ" sz="1800" b="1" dirty="0" smtClean="0"/>
            <a:t>وإذا تلاها اسم كان فاعلاً لفعل محذوف وجوباً يفسره ما بعده. </a:t>
          </a:r>
          <a:endParaRPr lang="en-US" sz="1800" b="1" dirty="0"/>
        </a:p>
      </dgm:t>
    </dgm:pt>
    <dgm:pt modelId="{18817DD5-9AA5-4186-94AD-D67E69519CEE}" type="parTrans" cxnId="{DD50CD97-058B-4C24-9EB0-85E860D8E4F8}">
      <dgm:prSet/>
      <dgm:spPr/>
      <dgm:t>
        <a:bodyPr/>
        <a:lstStyle/>
        <a:p>
          <a:endParaRPr lang="en-US"/>
        </a:p>
      </dgm:t>
    </dgm:pt>
    <dgm:pt modelId="{DDA6887D-B5FC-4706-A554-580E55331FE1}" type="sibTrans" cxnId="{DD50CD97-058B-4C24-9EB0-85E860D8E4F8}">
      <dgm:prSet/>
      <dgm:spPr/>
      <dgm:t>
        <a:bodyPr/>
        <a:lstStyle/>
        <a:p>
          <a:endParaRPr lang="en-US"/>
        </a:p>
      </dgm:t>
    </dgm:pt>
    <dgm:pt modelId="{0F8E2AFF-F175-4FED-8D74-D93669713F03}">
      <dgm:prSet custT="1"/>
      <dgm:spPr/>
      <dgm:t>
        <a:bodyPr/>
        <a:lstStyle/>
        <a:p>
          <a:pPr rtl="1"/>
          <a:r>
            <a:rPr lang="ar-IQ" sz="1800" b="1" dirty="0" smtClean="0"/>
            <a:t>وجوابها إذا كان ماضياً مثبتاً اقترن باللام وإذا كان منفيا تجرد منها. </a:t>
          </a:r>
          <a:endParaRPr lang="en-US" sz="1800" b="1" dirty="0"/>
        </a:p>
      </dgm:t>
    </dgm:pt>
    <dgm:pt modelId="{A937BB65-3783-477D-9C1A-53935F2CF1B2}" type="parTrans" cxnId="{EBB2D84A-B4F1-4EC4-810D-F92811ED60AF}">
      <dgm:prSet/>
      <dgm:spPr/>
      <dgm:t>
        <a:bodyPr/>
        <a:lstStyle/>
        <a:p>
          <a:endParaRPr lang="en-US"/>
        </a:p>
      </dgm:t>
    </dgm:pt>
    <dgm:pt modelId="{64EB5D4F-44CE-404D-BD50-AE0AE8C4C549}" type="sibTrans" cxnId="{EBB2D84A-B4F1-4EC4-810D-F92811ED60AF}">
      <dgm:prSet/>
      <dgm:spPr/>
      <dgm:t>
        <a:bodyPr/>
        <a:lstStyle/>
        <a:p>
          <a:endParaRPr lang="en-US"/>
        </a:p>
      </dgm:t>
    </dgm:pt>
    <dgm:pt modelId="{201DFF04-5706-48F0-A0C1-0D2D7F81F1A9}">
      <dgm:prSet custT="1"/>
      <dgm:spPr/>
      <dgm:t>
        <a:bodyPr/>
        <a:lstStyle/>
        <a:p>
          <a:pPr rtl="1"/>
          <a:r>
            <a:rPr lang="ar-IQ" sz="2800" b="0" dirty="0" smtClean="0"/>
            <a:t>لو درستَ لنجحتَ </a:t>
          </a:r>
          <a:endParaRPr lang="en-US" sz="2800" b="0" i="1" dirty="0"/>
        </a:p>
      </dgm:t>
    </dgm:pt>
    <dgm:pt modelId="{B3803593-E7B5-4965-A6D9-0330BBBB3651}" type="parTrans" cxnId="{A9CE99C4-504C-4286-A2F8-D05BF0D79D03}">
      <dgm:prSet/>
      <dgm:spPr/>
      <dgm:t>
        <a:bodyPr/>
        <a:lstStyle/>
        <a:p>
          <a:endParaRPr lang="en-US"/>
        </a:p>
      </dgm:t>
    </dgm:pt>
    <dgm:pt modelId="{FFCB2B19-4EEE-41EF-9D47-9EC8D429498A}" type="sibTrans" cxnId="{A9CE99C4-504C-4286-A2F8-D05BF0D79D03}">
      <dgm:prSet/>
      <dgm:spPr/>
      <dgm:t>
        <a:bodyPr/>
        <a:lstStyle/>
        <a:p>
          <a:endParaRPr lang="en-US"/>
        </a:p>
      </dgm:t>
    </dgm:pt>
    <dgm:pt modelId="{AF225101-9346-471A-A13B-19ED34FCDFC6}">
      <dgm:prSet custT="1"/>
      <dgm:spPr/>
      <dgm:t>
        <a:bodyPr/>
        <a:lstStyle/>
        <a:p>
          <a:pPr rtl="1"/>
          <a:r>
            <a:rPr lang="ar-IQ" sz="2000" i="1" dirty="0" smtClean="0"/>
            <a:t>جملة (درست) </a:t>
          </a:r>
          <a:r>
            <a:rPr lang="ar-IQ" sz="2000" dirty="0" smtClean="0"/>
            <a:t>هي جملة فعل الشرط لا محل لها من الإعراب.</a:t>
          </a:r>
          <a:endParaRPr lang="en-US" sz="2000" dirty="0"/>
        </a:p>
      </dgm:t>
    </dgm:pt>
    <dgm:pt modelId="{9C3C5BF3-5B7A-4211-B048-1A23A587A4E3}" type="parTrans" cxnId="{0943AA96-9E84-43F4-865A-A0792B754380}">
      <dgm:prSet/>
      <dgm:spPr/>
      <dgm:t>
        <a:bodyPr/>
        <a:lstStyle/>
        <a:p>
          <a:endParaRPr lang="en-US"/>
        </a:p>
      </dgm:t>
    </dgm:pt>
    <dgm:pt modelId="{25630AF1-8FA1-462C-838A-715DCC1C0BAF}" type="sibTrans" cxnId="{0943AA96-9E84-43F4-865A-A0792B754380}">
      <dgm:prSet/>
      <dgm:spPr/>
      <dgm:t>
        <a:bodyPr/>
        <a:lstStyle/>
        <a:p>
          <a:endParaRPr lang="en-US"/>
        </a:p>
      </dgm:t>
    </dgm:pt>
    <dgm:pt modelId="{AE70ECA5-7ECA-4604-9336-BCCD5FDDC776}">
      <dgm:prSet/>
      <dgm:spPr/>
      <dgm:t>
        <a:bodyPr/>
        <a:lstStyle/>
        <a:p>
          <a:pPr rtl="1"/>
          <a:r>
            <a:rPr lang="ar-IQ" dirty="0" smtClean="0"/>
            <a:t>{ لو أنزلنا هذا القرآن على جبل لرأيته خاشعا } 31 الحشر .</a:t>
          </a:r>
          <a:endParaRPr lang="en-US" dirty="0"/>
        </a:p>
      </dgm:t>
    </dgm:pt>
    <dgm:pt modelId="{6AA95800-CF4F-4E8D-8D6E-648D671B80E4}" type="parTrans" cxnId="{522FF70F-BBB1-4407-84A3-FE52CC6ACB6A}">
      <dgm:prSet/>
      <dgm:spPr/>
      <dgm:t>
        <a:bodyPr/>
        <a:lstStyle/>
        <a:p>
          <a:endParaRPr lang="en-US"/>
        </a:p>
      </dgm:t>
    </dgm:pt>
    <dgm:pt modelId="{013DB5A0-6CC6-4865-966D-E098F7FB00BF}" type="sibTrans" cxnId="{522FF70F-BBB1-4407-84A3-FE52CC6ACB6A}">
      <dgm:prSet/>
      <dgm:spPr/>
      <dgm:t>
        <a:bodyPr/>
        <a:lstStyle/>
        <a:p>
          <a:endParaRPr lang="en-US"/>
        </a:p>
      </dgm:t>
    </dgm:pt>
    <dgm:pt modelId="{348E8D38-0154-41E1-BEC8-59BA6BE6276D}">
      <dgm:prSet/>
      <dgm:spPr/>
      <dgm:t>
        <a:bodyPr/>
        <a:lstStyle/>
        <a:p>
          <a:pPr rtl="1"/>
          <a:r>
            <a:rPr lang="ar-IQ" smtClean="0"/>
            <a:t>{ لو شاء الله ما تلوته عليكم }16 يونس.</a:t>
          </a:r>
          <a:endParaRPr lang="en-US"/>
        </a:p>
      </dgm:t>
    </dgm:pt>
    <dgm:pt modelId="{109B4C11-9735-4CAF-B458-6E6E5D32E43C}" type="parTrans" cxnId="{2A0EF524-1036-44D4-9C2C-02FC5196329C}">
      <dgm:prSet/>
      <dgm:spPr/>
      <dgm:t>
        <a:bodyPr/>
        <a:lstStyle/>
        <a:p>
          <a:endParaRPr lang="en-US"/>
        </a:p>
      </dgm:t>
    </dgm:pt>
    <dgm:pt modelId="{F36900C0-0195-494B-932D-5FB4B379D4B5}" type="sibTrans" cxnId="{2A0EF524-1036-44D4-9C2C-02FC5196329C}">
      <dgm:prSet/>
      <dgm:spPr/>
      <dgm:t>
        <a:bodyPr/>
        <a:lstStyle/>
        <a:p>
          <a:endParaRPr lang="en-US"/>
        </a:p>
      </dgm:t>
    </dgm:pt>
    <dgm:pt modelId="{B944CFDB-B70B-4CC9-9C03-7EEE9BAD1A62}">
      <dgm:prSet custT="1"/>
      <dgm:spPr/>
      <dgm:t>
        <a:bodyPr/>
        <a:lstStyle/>
        <a:p>
          <a:pPr rtl="1"/>
          <a:r>
            <a:rPr lang="ar-IQ" sz="2000" dirty="0" smtClean="0"/>
            <a:t>جملة (نجحت): هي جملة جواب الشرط لا محل لها من الإعراب.</a:t>
          </a:r>
          <a:endParaRPr lang="en-US" sz="2000" dirty="0"/>
        </a:p>
      </dgm:t>
    </dgm:pt>
    <dgm:pt modelId="{8B082E3B-B1D1-4C33-AC3F-F03BBCFF10F5}" type="sibTrans" cxnId="{DF9885F4-6528-4F69-937C-CA35F123D370}">
      <dgm:prSet/>
      <dgm:spPr/>
      <dgm:t>
        <a:bodyPr/>
        <a:lstStyle/>
        <a:p>
          <a:endParaRPr lang="en-US"/>
        </a:p>
      </dgm:t>
    </dgm:pt>
    <dgm:pt modelId="{E185411F-BF11-4394-9F01-2B20DFCC780F}" type="parTrans" cxnId="{DF9885F4-6528-4F69-937C-CA35F123D370}">
      <dgm:prSet/>
      <dgm:spPr/>
      <dgm:t>
        <a:bodyPr/>
        <a:lstStyle/>
        <a:p>
          <a:endParaRPr lang="en-US"/>
        </a:p>
      </dgm:t>
    </dgm:pt>
    <dgm:pt modelId="{716B96BB-44A5-4CF5-B05A-4A7A8F9D2051}">
      <dgm:prSet custT="1"/>
      <dgm:spPr/>
      <dgm:t>
        <a:bodyPr/>
        <a:lstStyle/>
        <a:p>
          <a:pPr rtl="1"/>
          <a:r>
            <a:rPr lang="ar-IQ" sz="2000" b="1" dirty="0" smtClean="0"/>
            <a:t>لنجحت: اللام واقعة في جواب الشرط</a:t>
          </a:r>
          <a:endParaRPr lang="en-US" sz="2000" b="1" dirty="0"/>
        </a:p>
      </dgm:t>
    </dgm:pt>
    <dgm:pt modelId="{A9D9A21F-26CB-478D-B8B2-7A7021B6A72F}" type="sibTrans" cxnId="{5B4AE2DE-ED2A-4AD9-83B2-1C03E36467A6}">
      <dgm:prSet/>
      <dgm:spPr/>
      <dgm:t>
        <a:bodyPr/>
        <a:lstStyle/>
        <a:p>
          <a:endParaRPr lang="en-US"/>
        </a:p>
      </dgm:t>
    </dgm:pt>
    <dgm:pt modelId="{C957E127-E415-4345-8BF7-C6437FF0D7B5}" type="parTrans" cxnId="{5B4AE2DE-ED2A-4AD9-83B2-1C03E36467A6}">
      <dgm:prSet/>
      <dgm:spPr/>
      <dgm:t>
        <a:bodyPr/>
        <a:lstStyle/>
        <a:p>
          <a:endParaRPr lang="en-US"/>
        </a:p>
      </dgm:t>
    </dgm:pt>
    <dgm:pt modelId="{ECD506FC-57BA-4333-B743-EF47BB57B824}">
      <dgm:prSet custT="1"/>
      <dgm:spPr/>
      <dgm:t>
        <a:bodyPr/>
        <a:lstStyle/>
        <a:p>
          <a:pPr rtl="1"/>
          <a:r>
            <a:rPr lang="ar-IQ" sz="1800" b="1" smtClean="0"/>
            <a:t>جملة الشرط  لو وجوابه فعلان ماضيان / لا محل لهما من الإعراب. </a:t>
          </a:r>
          <a:endParaRPr lang="en-US" sz="1800" b="1" dirty="0"/>
        </a:p>
      </dgm:t>
    </dgm:pt>
    <dgm:pt modelId="{2D978E18-BFB1-4763-9C11-9377D8490CBA}" type="sibTrans" cxnId="{B4F12AB5-4366-40F2-B9AE-BA6FC051ED88}">
      <dgm:prSet/>
      <dgm:spPr/>
      <dgm:t>
        <a:bodyPr/>
        <a:lstStyle/>
        <a:p>
          <a:endParaRPr lang="en-US"/>
        </a:p>
      </dgm:t>
    </dgm:pt>
    <dgm:pt modelId="{9AF8C6C3-77B3-4ED0-88C1-38FB9867666B}" type="parTrans" cxnId="{B4F12AB5-4366-40F2-B9AE-BA6FC051ED88}">
      <dgm:prSet/>
      <dgm:spPr/>
      <dgm:t>
        <a:bodyPr/>
        <a:lstStyle/>
        <a:p>
          <a:endParaRPr lang="en-US"/>
        </a:p>
      </dgm:t>
    </dgm:pt>
    <dgm:pt modelId="{E9C8926B-B0C0-4574-99BA-C83A142ECABD}" type="pres">
      <dgm:prSet presAssocID="{D9A9C1BE-AB34-4AA4-906D-0B290E8D5A2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4784D6-6B7B-425D-98AE-5F95B387CB3E}" type="pres">
      <dgm:prSet presAssocID="{ECD506FC-57BA-4333-B743-EF47BB57B824}" presName="parentLin" presStyleCnt="0"/>
      <dgm:spPr/>
      <dgm:t>
        <a:bodyPr/>
        <a:lstStyle/>
        <a:p>
          <a:endParaRPr lang="en-US"/>
        </a:p>
      </dgm:t>
    </dgm:pt>
    <dgm:pt modelId="{24007724-4B47-481D-833D-AF87F88632C6}" type="pres">
      <dgm:prSet presAssocID="{ECD506FC-57BA-4333-B743-EF47BB57B824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77DBF175-5E7E-4D00-BCAA-4837574A7329}" type="pres">
      <dgm:prSet presAssocID="{ECD506FC-57BA-4333-B743-EF47BB57B824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0DAA2C-E965-4361-8083-F4F2A273851D}" type="pres">
      <dgm:prSet presAssocID="{ECD506FC-57BA-4333-B743-EF47BB57B824}" presName="negativeSpace" presStyleCnt="0"/>
      <dgm:spPr/>
      <dgm:t>
        <a:bodyPr/>
        <a:lstStyle/>
        <a:p>
          <a:endParaRPr lang="en-US"/>
        </a:p>
      </dgm:t>
    </dgm:pt>
    <dgm:pt modelId="{90F6BE14-E73B-44BC-8067-468460BE703B}" type="pres">
      <dgm:prSet presAssocID="{ECD506FC-57BA-4333-B743-EF47BB57B824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D3C133-16B9-4BFE-A298-ED3DDCA5AAE7}" type="pres">
      <dgm:prSet presAssocID="{2D978E18-BFB1-4763-9C11-9377D8490CBA}" presName="spaceBetweenRectangles" presStyleCnt="0"/>
      <dgm:spPr/>
      <dgm:t>
        <a:bodyPr/>
        <a:lstStyle/>
        <a:p>
          <a:endParaRPr lang="en-US"/>
        </a:p>
      </dgm:t>
    </dgm:pt>
    <dgm:pt modelId="{9402D945-C57E-4B56-9C43-4970206B93AC}" type="pres">
      <dgm:prSet presAssocID="{201DFF04-5706-48F0-A0C1-0D2D7F81F1A9}" presName="parentLin" presStyleCnt="0"/>
      <dgm:spPr/>
      <dgm:t>
        <a:bodyPr/>
        <a:lstStyle/>
        <a:p>
          <a:endParaRPr lang="en-US"/>
        </a:p>
      </dgm:t>
    </dgm:pt>
    <dgm:pt modelId="{79F95B47-7627-40C4-99C1-5EA32636C59D}" type="pres">
      <dgm:prSet presAssocID="{201DFF04-5706-48F0-A0C1-0D2D7F81F1A9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B7F79B91-98CA-4E07-8076-C1012F1CC429}" type="pres">
      <dgm:prSet presAssocID="{201DFF04-5706-48F0-A0C1-0D2D7F81F1A9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281D93-50AA-425E-826F-62F122090A07}" type="pres">
      <dgm:prSet presAssocID="{201DFF04-5706-48F0-A0C1-0D2D7F81F1A9}" presName="negativeSpace" presStyleCnt="0"/>
      <dgm:spPr/>
      <dgm:t>
        <a:bodyPr/>
        <a:lstStyle/>
        <a:p>
          <a:endParaRPr lang="en-US"/>
        </a:p>
      </dgm:t>
    </dgm:pt>
    <dgm:pt modelId="{0BC3DE8B-C824-4730-9E1F-1B732645DB95}" type="pres">
      <dgm:prSet presAssocID="{201DFF04-5706-48F0-A0C1-0D2D7F81F1A9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72B6EB-C5E2-47F6-945A-D8F95617A9BD}" type="pres">
      <dgm:prSet presAssocID="{FFCB2B19-4EEE-41EF-9D47-9EC8D429498A}" presName="spaceBetweenRectangles" presStyleCnt="0"/>
      <dgm:spPr/>
      <dgm:t>
        <a:bodyPr/>
        <a:lstStyle/>
        <a:p>
          <a:endParaRPr lang="en-US"/>
        </a:p>
      </dgm:t>
    </dgm:pt>
    <dgm:pt modelId="{62D6B042-E97E-4B84-B6AE-76C276EBBB13}" type="pres">
      <dgm:prSet presAssocID="{AF225101-9346-471A-A13B-19ED34FCDFC6}" presName="parentLin" presStyleCnt="0"/>
      <dgm:spPr/>
      <dgm:t>
        <a:bodyPr/>
        <a:lstStyle/>
        <a:p>
          <a:endParaRPr lang="en-US"/>
        </a:p>
      </dgm:t>
    </dgm:pt>
    <dgm:pt modelId="{204F6ED7-32E9-4A75-9F12-7D8FACB6E283}" type="pres">
      <dgm:prSet presAssocID="{AF225101-9346-471A-A13B-19ED34FCDFC6}" presName="parentLeftMargin" presStyleLbl="node1" presStyleIdx="1" presStyleCnt="7"/>
      <dgm:spPr/>
      <dgm:t>
        <a:bodyPr/>
        <a:lstStyle/>
        <a:p>
          <a:endParaRPr lang="en-US"/>
        </a:p>
      </dgm:t>
    </dgm:pt>
    <dgm:pt modelId="{C12A7660-7A36-4582-A24F-3766C902A353}" type="pres">
      <dgm:prSet presAssocID="{AF225101-9346-471A-A13B-19ED34FCDFC6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BCFEB3-8737-4431-95C2-1386976C2E76}" type="pres">
      <dgm:prSet presAssocID="{AF225101-9346-471A-A13B-19ED34FCDFC6}" presName="negativeSpace" presStyleCnt="0"/>
      <dgm:spPr/>
      <dgm:t>
        <a:bodyPr/>
        <a:lstStyle/>
        <a:p>
          <a:endParaRPr lang="en-US"/>
        </a:p>
      </dgm:t>
    </dgm:pt>
    <dgm:pt modelId="{417AC60E-EC0F-45E9-9F89-D2D07DF68740}" type="pres">
      <dgm:prSet presAssocID="{AF225101-9346-471A-A13B-19ED34FCDFC6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E70E8-D34B-42D3-ACE8-8A5D4D685D06}" type="pres">
      <dgm:prSet presAssocID="{25630AF1-8FA1-462C-838A-715DCC1C0BAF}" presName="spaceBetweenRectangles" presStyleCnt="0"/>
      <dgm:spPr/>
      <dgm:t>
        <a:bodyPr/>
        <a:lstStyle/>
        <a:p>
          <a:endParaRPr lang="en-US"/>
        </a:p>
      </dgm:t>
    </dgm:pt>
    <dgm:pt modelId="{A6BDC06B-AD5A-4401-B386-BE251A7B8F25}" type="pres">
      <dgm:prSet presAssocID="{716B96BB-44A5-4CF5-B05A-4A7A8F9D2051}" presName="parentLin" presStyleCnt="0"/>
      <dgm:spPr/>
      <dgm:t>
        <a:bodyPr/>
        <a:lstStyle/>
        <a:p>
          <a:endParaRPr lang="en-US"/>
        </a:p>
      </dgm:t>
    </dgm:pt>
    <dgm:pt modelId="{08B30985-BE88-4830-9E94-686936ABC32D}" type="pres">
      <dgm:prSet presAssocID="{716B96BB-44A5-4CF5-B05A-4A7A8F9D2051}" presName="parentLeftMargin" presStyleLbl="node1" presStyleIdx="2" presStyleCnt="7"/>
      <dgm:spPr/>
      <dgm:t>
        <a:bodyPr/>
        <a:lstStyle/>
        <a:p>
          <a:endParaRPr lang="en-US"/>
        </a:p>
      </dgm:t>
    </dgm:pt>
    <dgm:pt modelId="{7F71BCB4-5E6C-4AEC-9F42-14DEABC8DCDB}" type="pres">
      <dgm:prSet presAssocID="{716B96BB-44A5-4CF5-B05A-4A7A8F9D2051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9F07FE-1E1A-40A7-9556-A5C0951851EE}" type="pres">
      <dgm:prSet presAssocID="{716B96BB-44A5-4CF5-B05A-4A7A8F9D2051}" presName="negativeSpace" presStyleCnt="0"/>
      <dgm:spPr/>
      <dgm:t>
        <a:bodyPr/>
        <a:lstStyle/>
        <a:p>
          <a:endParaRPr lang="en-US"/>
        </a:p>
      </dgm:t>
    </dgm:pt>
    <dgm:pt modelId="{F63A0835-CB2D-4113-A83F-ABED324AC438}" type="pres">
      <dgm:prSet presAssocID="{716B96BB-44A5-4CF5-B05A-4A7A8F9D2051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D1BDF4-14CD-4E01-989F-8A40CCD37979}" type="pres">
      <dgm:prSet presAssocID="{A9D9A21F-26CB-478D-B8B2-7A7021B6A72F}" presName="spaceBetweenRectangles" presStyleCnt="0"/>
      <dgm:spPr/>
      <dgm:t>
        <a:bodyPr/>
        <a:lstStyle/>
        <a:p>
          <a:endParaRPr lang="en-US"/>
        </a:p>
      </dgm:t>
    </dgm:pt>
    <dgm:pt modelId="{DFCDEE2E-1195-4948-84BD-1329E2489067}" type="pres">
      <dgm:prSet presAssocID="{B944CFDB-B70B-4CC9-9C03-7EEE9BAD1A62}" presName="parentLin" presStyleCnt="0"/>
      <dgm:spPr/>
      <dgm:t>
        <a:bodyPr/>
        <a:lstStyle/>
        <a:p>
          <a:endParaRPr lang="en-US"/>
        </a:p>
      </dgm:t>
    </dgm:pt>
    <dgm:pt modelId="{468966EF-3E96-4DEF-A33E-875E945D7748}" type="pres">
      <dgm:prSet presAssocID="{B944CFDB-B70B-4CC9-9C03-7EEE9BAD1A62}" presName="parentLeftMargin" presStyleLbl="node1" presStyleIdx="3" presStyleCnt="7"/>
      <dgm:spPr/>
      <dgm:t>
        <a:bodyPr/>
        <a:lstStyle/>
        <a:p>
          <a:endParaRPr lang="en-US"/>
        </a:p>
      </dgm:t>
    </dgm:pt>
    <dgm:pt modelId="{BA46EA7E-DB95-4360-9C7F-481B82352E62}" type="pres">
      <dgm:prSet presAssocID="{B944CFDB-B70B-4CC9-9C03-7EEE9BAD1A62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C6F1CC-A9FF-43BA-9543-BB84F382AF9E}" type="pres">
      <dgm:prSet presAssocID="{B944CFDB-B70B-4CC9-9C03-7EEE9BAD1A62}" presName="negativeSpace" presStyleCnt="0"/>
      <dgm:spPr/>
      <dgm:t>
        <a:bodyPr/>
        <a:lstStyle/>
        <a:p>
          <a:endParaRPr lang="en-US"/>
        </a:p>
      </dgm:t>
    </dgm:pt>
    <dgm:pt modelId="{B5B3C7B1-D893-4747-AE45-85D7B19A5370}" type="pres">
      <dgm:prSet presAssocID="{B944CFDB-B70B-4CC9-9C03-7EEE9BAD1A62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E1DB0E-7619-495F-923D-A6A75684DFD7}" type="pres">
      <dgm:prSet presAssocID="{8B082E3B-B1D1-4C33-AC3F-F03BBCFF10F5}" presName="spaceBetweenRectangles" presStyleCnt="0"/>
      <dgm:spPr/>
      <dgm:t>
        <a:bodyPr/>
        <a:lstStyle/>
        <a:p>
          <a:endParaRPr lang="en-US"/>
        </a:p>
      </dgm:t>
    </dgm:pt>
    <dgm:pt modelId="{DD3459F2-8E73-4BFD-99E3-A8C9C4128630}" type="pres">
      <dgm:prSet presAssocID="{AE70ECA5-7ECA-4604-9336-BCCD5FDDC776}" presName="parentLin" presStyleCnt="0"/>
      <dgm:spPr/>
      <dgm:t>
        <a:bodyPr/>
        <a:lstStyle/>
        <a:p>
          <a:endParaRPr lang="en-US"/>
        </a:p>
      </dgm:t>
    </dgm:pt>
    <dgm:pt modelId="{040B9B5E-6BE5-4124-9F0F-50BE20B52714}" type="pres">
      <dgm:prSet presAssocID="{AE70ECA5-7ECA-4604-9336-BCCD5FDDC776}" presName="parentLeftMargin" presStyleLbl="node1" presStyleIdx="4" presStyleCnt="7"/>
      <dgm:spPr/>
      <dgm:t>
        <a:bodyPr/>
        <a:lstStyle/>
        <a:p>
          <a:endParaRPr lang="en-US"/>
        </a:p>
      </dgm:t>
    </dgm:pt>
    <dgm:pt modelId="{F61DDD35-E069-4C10-B15C-21BF00A8455C}" type="pres">
      <dgm:prSet presAssocID="{AE70ECA5-7ECA-4604-9336-BCCD5FDDC776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CEE5BF-381C-421E-BD41-CECE11565698}" type="pres">
      <dgm:prSet presAssocID="{AE70ECA5-7ECA-4604-9336-BCCD5FDDC776}" presName="negativeSpace" presStyleCnt="0"/>
      <dgm:spPr/>
      <dgm:t>
        <a:bodyPr/>
        <a:lstStyle/>
        <a:p>
          <a:endParaRPr lang="en-US"/>
        </a:p>
      </dgm:t>
    </dgm:pt>
    <dgm:pt modelId="{4505B1EB-CDC8-4FE6-9A24-7E3E55D66904}" type="pres">
      <dgm:prSet presAssocID="{AE70ECA5-7ECA-4604-9336-BCCD5FDDC776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450A83-F03A-4124-8B2F-F17A8E0342E9}" type="pres">
      <dgm:prSet presAssocID="{013DB5A0-6CC6-4865-966D-E098F7FB00BF}" presName="spaceBetweenRectangles" presStyleCnt="0"/>
      <dgm:spPr/>
      <dgm:t>
        <a:bodyPr/>
        <a:lstStyle/>
        <a:p>
          <a:endParaRPr lang="en-US"/>
        </a:p>
      </dgm:t>
    </dgm:pt>
    <dgm:pt modelId="{23D2CCC4-9896-4F1E-B8BB-6913B5290C54}" type="pres">
      <dgm:prSet presAssocID="{348E8D38-0154-41E1-BEC8-59BA6BE6276D}" presName="parentLin" presStyleCnt="0"/>
      <dgm:spPr/>
      <dgm:t>
        <a:bodyPr/>
        <a:lstStyle/>
        <a:p>
          <a:endParaRPr lang="en-US"/>
        </a:p>
      </dgm:t>
    </dgm:pt>
    <dgm:pt modelId="{4DA2DF0D-4D0F-49D5-90BE-BE11E8B055AA}" type="pres">
      <dgm:prSet presAssocID="{348E8D38-0154-41E1-BEC8-59BA6BE6276D}" presName="parentLeftMargin" presStyleLbl="node1" presStyleIdx="5" presStyleCnt="7"/>
      <dgm:spPr/>
      <dgm:t>
        <a:bodyPr/>
        <a:lstStyle/>
        <a:p>
          <a:endParaRPr lang="en-US"/>
        </a:p>
      </dgm:t>
    </dgm:pt>
    <dgm:pt modelId="{0C2E7E46-9E63-4F01-AD95-0EE646C2E198}" type="pres">
      <dgm:prSet presAssocID="{348E8D38-0154-41E1-BEC8-59BA6BE6276D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D5E76-D383-4FC9-B7AC-9EBC792A827D}" type="pres">
      <dgm:prSet presAssocID="{348E8D38-0154-41E1-BEC8-59BA6BE6276D}" presName="negativeSpace" presStyleCnt="0"/>
      <dgm:spPr/>
      <dgm:t>
        <a:bodyPr/>
        <a:lstStyle/>
        <a:p>
          <a:endParaRPr lang="en-US"/>
        </a:p>
      </dgm:t>
    </dgm:pt>
    <dgm:pt modelId="{3381EFBA-7B06-4C68-A599-17BF9D067897}" type="pres">
      <dgm:prSet presAssocID="{348E8D38-0154-41E1-BEC8-59BA6BE6276D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3D9A30-BC0B-4C53-B1E4-3354356E861E}" type="presOf" srcId="{0F8E2AFF-F175-4FED-8D74-D93669713F03}" destId="{90F6BE14-E73B-44BC-8067-468460BE703B}" srcOrd="0" destOrd="1" presId="urn:microsoft.com/office/officeart/2005/8/layout/list1"/>
    <dgm:cxn modelId="{4B4EEE0A-5E63-4BDB-A304-B4CCDBF521B8}" type="presOf" srcId="{716B96BB-44A5-4CF5-B05A-4A7A8F9D2051}" destId="{08B30985-BE88-4830-9E94-686936ABC32D}" srcOrd="0" destOrd="0" presId="urn:microsoft.com/office/officeart/2005/8/layout/list1"/>
    <dgm:cxn modelId="{B4F12AB5-4366-40F2-B9AE-BA6FC051ED88}" srcId="{D9A9C1BE-AB34-4AA4-906D-0B290E8D5A24}" destId="{ECD506FC-57BA-4333-B743-EF47BB57B824}" srcOrd="0" destOrd="0" parTransId="{9AF8C6C3-77B3-4ED0-88C1-38FB9867666B}" sibTransId="{2D978E18-BFB1-4763-9C11-9377D8490CBA}"/>
    <dgm:cxn modelId="{A061222F-29F3-4BDB-BFEA-AF020A229CB6}" type="presOf" srcId="{AE70ECA5-7ECA-4604-9336-BCCD5FDDC776}" destId="{040B9B5E-6BE5-4124-9F0F-50BE20B52714}" srcOrd="0" destOrd="0" presId="urn:microsoft.com/office/officeart/2005/8/layout/list1"/>
    <dgm:cxn modelId="{2ECDF5E8-950B-464C-B79D-FDB522A90D22}" type="presOf" srcId="{348E8D38-0154-41E1-BEC8-59BA6BE6276D}" destId="{0C2E7E46-9E63-4F01-AD95-0EE646C2E198}" srcOrd="1" destOrd="0" presId="urn:microsoft.com/office/officeart/2005/8/layout/list1"/>
    <dgm:cxn modelId="{141B652E-E875-45F5-9FC6-008A53ED92A8}" type="presOf" srcId="{FF7986EB-526D-45F6-9F1A-FBAB9D719992}" destId="{90F6BE14-E73B-44BC-8067-468460BE703B}" srcOrd="0" destOrd="0" presId="urn:microsoft.com/office/officeart/2005/8/layout/list1"/>
    <dgm:cxn modelId="{A9CE99C4-504C-4286-A2F8-D05BF0D79D03}" srcId="{D9A9C1BE-AB34-4AA4-906D-0B290E8D5A24}" destId="{201DFF04-5706-48F0-A0C1-0D2D7F81F1A9}" srcOrd="1" destOrd="0" parTransId="{B3803593-E7B5-4965-A6D9-0330BBBB3651}" sibTransId="{FFCB2B19-4EEE-41EF-9D47-9EC8D429498A}"/>
    <dgm:cxn modelId="{B7B1672F-E392-4FDF-BD5B-95C3E37BA4B6}" type="presOf" srcId="{AF225101-9346-471A-A13B-19ED34FCDFC6}" destId="{C12A7660-7A36-4582-A24F-3766C902A353}" srcOrd="1" destOrd="0" presId="urn:microsoft.com/office/officeart/2005/8/layout/list1"/>
    <dgm:cxn modelId="{5BF12A14-0F11-450C-981D-4CAA8E394A15}" type="presOf" srcId="{AE70ECA5-7ECA-4604-9336-BCCD5FDDC776}" destId="{F61DDD35-E069-4C10-B15C-21BF00A8455C}" srcOrd="1" destOrd="0" presId="urn:microsoft.com/office/officeart/2005/8/layout/list1"/>
    <dgm:cxn modelId="{2A0EF524-1036-44D4-9C2C-02FC5196329C}" srcId="{D9A9C1BE-AB34-4AA4-906D-0B290E8D5A24}" destId="{348E8D38-0154-41E1-BEC8-59BA6BE6276D}" srcOrd="6" destOrd="0" parTransId="{109B4C11-9735-4CAF-B458-6E6E5D32E43C}" sibTransId="{F36900C0-0195-494B-932D-5FB4B379D4B5}"/>
    <dgm:cxn modelId="{2357226D-EC03-4F8B-961D-76E831BDBCF3}" type="presOf" srcId="{ECD506FC-57BA-4333-B743-EF47BB57B824}" destId="{24007724-4B47-481D-833D-AF87F88632C6}" srcOrd="0" destOrd="0" presId="urn:microsoft.com/office/officeart/2005/8/layout/list1"/>
    <dgm:cxn modelId="{837D31AF-32E6-4B64-89B1-ADBF2E95F371}" type="presOf" srcId="{AF225101-9346-471A-A13B-19ED34FCDFC6}" destId="{204F6ED7-32E9-4A75-9F12-7D8FACB6E283}" srcOrd="0" destOrd="0" presId="urn:microsoft.com/office/officeart/2005/8/layout/list1"/>
    <dgm:cxn modelId="{BF37EE6A-AB4A-402D-BD67-9FDA7CF2F61C}" type="presOf" srcId="{201DFF04-5706-48F0-A0C1-0D2D7F81F1A9}" destId="{B7F79B91-98CA-4E07-8076-C1012F1CC429}" srcOrd="1" destOrd="0" presId="urn:microsoft.com/office/officeart/2005/8/layout/list1"/>
    <dgm:cxn modelId="{5B4AE2DE-ED2A-4AD9-83B2-1C03E36467A6}" srcId="{D9A9C1BE-AB34-4AA4-906D-0B290E8D5A24}" destId="{716B96BB-44A5-4CF5-B05A-4A7A8F9D2051}" srcOrd="3" destOrd="0" parTransId="{C957E127-E415-4345-8BF7-C6437FF0D7B5}" sibTransId="{A9D9A21F-26CB-478D-B8B2-7A7021B6A72F}"/>
    <dgm:cxn modelId="{EBB2D84A-B4F1-4EC4-810D-F92811ED60AF}" srcId="{ECD506FC-57BA-4333-B743-EF47BB57B824}" destId="{0F8E2AFF-F175-4FED-8D74-D93669713F03}" srcOrd="1" destOrd="0" parTransId="{A937BB65-3783-477D-9C1A-53935F2CF1B2}" sibTransId="{64EB5D4F-44CE-404D-BD50-AE0AE8C4C549}"/>
    <dgm:cxn modelId="{F93FF575-50E4-4938-8A98-09BABFFD76E5}" type="presOf" srcId="{ECD506FC-57BA-4333-B743-EF47BB57B824}" destId="{77DBF175-5E7E-4D00-BCAA-4837574A7329}" srcOrd="1" destOrd="0" presId="urn:microsoft.com/office/officeart/2005/8/layout/list1"/>
    <dgm:cxn modelId="{0943AA96-9E84-43F4-865A-A0792B754380}" srcId="{D9A9C1BE-AB34-4AA4-906D-0B290E8D5A24}" destId="{AF225101-9346-471A-A13B-19ED34FCDFC6}" srcOrd="2" destOrd="0" parTransId="{9C3C5BF3-5B7A-4211-B048-1A23A587A4E3}" sibTransId="{25630AF1-8FA1-462C-838A-715DCC1C0BAF}"/>
    <dgm:cxn modelId="{D0C19AF6-DDB6-4C5A-A2B4-9F5748FB1815}" type="presOf" srcId="{B944CFDB-B70B-4CC9-9C03-7EEE9BAD1A62}" destId="{BA46EA7E-DB95-4360-9C7F-481B82352E62}" srcOrd="1" destOrd="0" presId="urn:microsoft.com/office/officeart/2005/8/layout/list1"/>
    <dgm:cxn modelId="{C9D30B08-5307-4114-AF23-C7144A08AB45}" type="presOf" srcId="{201DFF04-5706-48F0-A0C1-0D2D7F81F1A9}" destId="{79F95B47-7627-40C4-99C1-5EA32636C59D}" srcOrd="0" destOrd="0" presId="urn:microsoft.com/office/officeart/2005/8/layout/list1"/>
    <dgm:cxn modelId="{F9721601-A1F8-4B1E-93E7-01D42FCD0B64}" type="presOf" srcId="{D9A9C1BE-AB34-4AA4-906D-0B290E8D5A24}" destId="{E9C8926B-B0C0-4574-99BA-C83A142ECABD}" srcOrd="0" destOrd="0" presId="urn:microsoft.com/office/officeart/2005/8/layout/list1"/>
    <dgm:cxn modelId="{522FF70F-BBB1-4407-84A3-FE52CC6ACB6A}" srcId="{D9A9C1BE-AB34-4AA4-906D-0B290E8D5A24}" destId="{AE70ECA5-7ECA-4604-9336-BCCD5FDDC776}" srcOrd="5" destOrd="0" parTransId="{6AA95800-CF4F-4E8D-8D6E-648D671B80E4}" sibTransId="{013DB5A0-6CC6-4865-966D-E098F7FB00BF}"/>
    <dgm:cxn modelId="{1BD8CA81-14D3-421E-8509-4CD801CB97F2}" type="presOf" srcId="{716B96BB-44A5-4CF5-B05A-4A7A8F9D2051}" destId="{7F71BCB4-5E6C-4AEC-9F42-14DEABC8DCDB}" srcOrd="1" destOrd="0" presId="urn:microsoft.com/office/officeart/2005/8/layout/list1"/>
    <dgm:cxn modelId="{DF9885F4-6528-4F69-937C-CA35F123D370}" srcId="{D9A9C1BE-AB34-4AA4-906D-0B290E8D5A24}" destId="{B944CFDB-B70B-4CC9-9C03-7EEE9BAD1A62}" srcOrd="4" destOrd="0" parTransId="{E185411F-BF11-4394-9F01-2B20DFCC780F}" sibTransId="{8B082E3B-B1D1-4C33-AC3F-F03BBCFF10F5}"/>
    <dgm:cxn modelId="{DD50CD97-058B-4C24-9EB0-85E860D8E4F8}" srcId="{ECD506FC-57BA-4333-B743-EF47BB57B824}" destId="{FF7986EB-526D-45F6-9F1A-FBAB9D719992}" srcOrd="0" destOrd="0" parTransId="{18817DD5-9AA5-4186-94AD-D67E69519CEE}" sibTransId="{DDA6887D-B5FC-4706-A554-580E55331FE1}"/>
    <dgm:cxn modelId="{374B08FF-D472-44D2-AB81-02292A307D0F}" type="presOf" srcId="{B944CFDB-B70B-4CC9-9C03-7EEE9BAD1A62}" destId="{468966EF-3E96-4DEF-A33E-875E945D7748}" srcOrd="0" destOrd="0" presId="urn:microsoft.com/office/officeart/2005/8/layout/list1"/>
    <dgm:cxn modelId="{6078AABB-00A9-45EE-B2AF-E2A7704DB582}" type="presOf" srcId="{348E8D38-0154-41E1-BEC8-59BA6BE6276D}" destId="{4DA2DF0D-4D0F-49D5-90BE-BE11E8B055AA}" srcOrd="0" destOrd="0" presId="urn:microsoft.com/office/officeart/2005/8/layout/list1"/>
    <dgm:cxn modelId="{51B9412A-41E5-430B-9EA9-31661062D1C3}" type="presParOf" srcId="{E9C8926B-B0C0-4574-99BA-C83A142ECABD}" destId="{4D4784D6-6B7B-425D-98AE-5F95B387CB3E}" srcOrd="0" destOrd="0" presId="urn:microsoft.com/office/officeart/2005/8/layout/list1"/>
    <dgm:cxn modelId="{A3A9036B-B7FA-40F5-9F98-6A989203E8BC}" type="presParOf" srcId="{4D4784D6-6B7B-425D-98AE-5F95B387CB3E}" destId="{24007724-4B47-481D-833D-AF87F88632C6}" srcOrd="0" destOrd="0" presId="urn:microsoft.com/office/officeart/2005/8/layout/list1"/>
    <dgm:cxn modelId="{E821CEFA-AE49-43AD-92E9-3CFBE485F7D5}" type="presParOf" srcId="{4D4784D6-6B7B-425D-98AE-5F95B387CB3E}" destId="{77DBF175-5E7E-4D00-BCAA-4837574A7329}" srcOrd="1" destOrd="0" presId="urn:microsoft.com/office/officeart/2005/8/layout/list1"/>
    <dgm:cxn modelId="{24FFD2AE-8263-49AF-87E8-EE9C04C06726}" type="presParOf" srcId="{E9C8926B-B0C0-4574-99BA-C83A142ECABD}" destId="{DE0DAA2C-E965-4361-8083-F4F2A273851D}" srcOrd="1" destOrd="0" presId="urn:microsoft.com/office/officeart/2005/8/layout/list1"/>
    <dgm:cxn modelId="{1D7075E5-C413-4BF9-ADB8-5698CBBB8384}" type="presParOf" srcId="{E9C8926B-B0C0-4574-99BA-C83A142ECABD}" destId="{90F6BE14-E73B-44BC-8067-468460BE703B}" srcOrd="2" destOrd="0" presId="urn:microsoft.com/office/officeart/2005/8/layout/list1"/>
    <dgm:cxn modelId="{7012FF0B-82A5-40FE-A4A8-849D9E159174}" type="presParOf" srcId="{E9C8926B-B0C0-4574-99BA-C83A142ECABD}" destId="{EAD3C133-16B9-4BFE-A298-ED3DDCA5AAE7}" srcOrd="3" destOrd="0" presId="urn:microsoft.com/office/officeart/2005/8/layout/list1"/>
    <dgm:cxn modelId="{62437531-85D6-4B89-B9E5-2650855B239F}" type="presParOf" srcId="{E9C8926B-B0C0-4574-99BA-C83A142ECABD}" destId="{9402D945-C57E-4B56-9C43-4970206B93AC}" srcOrd="4" destOrd="0" presId="urn:microsoft.com/office/officeart/2005/8/layout/list1"/>
    <dgm:cxn modelId="{C7EA44F2-2ACF-401C-A8DA-E9F6DE0CD864}" type="presParOf" srcId="{9402D945-C57E-4B56-9C43-4970206B93AC}" destId="{79F95B47-7627-40C4-99C1-5EA32636C59D}" srcOrd="0" destOrd="0" presId="urn:microsoft.com/office/officeart/2005/8/layout/list1"/>
    <dgm:cxn modelId="{6D79A336-7A60-4E4C-A90E-6A579A65B00A}" type="presParOf" srcId="{9402D945-C57E-4B56-9C43-4970206B93AC}" destId="{B7F79B91-98CA-4E07-8076-C1012F1CC429}" srcOrd="1" destOrd="0" presId="urn:microsoft.com/office/officeart/2005/8/layout/list1"/>
    <dgm:cxn modelId="{60F54EB9-04D4-4DF6-8B4A-678DF42F97FA}" type="presParOf" srcId="{E9C8926B-B0C0-4574-99BA-C83A142ECABD}" destId="{BF281D93-50AA-425E-826F-62F122090A07}" srcOrd="5" destOrd="0" presId="urn:microsoft.com/office/officeart/2005/8/layout/list1"/>
    <dgm:cxn modelId="{72CCF638-5A72-4B12-8510-21919773E348}" type="presParOf" srcId="{E9C8926B-B0C0-4574-99BA-C83A142ECABD}" destId="{0BC3DE8B-C824-4730-9E1F-1B732645DB95}" srcOrd="6" destOrd="0" presId="urn:microsoft.com/office/officeart/2005/8/layout/list1"/>
    <dgm:cxn modelId="{E444039F-6F57-4D54-BB61-08B9A7509332}" type="presParOf" srcId="{E9C8926B-B0C0-4574-99BA-C83A142ECABD}" destId="{5272B6EB-C5E2-47F6-945A-D8F95617A9BD}" srcOrd="7" destOrd="0" presId="urn:microsoft.com/office/officeart/2005/8/layout/list1"/>
    <dgm:cxn modelId="{4304B8DB-4A7A-447E-8ED0-1ED7BF8A7ED7}" type="presParOf" srcId="{E9C8926B-B0C0-4574-99BA-C83A142ECABD}" destId="{62D6B042-E97E-4B84-B6AE-76C276EBBB13}" srcOrd="8" destOrd="0" presId="urn:microsoft.com/office/officeart/2005/8/layout/list1"/>
    <dgm:cxn modelId="{F3348816-EE0B-4A16-9424-C97C5F9735AB}" type="presParOf" srcId="{62D6B042-E97E-4B84-B6AE-76C276EBBB13}" destId="{204F6ED7-32E9-4A75-9F12-7D8FACB6E283}" srcOrd="0" destOrd="0" presId="urn:microsoft.com/office/officeart/2005/8/layout/list1"/>
    <dgm:cxn modelId="{DD42A4EB-7603-4D12-9307-9C1C36F24F17}" type="presParOf" srcId="{62D6B042-E97E-4B84-B6AE-76C276EBBB13}" destId="{C12A7660-7A36-4582-A24F-3766C902A353}" srcOrd="1" destOrd="0" presId="urn:microsoft.com/office/officeart/2005/8/layout/list1"/>
    <dgm:cxn modelId="{3EC3499A-7372-4439-AC43-85C4ED626E57}" type="presParOf" srcId="{E9C8926B-B0C0-4574-99BA-C83A142ECABD}" destId="{17BCFEB3-8737-4431-95C2-1386976C2E76}" srcOrd="9" destOrd="0" presId="urn:microsoft.com/office/officeart/2005/8/layout/list1"/>
    <dgm:cxn modelId="{192DBBEF-66ED-4868-A180-4742EEB5B5BE}" type="presParOf" srcId="{E9C8926B-B0C0-4574-99BA-C83A142ECABD}" destId="{417AC60E-EC0F-45E9-9F89-D2D07DF68740}" srcOrd="10" destOrd="0" presId="urn:microsoft.com/office/officeart/2005/8/layout/list1"/>
    <dgm:cxn modelId="{B0DEA145-347B-4F15-99D0-C260AD5F6F5A}" type="presParOf" srcId="{E9C8926B-B0C0-4574-99BA-C83A142ECABD}" destId="{AACE70E8-D34B-42D3-ACE8-8A5D4D685D06}" srcOrd="11" destOrd="0" presId="urn:microsoft.com/office/officeart/2005/8/layout/list1"/>
    <dgm:cxn modelId="{CE965FCD-2125-4459-A943-CE4E87936E2A}" type="presParOf" srcId="{E9C8926B-B0C0-4574-99BA-C83A142ECABD}" destId="{A6BDC06B-AD5A-4401-B386-BE251A7B8F25}" srcOrd="12" destOrd="0" presId="urn:microsoft.com/office/officeart/2005/8/layout/list1"/>
    <dgm:cxn modelId="{2A96A80C-B4B0-40E7-86BE-AA563043F064}" type="presParOf" srcId="{A6BDC06B-AD5A-4401-B386-BE251A7B8F25}" destId="{08B30985-BE88-4830-9E94-686936ABC32D}" srcOrd="0" destOrd="0" presId="urn:microsoft.com/office/officeart/2005/8/layout/list1"/>
    <dgm:cxn modelId="{9DC04E1F-975A-4981-8E87-E287D325D523}" type="presParOf" srcId="{A6BDC06B-AD5A-4401-B386-BE251A7B8F25}" destId="{7F71BCB4-5E6C-4AEC-9F42-14DEABC8DCDB}" srcOrd="1" destOrd="0" presId="urn:microsoft.com/office/officeart/2005/8/layout/list1"/>
    <dgm:cxn modelId="{FB434894-4D70-4871-BD9B-2BD4F67FB5CA}" type="presParOf" srcId="{E9C8926B-B0C0-4574-99BA-C83A142ECABD}" destId="{B49F07FE-1E1A-40A7-9556-A5C0951851EE}" srcOrd="13" destOrd="0" presId="urn:microsoft.com/office/officeart/2005/8/layout/list1"/>
    <dgm:cxn modelId="{E54C23BF-E180-4666-A184-F3DA000B365D}" type="presParOf" srcId="{E9C8926B-B0C0-4574-99BA-C83A142ECABD}" destId="{F63A0835-CB2D-4113-A83F-ABED324AC438}" srcOrd="14" destOrd="0" presId="urn:microsoft.com/office/officeart/2005/8/layout/list1"/>
    <dgm:cxn modelId="{E37C88C2-B9AC-4493-BA70-35C8BBD27EF0}" type="presParOf" srcId="{E9C8926B-B0C0-4574-99BA-C83A142ECABD}" destId="{28D1BDF4-14CD-4E01-989F-8A40CCD37979}" srcOrd="15" destOrd="0" presId="urn:microsoft.com/office/officeart/2005/8/layout/list1"/>
    <dgm:cxn modelId="{B8FD2253-4A2C-44CB-89FE-7CD3E83E0D51}" type="presParOf" srcId="{E9C8926B-B0C0-4574-99BA-C83A142ECABD}" destId="{DFCDEE2E-1195-4948-84BD-1329E2489067}" srcOrd="16" destOrd="0" presId="urn:microsoft.com/office/officeart/2005/8/layout/list1"/>
    <dgm:cxn modelId="{84C60F59-7B0B-46D8-92EC-C38B9D84D4E5}" type="presParOf" srcId="{DFCDEE2E-1195-4948-84BD-1329E2489067}" destId="{468966EF-3E96-4DEF-A33E-875E945D7748}" srcOrd="0" destOrd="0" presId="urn:microsoft.com/office/officeart/2005/8/layout/list1"/>
    <dgm:cxn modelId="{7E54CBF3-2310-4A72-94C4-4CBD1FC11EBC}" type="presParOf" srcId="{DFCDEE2E-1195-4948-84BD-1329E2489067}" destId="{BA46EA7E-DB95-4360-9C7F-481B82352E62}" srcOrd="1" destOrd="0" presId="urn:microsoft.com/office/officeart/2005/8/layout/list1"/>
    <dgm:cxn modelId="{F8722399-7FD0-4D2B-9943-DDCF037BBEDB}" type="presParOf" srcId="{E9C8926B-B0C0-4574-99BA-C83A142ECABD}" destId="{FEC6F1CC-A9FF-43BA-9543-BB84F382AF9E}" srcOrd="17" destOrd="0" presId="urn:microsoft.com/office/officeart/2005/8/layout/list1"/>
    <dgm:cxn modelId="{969F5A78-746D-4284-A639-FD0F18F0CCD7}" type="presParOf" srcId="{E9C8926B-B0C0-4574-99BA-C83A142ECABD}" destId="{B5B3C7B1-D893-4747-AE45-85D7B19A5370}" srcOrd="18" destOrd="0" presId="urn:microsoft.com/office/officeart/2005/8/layout/list1"/>
    <dgm:cxn modelId="{20B954F5-752A-4087-B1CB-DEBB2518B8E2}" type="presParOf" srcId="{E9C8926B-B0C0-4574-99BA-C83A142ECABD}" destId="{6FE1DB0E-7619-495F-923D-A6A75684DFD7}" srcOrd="19" destOrd="0" presId="urn:microsoft.com/office/officeart/2005/8/layout/list1"/>
    <dgm:cxn modelId="{83BCED4C-2F71-4009-9442-E31809F92E76}" type="presParOf" srcId="{E9C8926B-B0C0-4574-99BA-C83A142ECABD}" destId="{DD3459F2-8E73-4BFD-99E3-A8C9C4128630}" srcOrd="20" destOrd="0" presId="urn:microsoft.com/office/officeart/2005/8/layout/list1"/>
    <dgm:cxn modelId="{17C21C4F-29C7-4AE0-A64F-149DCC3BE31A}" type="presParOf" srcId="{DD3459F2-8E73-4BFD-99E3-A8C9C4128630}" destId="{040B9B5E-6BE5-4124-9F0F-50BE20B52714}" srcOrd="0" destOrd="0" presId="urn:microsoft.com/office/officeart/2005/8/layout/list1"/>
    <dgm:cxn modelId="{857D9BED-99D9-44D9-8372-EECC591411A9}" type="presParOf" srcId="{DD3459F2-8E73-4BFD-99E3-A8C9C4128630}" destId="{F61DDD35-E069-4C10-B15C-21BF00A8455C}" srcOrd="1" destOrd="0" presId="urn:microsoft.com/office/officeart/2005/8/layout/list1"/>
    <dgm:cxn modelId="{D600BEFE-151A-4ACC-823B-1FEEFECB85AC}" type="presParOf" srcId="{E9C8926B-B0C0-4574-99BA-C83A142ECABD}" destId="{37CEE5BF-381C-421E-BD41-CECE11565698}" srcOrd="21" destOrd="0" presId="urn:microsoft.com/office/officeart/2005/8/layout/list1"/>
    <dgm:cxn modelId="{2E9DA464-BCEF-402C-87DE-56492BE8885E}" type="presParOf" srcId="{E9C8926B-B0C0-4574-99BA-C83A142ECABD}" destId="{4505B1EB-CDC8-4FE6-9A24-7E3E55D66904}" srcOrd="22" destOrd="0" presId="urn:microsoft.com/office/officeart/2005/8/layout/list1"/>
    <dgm:cxn modelId="{D6F7BDFC-CFD5-45CA-89C3-A3B214EB8EAB}" type="presParOf" srcId="{E9C8926B-B0C0-4574-99BA-C83A142ECABD}" destId="{0E450A83-F03A-4124-8B2F-F17A8E0342E9}" srcOrd="23" destOrd="0" presId="urn:microsoft.com/office/officeart/2005/8/layout/list1"/>
    <dgm:cxn modelId="{A5372BD6-EA71-4536-9A60-AA3E90E78F07}" type="presParOf" srcId="{E9C8926B-B0C0-4574-99BA-C83A142ECABD}" destId="{23D2CCC4-9896-4F1E-B8BB-6913B5290C54}" srcOrd="24" destOrd="0" presId="urn:microsoft.com/office/officeart/2005/8/layout/list1"/>
    <dgm:cxn modelId="{317CF238-F1C5-414C-B176-3EF97CEF695C}" type="presParOf" srcId="{23D2CCC4-9896-4F1E-B8BB-6913B5290C54}" destId="{4DA2DF0D-4D0F-49D5-90BE-BE11E8B055AA}" srcOrd="0" destOrd="0" presId="urn:microsoft.com/office/officeart/2005/8/layout/list1"/>
    <dgm:cxn modelId="{A4B9E7BE-ECC2-49B3-BB52-69BD5761BD00}" type="presParOf" srcId="{23D2CCC4-9896-4F1E-B8BB-6913B5290C54}" destId="{0C2E7E46-9E63-4F01-AD95-0EE646C2E198}" srcOrd="1" destOrd="0" presId="urn:microsoft.com/office/officeart/2005/8/layout/list1"/>
    <dgm:cxn modelId="{A17E46F9-B4D0-4E51-8819-4D07DF9EAE0D}" type="presParOf" srcId="{E9C8926B-B0C0-4574-99BA-C83A142ECABD}" destId="{138D5E76-D383-4FC9-B7AC-9EBC792A827D}" srcOrd="25" destOrd="0" presId="urn:microsoft.com/office/officeart/2005/8/layout/list1"/>
    <dgm:cxn modelId="{1F13DB4C-0558-4173-AA4D-ACBA5252116D}" type="presParOf" srcId="{E9C8926B-B0C0-4574-99BA-C83A142ECABD}" destId="{3381EFBA-7B06-4C68-A599-17BF9D067897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572E69-85F1-43D4-9B76-45DB337B1984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2A43549-3B62-44DD-BBAC-BE6916BEA459}">
      <dgm:prSet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IQ" sz="2400" b="1" dirty="0" smtClean="0"/>
            <a:t>- ولا يليها إلا ما كان ماضيا في معناه نحو</a:t>
          </a:r>
          <a:r>
            <a:rPr lang="ar-IQ" sz="2400" b="1" dirty="0" smtClean="0"/>
            <a:t>: </a:t>
          </a:r>
          <a:r>
            <a:rPr lang="ar-IQ" sz="2400" b="1" dirty="0" smtClean="0"/>
            <a:t>لو قام زيد </a:t>
          </a:r>
          <a:r>
            <a:rPr lang="ar-IQ" sz="2400" b="1" dirty="0" smtClean="0"/>
            <a:t>لقمت.</a:t>
          </a:r>
          <a:endParaRPr lang="ar-IQ" sz="2400" b="1" dirty="0" smtClean="0"/>
        </a:p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IQ" sz="2400" b="1" dirty="0" smtClean="0"/>
            <a:t> وإن وقع بعدها مضارع فإنها تقلب معناه إلى </a:t>
          </a:r>
          <a:r>
            <a:rPr lang="ar-IQ" sz="2400" b="1" dirty="0" err="1" smtClean="0"/>
            <a:t>المضى</a:t>
          </a:r>
          <a:r>
            <a:rPr lang="ar-IQ" sz="2400" b="1" dirty="0" smtClean="0"/>
            <a:t>، كقوله: </a:t>
          </a:r>
          <a:endParaRPr lang="en-US" sz="2400" b="1" dirty="0" smtClean="0"/>
        </a:p>
        <a:p>
          <a:pPr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dirty="0"/>
        </a:p>
      </dgm:t>
    </dgm:pt>
    <dgm:pt modelId="{2261A67E-02EC-478D-9F96-42869BB99A85}" type="parTrans" cxnId="{3B3CFAAD-7520-4F0B-9DA3-6027E0E4B7C3}">
      <dgm:prSet/>
      <dgm:spPr/>
      <dgm:t>
        <a:bodyPr/>
        <a:lstStyle/>
        <a:p>
          <a:endParaRPr lang="en-US"/>
        </a:p>
      </dgm:t>
    </dgm:pt>
    <dgm:pt modelId="{1CE06ADF-068E-4253-B393-3C321A5E37A6}" type="sibTrans" cxnId="{3B3CFAAD-7520-4F0B-9DA3-6027E0E4B7C3}">
      <dgm:prSet/>
      <dgm:spPr/>
      <dgm:t>
        <a:bodyPr/>
        <a:lstStyle/>
        <a:p>
          <a:endParaRPr lang="en-US"/>
        </a:p>
      </dgm:t>
    </dgm:pt>
    <dgm:pt modelId="{01AC7FE2-17EA-4CBA-AAA8-7583897F7404}">
      <dgm:prSet/>
      <dgm:spPr>
        <a:solidFill>
          <a:schemeClr val="accent2"/>
        </a:solidFill>
      </dgm:spPr>
      <dgm:t>
        <a:bodyPr/>
        <a:lstStyle/>
        <a:p>
          <a:pPr rtl="1"/>
          <a:r>
            <a:rPr lang="ar-IQ" b="1" dirty="0" smtClean="0"/>
            <a:t>رهبان مدين والذين عهدتهم * </a:t>
          </a:r>
          <a:r>
            <a:rPr lang="en-US" b="1" dirty="0" smtClean="0"/>
            <a:t> </a:t>
          </a:r>
          <a:r>
            <a:rPr lang="ar-IQ" b="1" dirty="0" smtClean="0"/>
            <a:t>يبكون من حذر العذاب قعودا</a:t>
          </a:r>
        </a:p>
        <a:p>
          <a:pPr rtl="1"/>
          <a:r>
            <a:rPr lang="ar-IQ" b="1" dirty="0" smtClean="0"/>
            <a:t> لو يسمعون كما سمعت كلامها *</a:t>
          </a:r>
          <a:r>
            <a:rPr lang="en-US" b="1" dirty="0" smtClean="0"/>
            <a:t>  </a:t>
          </a:r>
          <a:r>
            <a:rPr lang="ar-IQ" b="1" dirty="0" smtClean="0"/>
            <a:t>خروا لعزة ركعا وسجودا </a:t>
          </a:r>
        </a:p>
        <a:p>
          <a:pPr rtl="1"/>
          <a:r>
            <a:rPr lang="ar-IQ" b="1" dirty="0" smtClean="0"/>
            <a:t>أي: لو سمعوا.</a:t>
          </a:r>
          <a:endParaRPr lang="en-US" dirty="0"/>
        </a:p>
      </dgm:t>
    </dgm:pt>
    <dgm:pt modelId="{6C48F719-76B3-4C0E-AC3F-185E39EFE2F9}" type="parTrans" cxnId="{0755255E-4CC7-4617-B402-7BD82363D788}">
      <dgm:prSet/>
      <dgm:spPr/>
      <dgm:t>
        <a:bodyPr/>
        <a:lstStyle/>
        <a:p>
          <a:endParaRPr lang="en-US"/>
        </a:p>
      </dgm:t>
    </dgm:pt>
    <dgm:pt modelId="{BE037928-4BD9-43CE-8FD2-B478A2B7DA94}" type="sibTrans" cxnId="{0755255E-4CC7-4617-B402-7BD82363D788}">
      <dgm:prSet/>
      <dgm:spPr/>
      <dgm:t>
        <a:bodyPr/>
        <a:lstStyle/>
        <a:p>
          <a:endParaRPr lang="en-US"/>
        </a:p>
      </dgm:t>
    </dgm:pt>
    <dgm:pt modelId="{77DF20D4-9AF4-49BE-9340-C5B5FAB5F301}">
      <dgm:prSet custT="1"/>
      <dgm:spPr>
        <a:solidFill>
          <a:schemeClr val="accent3"/>
        </a:solidFill>
      </dgm:spPr>
      <dgm:t>
        <a:bodyPr/>
        <a:lstStyle/>
        <a:p>
          <a:pPr rtl="1"/>
          <a:r>
            <a:rPr lang="ar-IQ" sz="2000" b="1" dirty="0" smtClean="0"/>
            <a:t>- وقد يقع – قليلا - بعدها فعل ماض لكنه مستقبل في المعنى. كقوله تعالى: (وليخش الذين لو تركوا من خلفهم ذرية ضعافا خافوا عليهم)  الشاهد: ( لو تركوا): دخول لو على الفعل الماضي ومعناه مستقبل. أي </a:t>
          </a:r>
          <a:r>
            <a:rPr lang="ar-IQ" sz="2000" b="1" dirty="0" err="1" smtClean="0"/>
            <a:t>لوتركوا</a:t>
          </a:r>
          <a:r>
            <a:rPr lang="ar-IQ" sz="2000" b="1" dirty="0" smtClean="0"/>
            <a:t> مستقبلا ذرية ضعافا. </a:t>
          </a:r>
          <a:endParaRPr lang="en-US" sz="2000" b="1" dirty="0"/>
        </a:p>
      </dgm:t>
    </dgm:pt>
    <dgm:pt modelId="{9E047746-3939-41C8-8BC7-7E387B06E921}" type="parTrans" cxnId="{6AA8888F-063C-4EF9-8B7F-815B035BF6A1}">
      <dgm:prSet/>
      <dgm:spPr/>
      <dgm:t>
        <a:bodyPr/>
        <a:lstStyle/>
        <a:p>
          <a:endParaRPr lang="en-US"/>
        </a:p>
      </dgm:t>
    </dgm:pt>
    <dgm:pt modelId="{469822DD-3BCB-46D5-A0D4-0EF513B46295}" type="sibTrans" cxnId="{6AA8888F-063C-4EF9-8B7F-815B035BF6A1}">
      <dgm:prSet/>
      <dgm:spPr/>
      <dgm:t>
        <a:bodyPr/>
        <a:lstStyle/>
        <a:p>
          <a:endParaRPr lang="en-US"/>
        </a:p>
      </dgm:t>
    </dgm:pt>
    <dgm:pt modelId="{DDB57E3F-9713-4413-A346-87D9C22EA018}">
      <dgm:prSet/>
      <dgm:spPr>
        <a:solidFill>
          <a:schemeClr val="accent3"/>
        </a:solidFill>
      </dgm:spPr>
      <dgm:t>
        <a:bodyPr/>
        <a:lstStyle/>
        <a:p>
          <a:pPr rtl="1"/>
          <a:r>
            <a:rPr lang="ar-IQ" b="1" dirty="0" smtClean="0"/>
            <a:t>ولو أن ليلى الاخيلية سلمت *   </a:t>
          </a:r>
        </a:p>
        <a:p>
          <a:pPr rtl="1"/>
          <a:r>
            <a:rPr lang="ar-IQ" b="1" dirty="0" smtClean="0"/>
            <a:t> عليّ  ودوني جندل وصفائــــــح </a:t>
          </a:r>
          <a:endParaRPr lang="en-US" b="1" dirty="0" smtClean="0"/>
        </a:p>
        <a:p>
          <a:pPr rtl="1"/>
          <a:r>
            <a:rPr lang="ar-IQ" b="1" dirty="0" smtClean="0"/>
            <a:t> لسلمت تسليم البشاشة، </a:t>
          </a:r>
          <a:r>
            <a:rPr lang="ar-IQ" b="1" dirty="0" err="1" smtClean="0"/>
            <a:t>أوزقا</a:t>
          </a:r>
          <a:r>
            <a:rPr lang="ar-IQ" b="1" dirty="0" smtClean="0"/>
            <a:t> *  إليها صدى من جانب القبر صائح موضع </a:t>
          </a:r>
        </a:p>
        <a:p>
          <a:pPr rtl="1"/>
          <a:r>
            <a:rPr lang="ar-IQ" b="1" dirty="0" smtClean="0"/>
            <a:t>الشاهد:  سلمت فعل ماضي ومعناه مستقبل.</a:t>
          </a:r>
          <a:endParaRPr lang="en-US" dirty="0"/>
        </a:p>
      </dgm:t>
    </dgm:pt>
    <dgm:pt modelId="{F4FD596E-C452-4119-B9AC-24C5FE6A4FDE}" type="parTrans" cxnId="{5C26468B-BE64-4A55-85FE-8EF4A66FC278}">
      <dgm:prSet/>
      <dgm:spPr/>
      <dgm:t>
        <a:bodyPr/>
        <a:lstStyle/>
        <a:p>
          <a:endParaRPr lang="en-US"/>
        </a:p>
      </dgm:t>
    </dgm:pt>
    <dgm:pt modelId="{56347110-F283-4B5E-B92B-14D4B0ED1C80}" type="sibTrans" cxnId="{5C26468B-BE64-4A55-85FE-8EF4A66FC278}">
      <dgm:prSet/>
      <dgm:spPr/>
      <dgm:t>
        <a:bodyPr/>
        <a:lstStyle/>
        <a:p>
          <a:endParaRPr lang="en-US"/>
        </a:p>
      </dgm:t>
    </dgm:pt>
    <dgm:pt modelId="{6E998F04-B76B-4EC6-9B0E-2E02171BCFC5}" type="pres">
      <dgm:prSet presAssocID="{5D572E69-85F1-43D4-9B76-45DB337B198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5257E8-5535-4DF2-B1F5-26D514ECEA21}" type="pres">
      <dgm:prSet presAssocID="{02A43549-3B62-44DD-BBAC-BE6916BEA459}" presName="node" presStyleLbl="node1" presStyleIdx="0" presStyleCnt="4" custScaleX="157890" custScaleY="136405" custLinFactX="71758" custLinFactNeighborX="100000" custLinFactNeighborY="-98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B2C786-0967-4E9F-9D3A-DA7136A0D224}" type="pres">
      <dgm:prSet presAssocID="{1CE06ADF-068E-4253-B393-3C321A5E37A6}" presName="sibTrans" presStyleCnt="0"/>
      <dgm:spPr/>
    </dgm:pt>
    <dgm:pt modelId="{9027696D-EBE5-4564-B83C-271D86E4EF28}" type="pres">
      <dgm:prSet presAssocID="{01AC7FE2-17EA-4CBA-AAA8-7583897F7404}" presName="node" presStyleLbl="node1" presStyleIdx="1" presStyleCnt="4" custScaleX="162311" custScaleY="136405" custLinFactY="34078" custLinFactNeighborX="3610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6BF16B-8D53-4FA7-8547-D5E8F47FBBB8}" type="pres">
      <dgm:prSet presAssocID="{BE037928-4BD9-43CE-8FD2-B478A2B7DA94}" presName="sibTrans" presStyleCnt="0"/>
      <dgm:spPr/>
    </dgm:pt>
    <dgm:pt modelId="{3EA335D8-A789-466D-9603-A40C58DCBE5E}" type="pres">
      <dgm:prSet presAssocID="{77DF20D4-9AF4-49BE-9340-C5B5FAB5F301}" presName="node" presStyleLbl="node1" presStyleIdx="2" presStyleCnt="4" custScaleX="147636" custScaleY="130709" custLinFactY="-57650" custLinFactNeighborX="-18153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CD9541-1998-4191-B9DD-B49443BFCBC4}" type="pres">
      <dgm:prSet presAssocID="{469822DD-3BCB-46D5-A0D4-0EF513B46295}" presName="sibTrans" presStyleCnt="0"/>
      <dgm:spPr/>
    </dgm:pt>
    <dgm:pt modelId="{837ECA25-7090-4BB6-98B8-C732C4F25747}" type="pres">
      <dgm:prSet presAssocID="{DDB57E3F-9713-4413-A346-87D9C22EA018}" presName="node" presStyleLbl="node1" presStyleIdx="3" presStyleCnt="4" custScaleX="145077" custScaleY="138599" custLinFactX="-65825" custLinFactNeighborX="-100000" custLinFactNeighborY="-175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3CFAAD-7520-4F0B-9DA3-6027E0E4B7C3}" srcId="{5D572E69-85F1-43D4-9B76-45DB337B1984}" destId="{02A43549-3B62-44DD-BBAC-BE6916BEA459}" srcOrd="0" destOrd="0" parTransId="{2261A67E-02EC-478D-9F96-42869BB99A85}" sibTransId="{1CE06ADF-068E-4253-B393-3C321A5E37A6}"/>
    <dgm:cxn modelId="{6AA8888F-063C-4EF9-8B7F-815B035BF6A1}" srcId="{5D572E69-85F1-43D4-9B76-45DB337B1984}" destId="{77DF20D4-9AF4-49BE-9340-C5B5FAB5F301}" srcOrd="2" destOrd="0" parTransId="{9E047746-3939-41C8-8BC7-7E387B06E921}" sibTransId="{469822DD-3BCB-46D5-A0D4-0EF513B46295}"/>
    <dgm:cxn modelId="{43861188-51A7-4641-BE3B-5CA15BD81E4E}" type="presOf" srcId="{DDB57E3F-9713-4413-A346-87D9C22EA018}" destId="{837ECA25-7090-4BB6-98B8-C732C4F25747}" srcOrd="0" destOrd="0" presId="urn:microsoft.com/office/officeart/2005/8/layout/default"/>
    <dgm:cxn modelId="{E549A60A-38BB-40F5-9A23-B76D27C1A747}" type="presOf" srcId="{02A43549-3B62-44DD-BBAC-BE6916BEA459}" destId="{5D5257E8-5535-4DF2-B1F5-26D514ECEA21}" srcOrd="0" destOrd="0" presId="urn:microsoft.com/office/officeart/2005/8/layout/default"/>
    <dgm:cxn modelId="{8A639A70-082D-4FF4-B92A-E4E4C92C31DF}" type="presOf" srcId="{77DF20D4-9AF4-49BE-9340-C5B5FAB5F301}" destId="{3EA335D8-A789-466D-9603-A40C58DCBE5E}" srcOrd="0" destOrd="0" presId="urn:microsoft.com/office/officeart/2005/8/layout/default"/>
    <dgm:cxn modelId="{0C37F1C4-EC06-43A5-8B96-7734ABDB4CBD}" type="presOf" srcId="{5D572E69-85F1-43D4-9B76-45DB337B1984}" destId="{6E998F04-B76B-4EC6-9B0E-2E02171BCFC5}" srcOrd="0" destOrd="0" presId="urn:microsoft.com/office/officeart/2005/8/layout/default"/>
    <dgm:cxn modelId="{6BCF7C59-729C-430D-A3AD-4607AD6AE09B}" type="presOf" srcId="{01AC7FE2-17EA-4CBA-AAA8-7583897F7404}" destId="{9027696D-EBE5-4564-B83C-271D86E4EF28}" srcOrd="0" destOrd="0" presId="urn:microsoft.com/office/officeart/2005/8/layout/default"/>
    <dgm:cxn modelId="{5C26468B-BE64-4A55-85FE-8EF4A66FC278}" srcId="{5D572E69-85F1-43D4-9B76-45DB337B1984}" destId="{DDB57E3F-9713-4413-A346-87D9C22EA018}" srcOrd="3" destOrd="0" parTransId="{F4FD596E-C452-4119-B9AC-24C5FE6A4FDE}" sibTransId="{56347110-F283-4B5E-B92B-14D4B0ED1C80}"/>
    <dgm:cxn modelId="{0755255E-4CC7-4617-B402-7BD82363D788}" srcId="{5D572E69-85F1-43D4-9B76-45DB337B1984}" destId="{01AC7FE2-17EA-4CBA-AAA8-7583897F7404}" srcOrd="1" destOrd="0" parTransId="{6C48F719-76B3-4C0E-AC3F-185E39EFE2F9}" sibTransId="{BE037928-4BD9-43CE-8FD2-B478A2B7DA94}"/>
    <dgm:cxn modelId="{E9828CD2-59EA-49BA-97B5-1427DC38FB0E}" type="presParOf" srcId="{6E998F04-B76B-4EC6-9B0E-2E02171BCFC5}" destId="{5D5257E8-5535-4DF2-B1F5-26D514ECEA21}" srcOrd="0" destOrd="0" presId="urn:microsoft.com/office/officeart/2005/8/layout/default"/>
    <dgm:cxn modelId="{C9F5337E-8703-4CBC-A8F8-F000294DC2E6}" type="presParOf" srcId="{6E998F04-B76B-4EC6-9B0E-2E02171BCFC5}" destId="{BFB2C786-0967-4E9F-9D3A-DA7136A0D224}" srcOrd="1" destOrd="0" presId="urn:microsoft.com/office/officeart/2005/8/layout/default"/>
    <dgm:cxn modelId="{DC9A5A01-FC41-4F12-BCE0-32F4DBB45465}" type="presParOf" srcId="{6E998F04-B76B-4EC6-9B0E-2E02171BCFC5}" destId="{9027696D-EBE5-4564-B83C-271D86E4EF28}" srcOrd="2" destOrd="0" presId="urn:microsoft.com/office/officeart/2005/8/layout/default"/>
    <dgm:cxn modelId="{9212FBC3-068E-4E6E-B654-2CDBEC09203F}" type="presParOf" srcId="{6E998F04-B76B-4EC6-9B0E-2E02171BCFC5}" destId="{6F6BF16B-8D53-4FA7-8547-D5E8F47FBBB8}" srcOrd="3" destOrd="0" presId="urn:microsoft.com/office/officeart/2005/8/layout/default"/>
    <dgm:cxn modelId="{47D4BC82-96E4-4F2B-85D0-5208A8C91B8A}" type="presParOf" srcId="{6E998F04-B76B-4EC6-9B0E-2E02171BCFC5}" destId="{3EA335D8-A789-466D-9603-A40C58DCBE5E}" srcOrd="4" destOrd="0" presId="urn:microsoft.com/office/officeart/2005/8/layout/default"/>
    <dgm:cxn modelId="{9F8ADA2E-E211-4D0F-96BD-B7A769397F0F}" type="presParOf" srcId="{6E998F04-B76B-4EC6-9B0E-2E02171BCFC5}" destId="{2ECD9541-1998-4191-B9DD-B49443BFCBC4}" srcOrd="5" destOrd="0" presId="urn:microsoft.com/office/officeart/2005/8/layout/default"/>
    <dgm:cxn modelId="{FFF2D21F-98F1-47BE-A750-6D4D1B8E49BD}" type="presParOf" srcId="{6E998F04-B76B-4EC6-9B0E-2E02171BCFC5}" destId="{837ECA25-7090-4BB6-98B8-C732C4F2574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D4263C-9BFB-4D66-9328-FC7C2EAFE2AD}" type="doc">
      <dgm:prSet loTypeId="urn:microsoft.com/office/officeart/2005/8/layout/target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469612D-5FD3-4E00-A970-50434E1E1747}">
      <dgm:prSet custT="1"/>
      <dgm:spPr/>
      <dgm:t>
        <a:bodyPr/>
        <a:lstStyle/>
        <a:p>
          <a:pPr rtl="1"/>
          <a:r>
            <a:rPr lang="ar-IQ" sz="2000" b="1" dirty="0" smtClean="0"/>
            <a:t>- تدخل " لو " على " أن " واسمها وخبرها، نحو: لو أن زيدا قائم لقمت.</a:t>
          </a:r>
          <a:endParaRPr lang="en-US" sz="2000" b="1" dirty="0"/>
        </a:p>
      </dgm:t>
    </dgm:pt>
    <dgm:pt modelId="{DDF546DA-3170-4488-8272-52A3D6F94109}" type="parTrans" cxnId="{8A14C64B-C19A-4C9B-866F-6DA6075528FF}">
      <dgm:prSet/>
      <dgm:spPr/>
      <dgm:t>
        <a:bodyPr/>
        <a:lstStyle/>
        <a:p>
          <a:endParaRPr lang="en-US"/>
        </a:p>
      </dgm:t>
    </dgm:pt>
    <dgm:pt modelId="{7134D0DC-5E6C-4981-8996-CD4A22B0CC0D}" type="sibTrans" cxnId="{8A14C64B-C19A-4C9B-866F-6DA6075528FF}">
      <dgm:prSet/>
      <dgm:spPr/>
      <dgm:t>
        <a:bodyPr/>
        <a:lstStyle/>
        <a:p>
          <a:endParaRPr lang="en-US"/>
        </a:p>
      </dgm:t>
    </dgm:pt>
    <dgm:pt modelId="{6151BB25-8188-4367-86A6-F08B293F0EA3}">
      <dgm:prSet custT="1"/>
      <dgm:spPr/>
      <dgm:t>
        <a:bodyPr/>
        <a:lstStyle/>
        <a:p>
          <a:pPr rtl="0"/>
          <a:r>
            <a:rPr lang="ar-IQ" sz="2400" b="1" dirty="0" smtClean="0"/>
            <a:t>والتقدير: " لو ثبت أن زيدا قائم لقمت، أي: لو ثبت قيام </a:t>
          </a:r>
          <a:r>
            <a:rPr lang="ar-IQ" sz="2400" b="1" dirty="0" smtClean="0"/>
            <a:t>زيد.</a:t>
          </a:r>
        </a:p>
        <a:p>
          <a:pPr rtl="0"/>
          <a:r>
            <a:rPr lang="ar-IQ" sz="2000" b="1" dirty="0" smtClean="0"/>
            <a:t>وتقدير </a:t>
          </a:r>
          <a:r>
            <a:rPr lang="ar-IQ" sz="2000" b="1" dirty="0" smtClean="0"/>
            <a:t>سيبويه:" لو أن زيدا قائم ثابت لقمت " أي: لو قيام زيد ثابت. </a:t>
          </a:r>
          <a:endParaRPr lang="en-US" sz="2000" b="1" dirty="0"/>
        </a:p>
      </dgm:t>
    </dgm:pt>
    <dgm:pt modelId="{890B7418-3258-4A44-9114-7F90A4BF1B9A}" type="parTrans" cxnId="{96A6E339-6F8E-4142-8670-7604E70C3CCB}">
      <dgm:prSet/>
      <dgm:spPr/>
      <dgm:t>
        <a:bodyPr/>
        <a:lstStyle/>
        <a:p>
          <a:endParaRPr lang="en-US"/>
        </a:p>
      </dgm:t>
    </dgm:pt>
    <dgm:pt modelId="{F6774A90-5277-459F-BB25-CF1EF2991AB1}" type="sibTrans" cxnId="{96A6E339-6F8E-4142-8670-7604E70C3CCB}">
      <dgm:prSet/>
      <dgm:spPr/>
      <dgm:t>
        <a:bodyPr/>
        <a:lstStyle/>
        <a:p>
          <a:endParaRPr lang="en-US"/>
        </a:p>
      </dgm:t>
    </dgm:pt>
    <dgm:pt modelId="{04E2FB91-4243-4EFF-B6DB-C604A45ACE03}">
      <dgm:prSet custT="1"/>
      <dgm:spPr/>
      <dgm:t>
        <a:bodyPr/>
        <a:lstStyle/>
        <a:p>
          <a:pPr rtl="0"/>
          <a:r>
            <a:rPr lang="ar-IQ" sz="2000" b="1" dirty="0" smtClean="0"/>
            <a:t>ومعنى ذلك أنها زالت عن اختصاصها بدخولها على الفعل فقط.  فيكون المصدر المؤول من (أنَّ) ومعموليها في محل رفع مبتدأ خبره محذوف تقديره ثابت عند من يجيزون دخولها على الاسم، </a:t>
          </a:r>
          <a:endParaRPr lang="en-US" sz="2000" b="1" dirty="0"/>
        </a:p>
      </dgm:t>
    </dgm:pt>
    <dgm:pt modelId="{48689484-A36C-407F-ABE8-BDDC4B90FDBF}" type="parTrans" cxnId="{BE41DDE9-1D86-4E50-A230-27C9CC3B6B88}">
      <dgm:prSet/>
      <dgm:spPr/>
      <dgm:t>
        <a:bodyPr/>
        <a:lstStyle/>
        <a:p>
          <a:endParaRPr lang="en-US"/>
        </a:p>
      </dgm:t>
    </dgm:pt>
    <dgm:pt modelId="{F87CD211-D7C7-4E16-BF96-98A19BD3880F}" type="sibTrans" cxnId="{BE41DDE9-1D86-4E50-A230-27C9CC3B6B88}">
      <dgm:prSet/>
      <dgm:spPr/>
      <dgm:t>
        <a:bodyPr/>
        <a:lstStyle/>
        <a:p>
          <a:endParaRPr lang="en-US"/>
        </a:p>
      </dgm:t>
    </dgm:pt>
    <dgm:pt modelId="{525A8550-A45F-478F-9D56-33C922B469BB}">
      <dgm:prSet/>
      <dgm:spPr/>
      <dgm:t>
        <a:bodyPr/>
        <a:lstStyle/>
        <a:p>
          <a:pPr rtl="0"/>
          <a:r>
            <a:rPr lang="ar-IQ" b="1" dirty="0" smtClean="0"/>
            <a:t>أو فاعل لفعل محذوف تقديره ثبت عند من يمنعون ذلك. ومنه قوله تعالى: ((وَلَوْ أَنَّهُمْ آمَنُوا وَاتَّقَوْا لَمَثُوبَةٌ مِنْ عِنْدِ اللَّهِ خَيْرٌ لَوْ كَانُوا يَعْلَمُونَ))</a:t>
          </a:r>
          <a:endParaRPr lang="en-US" b="1" dirty="0"/>
        </a:p>
      </dgm:t>
    </dgm:pt>
    <dgm:pt modelId="{0178D9DF-7EE2-4276-B35F-F6051B9B0978}" type="parTrans" cxnId="{92C40D7B-CA29-4362-9DEE-7CAE45077651}">
      <dgm:prSet/>
      <dgm:spPr/>
      <dgm:t>
        <a:bodyPr/>
        <a:lstStyle/>
        <a:p>
          <a:endParaRPr lang="en-US"/>
        </a:p>
      </dgm:t>
    </dgm:pt>
    <dgm:pt modelId="{BC859282-C883-4D46-810D-154139268DEB}" type="sibTrans" cxnId="{92C40D7B-CA29-4362-9DEE-7CAE45077651}">
      <dgm:prSet/>
      <dgm:spPr/>
      <dgm:t>
        <a:bodyPr/>
        <a:lstStyle/>
        <a:p>
          <a:endParaRPr lang="en-US"/>
        </a:p>
      </dgm:t>
    </dgm:pt>
    <dgm:pt modelId="{7DC2750E-F7B4-45CD-B6C6-851B45C15384}" type="pres">
      <dgm:prSet presAssocID="{DED4263C-9BFB-4D66-9328-FC7C2EAFE2AD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9ED6FCA6-F42E-43E6-9BDC-AFCF52259538}" type="pres">
      <dgm:prSet presAssocID="{A469612D-5FD3-4E00-A970-50434E1E1747}" presName="circle1" presStyleLbl="node1" presStyleIdx="0" presStyleCnt="4"/>
      <dgm:spPr/>
    </dgm:pt>
    <dgm:pt modelId="{44F72FE3-63B5-43E4-83B0-453C0DBA5B63}" type="pres">
      <dgm:prSet presAssocID="{A469612D-5FD3-4E00-A970-50434E1E1747}" presName="space" presStyleCnt="0"/>
      <dgm:spPr/>
    </dgm:pt>
    <dgm:pt modelId="{162E6F02-D6F8-4F89-A060-B7AA343933C8}" type="pres">
      <dgm:prSet presAssocID="{A469612D-5FD3-4E00-A970-50434E1E1747}" presName="rect1" presStyleLbl="alignAcc1" presStyleIdx="0" presStyleCnt="4"/>
      <dgm:spPr/>
    </dgm:pt>
    <dgm:pt modelId="{99C724C6-5DE7-42FA-BB3A-8510367FE5E6}" type="pres">
      <dgm:prSet presAssocID="{6151BB25-8188-4367-86A6-F08B293F0EA3}" presName="vertSpace2" presStyleLbl="node1" presStyleIdx="0" presStyleCnt="4"/>
      <dgm:spPr/>
    </dgm:pt>
    <dgm:pt modelId="{3E000069-878B-4C03-B786-F4B6E95083DA}" type="pres">
      <dgm:prSet presAssocID="{6151BB25-8188-4367-86A6-F08B293F0EA3}" presName="circle2" presStyleLbl="node1" presStyleIdx="1" presStyleCnt="4"/>
      <dgm:spPr/>
    </dgm:pt>
    <dgm:pt modelId="{4E98D74C-ED26-4C34-869E-0B3DD58B7023}" type="pres">
      <dgm:prSet presAssocID="{6151BB25-8188-4367-86A6-F08B293F0EA3}" presName="rect2" presStyleLbl="alignAcc1" presStyleIdx="1" presStyleCnt="4"/>
      <dgm:spPr/>
      <dgm:t>
        <a:bodyPr/>
        <a:lstStyle/>
        <a:p>
          <a:endParaRPr lang="en-US"/>
        </a:p>
      </dgm:t>
    </dgm:pt>
    <dgm:pt modelId="{A3D23F1B-2C2F-4547-8F54-EEC47364D3CC}" type="pres">
      <dgm:prSet presAssocID="{04E2FB91-4243-4EFF-B6DB-C604A45ACE03}" presName="vertSpace3" presStyleLbl="node1" presStyleIdx="1" presStyleCnt="4"/>
      <dgm:spPr/>
    </dgm:pt>
    <dgm:pt modelId="{BA2413C9-8F84-4C35-AE0B-B7B19E297164}" type="pres">
      <dgm:prSet presAssocID="{04E2FB91-4243-4EFF-B6DB-C604A45ACE03}" presName="circle3" presStyleLbl="node1" presStyleIdx="2" presStyleCnt="4"/>
      <dgm:spPr/>
    </dgm:pt>
    <dgm:pt modelId="{E497D9B0-CAD6-4B06-9864-A43919A72F36}" type="pres">
      <dgm:prSet presAssocID="{04E2FB91-4243-4EFF-B6DB-C604A45ACE03}" presName="rect3" presStyleLbl="alignAcc1" presStyleIdx="2" presStyleCnt="4"/>
      <dgm:spPr/>
    </dgm:pt>
    <dgm:pt modelId="{9C84A838-7A5F-4FE2-B1CC-42A984063011}" type="pres">
      <dgm:prSet presAssocID="{525A8550-A45F-478F-9D56-33C922B469BB}" presName="vertSpace4" presStyleLbl="node1" presStyleIdx="2" presStyleCnt="4"/>
      <dgm:spPr/>
    </dgm:pt>
    <dgm:pt modelId="{253A0E25-8D27-4BCB-B129-DC514378D866}" type="pres">
      <dgm:prSet presAssocID="{525A8550-A45F-478F-9D56-33C922B469BB}" presName="circle4" presStyleLbl="node1" presStyleIdx="3" presStyleCnt="4"/>
      <dgm:spPr/>
    </dgm:pt>
    <dgm:pt modelId="{D318C6A6-02E2-4E59-885B-19463607255A}" type="pres">
      <dgm:prSet presAssocID="{525A8550-A45F-478F-9D56-33C922B469BB}" presName="rect4" presStyleLbl="alignAcc1" presStyleIdx="3" presStyleCnt="4"/>
      <dgm:spPr/>
    </dgm:pt>
    <dgm:pt modelId="{B0572E00-4171-4FA5-9FE9-DF372C4E5493}" type="pres">
      <dgm:prSet presAssocID="{A469612D-5FD3-4E00-A970-50434E1E1747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A02FB1F2-7173-4130-A59C-E3B9BAE3FF3D}" type="pres">
      <dgm:prSet presAssocID="{6151BB25-8188-4367-86A6-F08B293F0EA3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BEE9BB-2B94-4DD7-AD79-701247225956}" type="pres">
      <dgm:prSet presAssocID="{04E2FB91-4243-4EFF-B6DB-C604A45ACE03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2E1D43CC-A5C9-4F32-A391-4B6318C9623C}" type="pres">
      <dgm:prSet presAssocID="{525A8550-A45F-478F-9D56-33C922B469BB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1339FD5D-324C-4E8B-8063-80FEE9FD116D}" type="presOf" srcId="{04E2FB91-4243-4EFF-B6DB-C604A45ACE03}" destId="{E497D9B0-CAD6-4B06-9864-A43919A72F36}" srcOrd="0" destOrd="0" presId="urn:microsoft.com/office/officeart/2005/8/layout/target3"/>
    <dgm:cxn modelId="{96A6E339-6F8E-4142-8670-7604E70C3CCB}" srcId="{DED4263C-9BFB-4D66-9328-FC7C2EAFE2AD}" destId="{6151BB25-8188-4367-86A6-F08B293F0EA3}" srcOrd="1" destOrd="0" parTransId="{890B7418-3258-4A44-9114-7F90A4BF1B9A}" sibTransId="{F6774A90-5277-459F-BB25-CF1EF2991AB1}"/>
    <dgm:cxn modelId="{8A14C64B-C19A-4C9B-866F-6DA6075528FF}" srcId="{DED4263C-9BFB-4D66-9328-FC7C2EAFE2AD}" destId="{A469612D-5FD3-4E00-A970-50434E1E1747}" srcOrd="0" destOrd="0" parTransId="{DDF546DA-3170-4488-8272-52A3D6F94109}" sibTransId="{7134D0DC-5E6C-4981-8996-CD4A22B0CC0D}"/>
    <dgm:cxn modelId="{5AD04671-81D0-49DE-A60B-6FF54141ED33}" type="presOf" srcId="{A469612D-5FD3-4E00-A970-50434E1E1747}" destId="{162E6F02-D6F8-4F89-A060-B7AA343933C8}" srcOrd="0" destOrd="0" presId="urn:microsoft.com/office/officeart/2005/8/layout/target3"/>
    <dgm:cxn modelId="{F64F5E2E-BF84-4C5A-8AA4-7782AFBD76A0}" type="presOf" srcId="{6151BB25-8188-4367-86A6-F08B293F0EA3}" destId="{A02FB1F2-7173-4130-A59C-E3B9BAE3FF3D}" srcOrd="1" destOrd="0" presId="urn:microsoft.com/office/officeart/2005/8/layout/target3"/>
    <dgm:cxn modelId="{EB7798C0-F03C-4CD5-A170-0D25AD31CF98}" type="presOf" srcId="{DED4263C-9BFB-4D66-9328-FC7C2EAFE2AD}" destId="{7DC2750E-F7B4-45CD-B6C6-851B45C15384}" srcOrd="0" destOrd="0" presId="urn:microsoft.com/office/officeart/2005/8/layout/target3"/>
    <dgm:cxn modelId="{0179D31C-8636-44D9-8FB6-07BB8C656DE1}" type="presOf" srcId="{525A8550-A45F-478F-9D56-33C922B469BB}" destId="{2E1D43CC-A5C9-4F32-A391-4B6318C9623C}" srcOrd="1" destOrd="0" presId="urn:microsoft.com/office/officeart/2005/8/layout/target3"/>
    <dgm:cxn modelId="{92C40D7B-CA29-4362-9DEE-7CAE45077651}" srcId="{DED4263C-9BFB-4D66-9328-FC7C2EAFE2AD}" destId="{525A8550-A45F-478F-9D56-33C922B469BB}" srcOrd="3" destOrd="0" parTransId="{0178D9DF-7EE2-4276-B35F-F6051B9B0978}" sibTransId="{BC859282-C883-4D46-810D-154139268DEB}"/>
    <dgm:cxn modelId="{4953E424-6F98-4606-BB8E-D3E029CFA354}" type="presOf" srcId="{525A8550-A45F-478F-9D56-33C922B469BB}" destId="{D318C6A6-02E2-4E59-885B-19463607255A}" srcOrd="0" destOrd="0" presId="urn:microsoft.com/office/officeart/2005/8/layout/target3"/>
    <dgm:cxn modelId="{078B9441-B0BB-45A3-B7EA-3B2EE042ED25}" type="presOf" srcId="{04E2FB91-4243-4EFF-B6DB-C604A45ACE03}" destId="{E7BEE9BB-2B94-4DD7-AD79-701247225956}" srcOrd="1" destOrd="0" presId="urn:microsoft.com/office/officeart/2005/8/layout/target3"/>
    <dgm:cxn modelId="{F9259B8B-E800-4777-81E2-14861AD428ED}" type="presOf" srcId="{A469612D-5FD3-4E00-A970-50434E1E1747}" destId="{B0572E00-4171-4FA5-9FE9-DF372C4E5493}" srcOrd="1" destOrd="0" presId="urn:microsoft.com/office/officeart/2005/8/layout/target3"/>
    <dgm:cxn modelId="{BE41DDE9-1D86-4E50-A230-27C9CC3B6B88}" srcId="{DED4263C-9BFB-4D66-9328-FC7C2EAFE2AD}" destId="{04E2FB91-4243-4EFF-B6DB-C604A45ACE03}" srcOrd="2" destOrd="0" parTransId="{48689484-A36C-407F-ABE8-BDDC4B90FDBF}" sibTransId="{F87CD211-D7C7-4E16-BF96-98A19BD3880F}"/>
    <dgm:cxn modelId="{A7A6511A-F8C7-45BD-B8B1-E60D217E3D4F}" type="presOf" srcId="{6151BB25-8188-4367-86A6-F08B293F0EA3}" destId="{4E98D74C-ED26-4C34-869E-0B3DD58B7023}" srcOrd="0" destOrd="0" presId="urn:microsoft.com/office/officeart/2005/8/layout/target3"/>
    <dgm:cxn modelId="{F272ADC6-59B5-44E0-9730-4F1F840AD7E2}" type="presParOf" srcId="{7DC2750E-F7B4-45CD-B6C6-851B45C15384}" destId="{9ED6FCA6-F42E-43E6-9BDC-AFCF52259538}" srcOrd="0" destOrd="0" presId="urn:microsoft.com/office/officeart/2005/8/layout/target3"/>
    <dgm:cxn modelId="{10F2DE61-A4CF-406F-A901-088354364E71}" type="presParOf" srcId="{7DC2750E-F7B4-45CD-B6C6-851B45C15384}" destId="{44F72FE3-63B5-43E4-83B0-453C0DBA5B63}" srcOrd="1" destOrd="0" presId="urn:microsoft.com/office/officeart/2005/8/layout/target3"/>
    <dgm:cxn modelId="{F682E80A-74FC-411A-B9D1-0B67121DE9E8}" type="presParOf" srcId="{7DC2750E-F7B4-45CD-B6C6-851B45C15384}" destId="{162E6F02-D6F8-4F89-A060-B7AA343933C8}" srcOrd="2" destOrd="0" presId="urn:microsoft.com/office/officeart/2005/8/layout/target3"/>
    <dgm:cxn modelId="{87219FAD-7C98-4437-B6C0-D07EDA45185F}" type="presParOf" srcId="{7DC2750E-F7B4-45CD-B6C6-851B45C15384}" destId="{99C724C6-5DE7-42FA-BB3A-8510367FE5E6}" srcOrd="3" destOrd="0" presId="urn:microsoft.com/office/officeart/2005/8/layout/target3"/>
    <dgm:cxn modelId="{D389B8C8-6DCF-4E79-B5AA-BE2533AA74B2}" type="presParOf" srcId="{7DC2750E-F7B4-45CD-B6C6-851B45C15384}" destId="{3E000069-878B-4C03-B786-F4B6E95083DA}" srcOrd="4" destOrd="0" presId="urn:microsoft.com/office/officeart/2005/8/layout/target3"/>
    <dgm:cxn modelId="{DB963CCF-9146-444C-9BFF-88A63A5351E1}" type="presParOf" srcId="{7DC2750E-F7B4-45CD-B6C6-851B45C15384}" destId="{4E98D74C-ED26-4C34-869E-0B3DD58B7023}" srcOrd="5" destOrd="0" presId="urn:microsoft.com/office/officeart/2005/8/layout/target3"/>
    <dgm:cxn modelId="{36DE4BFB-1940-40D6-93DF-002FBB3757C6}" type="presParOf" srcId="{7DC2750E-F7B4-45CD-B6C6-851B45C15384}" destId="{A3D23F1B-2C2F-4547-8F54-EEC47364D3CC}" srcOrd="6" destOrd="0" presId="urn:microsoft.com/office/officeart/2005/8/layout/target3"/>
    <dgm:cxn modelId="{A12AD491-5566-4A63-9251-56283C293CEA}" type="presParOf" srcId="{7DC2750E-F7B4-45CD-B6C6-851B45C15384}" destId="{BA2413C9-8F84-4C35-AE0B-B7B19E297164}" srcOrd="7" destOrd="0" presId="urn:microsoft.com/office/officeart/2005/8/layout/target3"/>
    <dgm:cxn modelId="{873B7754-4521-422E-A991-A4B5FAEEE1C0}" type="presParOf" srcId="{7DC2750E-F7B4-45CD-B6C6-851B45C15384}" destId="{E497D9B0-CAD6-4B06-9864-A43919A72F36}" srcOrd="8" destOrd="0" presId="urn:microsoft.com/office/officeart/2005/8/layout/target3"/>
    <dgm:cxn modelId="{6DB8858C-513D-4A36-80AD-0C365626CA7E}" type="presParOf" srcId="{7DC2750E-F7B4-45CD-B6C6-851B45C15384}" destId="{9C84A838-7A5F-4FE2-B1CC-42A984063011}" srcOrd="9" destOrd="0" presId="urn:microsoft.com/office/officeart/2005/8/layout/target3"/>
    <dgm:cxn modelId="{8C52C7C9-1777-43EF-AE06-6FB81635D0BE}" type="presParOf" srcId="{7DC2750E-F7B4-45CD-B6C6-851B45C15384}" destId="{253A0E25-8D27-4BCB-B129-DC514378D866}" srcOrd="10" destOrd="0" presId="urn:microsoft.com/office/officeart/2005/8/layout/target3"/>
    <dgm:cxn modelId="{723C6409-B440-440C-A861-738FE88BD4C9}" type="presParOf" srcId="{7DC2750E-F7B4-45CD-B6C6-851B45C15384}" destId="{D318C6A6-02E2-4E59-885B-19463607255A}" srcOrd="11" destOrd="0" presId="urn:microsoft.com/office/officeart/2005/8/layout/target3"/>
    <dgm:cxn modelId="{1302E977-599F-418F-92D0-C0AB32534CFF}" type="presParOf" srcId="{7DC2750E-F7B4-45CD-B6C6-851B45C15384}" destId="{B0572E00-4171-4FA5-9FE9-DF372C4E5493}" srcOrd="12" destOrd="0" presId="urn:microsoft.com/office/officeart/2005/8/layout/target3"/>
    <dgm:cxn modelId="{6049D94F-38B0-485E-883D-E91735B4FF0E}" type="presParOf" srcId="{7DC2750E-F7B4-45CD-B6C6-851B45C15384}" destId="{A02FB1F2-7173-4130-A59C-E3B9BAE3FF3D}" srcOrd="13" destOrd="0" presId="urn:microsoft.com/office/officeart/2005/8/layout/target3"/>
    <dgm:cxn modelId="{715D8478-677F-49FA-98A1-A92A3B4F0F6A}" type="presParOf" srcId="{7DC2750E-F7B4-45CD-B6C6-851B45C15384}" destId="{E7BEE9BB-2B94-4DD7-AD79-701247225956}" srcOrd="14" destOrd="0" presId="urn:microsoft.com/office/officeart/2005/8/layout/target3"/>
    <dgm:cxn modelId="{4189DBAE-09DE-4581-BF91-429A16E284D2}" type="presParOf" srcId="{7DC2750E-F7B4-45CD-B6C6-851B45C15384}" destId="{2E1D43CC-A5C9-4F32-A391-4B6318C9623C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5C2BB8-46CD-42AB-90B1-177BBE4781A3}" type="doc">
      <dgm:prSet loTypeId="urn:microsoft.com/office/officeart/2005/8/layout/process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EFAAA1F2-32E2-449A-9001-D9FCE7A57E73}">
      <dgm:prSet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IQ" sz="2000" b="1" dirty="0" smtClean="0"/>
            <a:t>فعل ماض أو مضارع منفي بـ (لم)، وغالبًا ما يقترن جوابها باللام، إلّا أن اقتران المثبت بها أكثر. كقوله تعالى: </a:t>
          </a:r>
          <a:r>
            <a:rPr lang="ar-IQ" sz="2000" b="1" dirty="0" smtClean="0"/>
            <a:t>((وَلَوْ عَلِمَ اللَّهُ فِيهِمْ خَيْرًا لَأَسْمَعَهُمْ وَلَوْ أَسْمَعَهُمْ لَتَوَلَّوْا وَهُمْ مُعْرِضُونَ)).</a:t>
          </a:r>
          <a:endParaRPr lang="en-US" sz="2000" b="1" dirty="0" smtClean="0"/>
        </a:p>
        <a:p>
          <a:pPr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dirty="0"/>
        </a:p>
      </dgm:t>
    </dgm:pt>
    <dgm:pt modelId="{862012C6-307A-478D-9143-8CC75A0110AC}" type="parTrans" cxnId="{2D3E0C4B-0575-4849-BE58-6F89F806727A}">
      <dgm:prSet/>
      <dgm:spPr/>
      <dgm:t>
        <a:bodyPr/>
        <a:lstStyle/>
        <a:p>
          <a:endParaRPr lang="en-US"/>
        </a:p>
      </dgm:t>
    </dgm:pt>
    <dgm:pt modelId="{F78659A7-A0CF-486A-BFDE-27604AAC1215}" type="sibTrans" cxnId="{2D3E0C4B-0575-4849-BE58-6F89F806727A}">
      <dgm:prSet/>
      <dgm:spPr/>
      <dgm:t>
        <a:bodyPr/>
        <a:lstStyle/>
        <a:p>
          <a:endParaRPr lang="en-US"/>
        </a:p>
      </dgm:t>
    </dgm:pt>
    <dgm:pt modelId="{63181270-761B-4FF7-BAF8-0174860F11A1}">
      <dgm:prSet/>
      <dgm:spPr/>
      <dgm:t>
        <a:bodyPr/>
        <a:lstStyle/>
        <a:p>
          <a:pPr rtl="1"/>
          <a:r>
            <a:rPr lang="ar-IQ" b="1" dirty="0" smtClean="0"/>
            <a:t>مثال: عدم اقتران جوابها باللام : ((لَوْ نَشَاءُ جَعَلْنَاهُ أُجَاجًا فَلَوْلَا تَشْكُرُونَ)).</a:t>
          </a:r>
          <a:endParaRPr lang="en-US" dirty="0"/>
        </a:p>
      </dgm:t>
    </dgm:pt>
    <dgm:pt modelId="{2829A022-80B1-4038-8EB3-F651D4A67A3D}" type="parTrans" cxnId="{6991DC82-5A96-4308-AF91-3761E6A44985}">
      <dgm:prSet/>
      <dgm:spPr/>
      <dgm:t>
        <a:bodyPr/>
        <a:lstStyle/>
        <a:p>
          <a:endParaRPr lang="en-US"/>
        </a:p>
      </dgm:t>
    </dgm:pt>
    <dgm:pt modelId="{770F78AD-D297-4ED1-88AF-7D8BE11FFDCB}" type="sibTrans" cxnId="{6991DC82-5A96-4308-AF91-3761E6A44985}">
      <dgm:prSet/>
      <dgm:spPr/>
      <dgm:t>
        <a:bodyPr/>
        <a:lstStyle/>
        <a:p>
          <a:endParaRPr lang="en-US"/>
        </a:p>
      </dgm:t>
    </dgm:pt>
    <dgm:pt modelId="{E6A3C3B6-0EA1-4AAE-A0BC-3AA2C032C6EA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IQ" b="1" dirty="0" smtClean="0"/>
            <a:t>حذف جواب لو: كثيرا ما يحذف جواب لو لدلالة الكلام عليه، ومن ذلك قوله تعالى: (( وَلَوْ تَرَى إِذْ وُقِفُوا عَلَى النَّارِ فَقَالُوا يَا لَيْتَنَا نُرَدُّ وَلَا نُكَذِّبَ بِآيَاتِ رَبِّنَا وَنَكُونَ مِنَ الْمُؤْمِنِينَ))(الأنعام/27)، والتقدير: لرأيت أمرًا عظيمًا.</a:t>
          </a:r>
          <a:endParaRPr lang="en-US" dirty="0"/>
        </a:p>
      </dgm:t>
    </dgm:pt>
    <dgm:pt modelId="{B8E651D3-3D04-439D-B48D-CD3DD6B23A68}" type="parTrans" cxnId="{AF65E64E-B229-4485-BA26-CD986C9480CD}">
      <dgm:prSet/>
      <dgm:spPr/>
      <dgm:t>
        <a:bodyPr/>
        <a:lstStyle/>
        <a:p>
          <a:endParaRPr lang="en-US"/>
        </a:p>
      </dgm:t>
    </dgm:pt>
    <dgm:pt modelId="{3E5B082B-075B-4B37-A095-994EFC627AC5}" type="sibTrans" cxnId="{AF65E64E-B229-4485-BA26-CD986C9480CD}">
      <dgm:prSet/>
      <dgm:spPr/>
      <dgm:t>
        <a:bodyPr/>
        <a:lstStyle/>
        <a:p>
          <a:endParaRPr lang="en-US"/>
        </a:p>
      </dgm:t>
    </dgm:pt>
    <dgm:pt modelId="{A0786306-C561-4C51-8E25-0F324FD7A27C}" type="pres">
      <dgm:prSet presAssocID="{435C2BB8-46CD-42AB-90B1-177BBE4781A3}" presName="Name0" presStyleCnt="0">
        <dgm:presLayoutVars>
          <dgm:dir/>
          <dgm:animLvl val="lvl"/>
          <dgm:resizeHandles val="exact"/>
        </dgm:presLayoutVars>
      </dgm:prSet>
      <dgm:spPr/>
    </dgm:pt>
    <dgm:pt modelId="{AA0C4A66-A843-422A-9964-AA278540E053}" type="pres">
      <dgm:prSet presAssocID="{E6A3C3B6-0EA1-4AAE-A0BC-3AA2C032C6EA}" presName="boxAndChildren" presStyleCnt="0"/>
      <dgm:spPr/>
    </dgm:pt>
    <dgm:pt modelId="{08E24D07-317F-4EAF-8CC8-47FCD355A66B}" type="pres">
      <dgm:prSet presAssocID="{E6A3C3B6-0EA1-4AAE-A0BC-3AA2C032C6EA}" presName="parentTextBox" presStyleLbl="node1" presStyleIdx="0" presStyleCnt="3"/>
      <dgm:spPr/>
    </dgm:pt>
    <dgm:pt modelId="{E2664C11-D92C-4D93-A1DF-F58750904D56}" type="pres">
      <dgm:prSet presAssocID="{770F78AD-D297-4ED1-88AF-7D8BE11FFDCB}" presName="sp" presStyleCnt="0"/>
      <dgm:spPr/>
    </dgm:pt>
    <dgm:pt modelId="{DB5B7C35-B571-450A-B196-191FB5E9DD68}" type="pres">
      <dgm:prSet presAssocID="{63181270-761B-4FF7-BAF8-0174860F11A1}" presName="arrowAndChildren" presStyleCnt="0"/>
      <dgm:spPr/>
    </dgm:pt>
    <dgm:pt modelId="{E1B810B3-0FFC-4E63-9564-7130B5A425E5}" type="pres">
      <dgm:prSet presAssocID="{63181270-761B-4FF7-BAF8-0174860F11A1}" presName="parentTextArrow" presStyleLbl="node1" presStyleIdx="1" presStyleCnt="3"/>
      <dgm:spPr/>
    </dgm:pt>
    <dgm:pt modelId="{9229ADF1-6E97-494E-B117-DA9BE6B1CFA1}" type="pres">
      <dgm:prSet presAssocID="{F78659A7-A0CF-486A-BFDE-27604AAC1215}" presName="sp" presStyleCnt="0"/>
      <dgm:spPr/>
    </dgm:pt>
    <dgm:pt modelId="{5AA3AB6C-064F-4908-A5CE-EC61A33B4DDD}" type="pres">
      <dgm:prSet presAssocID="{EFAAA1F2-32E2-449A-9001-D9FCE7A57E73}" presName="arrowAndChildren" presStyleCnt="0"/>
      <dgm:spPr/>
    </dgm:pt>
    <dgm:pt modelId="{D830185E-804D-40AA-906A-00E4B20F48F9}" type="pres">
      <dgm:prSet presAssocID="{EFAAA1F2-32E2-449A-9001-D9FCE7A57E73}" presName="parentTextArrow" presStyleLbl="node1" presStyleIdx="2" presStyleCnt="3"/>
      <dgm:spPr/>
      <dgm:t>
        <a:bodyPr/>
        <a:lstStyle/>
        <a:p>
          <a:endParaRPr lang="en-US"/>
        </a:p>
      </dgm:t>
    </dgm:pt>
  </dgm:ptLst>
  <dgm:cxnLst>
    <dgm:cxn modelId="{E019780F-2451-4F61-A9DE-EBCC6853FD51}" type="presOf" srcId="{EFAAA1F2-32E2-449A-9001-D9FCE7A57E73}" destId="{D830185E-804D-40AA-906A-00E4B20F48F9}" srcOrd="0" destOrd="0" presId="urn:microsoft.com/office/officeart/2005/8/layout/process4"/>
    <dgm:cxn modelId="{00B7515F-EFF0-4B98-8020-B0A3F70A1A21}" type="presOf" srcId="{E6A3C3B6-0EA1-4AAE-A0BC-3AA2C032C6EA}" destId="{08E24D07-317F-4EAF-8CC8-47FCD355A66B}" srcOrd="0" destOrd="0" presId="urn:microsoft.com/office/officeart/2005/8/layout/process4"/>
    <dgm:cxn modelId="{6991DC82-5A96-4308-AF91-3761E6A44985}" srcId="{435C2BB8-46CD-42AB-90B1-177BBE4781A3}" destId="{63181270-761B-4FF7-BAF8-0174860F11A1}" srcOrd="1" destOrd="0" parTransId="{2829A022-80B1-4038-8EB3-F651D4A67A3D}" sibTransId="{770F78AD-D297-4ED1-88AF-7D8BE11FFDCB}"/>
    <dgm:cxn modelId="{AF65E64E-B229-4485-BA26-CD986C9480CD}" srcId="{435C2BB8-46CD-42AB-90B1-177BBE4781A3}" destId="{E6A3C3B6-0EA1-4AAE-A0BC-3AA2C032C6EA}" srcOrd="2" destOrd="0" parTransId="{B8E651D3-3D04-439D-B48D-CD3DD6B23A68}" sibTransId="{3E5B082B-075B-4B37-A095-994EFC627AC5}"/>
    <dgm:cxn modelId="{7672924B-386D-473C-8EF8-93A62CAFC7BC}" type="presOf" srcId="{435C2BB8-46CD-42AB-90B1-177BBE4781A3}" destId="{A0786306-C561-4C51-8E25-0F324FD7A27C}" srcOrd="0" destOrd="0" presId="urn:microsoft.com/office/officeart/2005/8/layout/process4"/>
    <dgm:cxn modelId="{72BDB6BF-D5BC-44CF-AB88-D071A5B25E41}" type="presOf" srcId="{63181270-761B-4FF7-BAF8-0174860F11A1}" destId="{E1B810B3-0FFC-4E63-9564-7130B5A425E5}" srcOrd="0" destOrd="0" presId="urn:microsoft.com/office/officeart/2005/8/layout/process4"/>
    <dgm:cxn modelId="{2D3E0C4B-0575-4849-BE58-6F89F806727A}" srcId="{435C2BB8-46CD-42AB-90B1-177BBE4781A3}" destId="{EFAAA1F2-32E2-449A-9001-D9FCE7A57E73}" srcOrd="0" destOrd="0" parTransId="{862012C6-307A-478D-9143-8CC75A0110AC}" sibTransId="{F78659A7-A0CF-486A-BFDE-27604AAC1215}"/>
    <dgm:cxn modelId="{CD370890-D2EE-4D60-8FE4-756DA3BC5D07}" type="presParOf" srcId="{A0786306-C561-4C51-8E25-0F324FD7A27C}" destId="{AA0C4A66-A843-422A-9964-AA278540E053}" srcOrd="0" destOrd="0" presId="urn:microsoft.com/office/officeart/2005/8/layout/process4"/>
    <dgm:cxn modelId="{63801408-443E-4BE4-928A-7FBAA89948FE}" type="presParOf" srcId="{AA0C4A66-A843-422A-9964-AA278540E053}" destId="{08E24D07-317F-4EAF-8CC8-47FCD355A66B}" srcOrd="0" destOrd="0" presId="urn:microsoft.com/office/officeart/2005/8/layout/process4"/>
    <dgm:cxn modelId="{DF08C9B1-CF4F-4A0A-BAB1-ED47D156F133}" type="presParOf" srcId="{A0786306-C561-4C51-8E25-0F324FD7A27C}" destId="{E2664C11-D92C-4D93-A1DF-F58750904D56}" srcOrd="1" destOrd="0" presId="urn:microsoft.com/office/officeart/2005/8/layout/process4"/>
    <dgm:cxn modelId="{2C472B49-BE88-43AF-8175-467DC9F41428}" type="presParOf" srcId="{A0786306-C561-4C51-8E25-0F324FD7A27C}" destId="{DB5B7C35-B571-450A-B196-191FB5E9DD68}" srcOrd="2" destOrd="0" presId="urn:microsoft.com/office/officeart/2005/8/layout/process4"/>
    <dgm:cxn modelId="{23CA5A27-20DD-4507-A176-D0439214BA78}" type="presParOf" srcId="{DB5B7C35-B571-450A-B196-191FB5E9DD68}" destId="{E1B810B3-0FFC-4E63-9564-7130B5A425E5}" srcOrd="0" destOrd="0" presId="urn:microsoft.com/office/officeart/2005/8/layout/process4"/>
    <dgm:cxn modelId="{5EDAC5AA-30EA-4B6F-98CA-75DE9395B3AA}" type="presParOf" srcId="{A0786306-C561-4C51-8E25-0F324FD7A27C}" destId="{9229ADF1-6E97-494E-B117-DA9BE6B1CFA1}" srcOrd="3" destOrd="0" presId="urn:microsoft.com/office/officeart/2005/8/layout/process4"/>
    <dgm:cxn modelId="{78FA53BB-3769-4A7D-99E7-55940C7BD46A}" type="presParOf" srcId="{A0786306-C561-4C51-8E25-0F324FD7A27C}" destId="{5AA3AB6C-064F-4908-A5CE-EC61A33B4DDD}" srcOrd="4" destOrd="0" presId="urn:microsoft.com/office/officeart/2005/8/layout/process4"/>
    <dgm:cxn modelId="{3EC50003-3507-4579-925C-172A5ABFB14D}" type="presParOf" srcId="{5AA3AB6C-064F-4908-A5CE-EC61A33B4DDD}" destId="{D830185E-804D-40AA-906A-00E4B20F48F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A337CA2-D094-49CD-A887-00FBA2FF94CF}" type="doc">
      <dgm:prSet loTypeId="urn:microsoft.com/office/officeart/2005/8/layout/hList2" loCatId="relationship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77F0DFE-E71B-4266-9C01-B6F2A1EDF4CC}">
      <dgm:prSet/>
      <dgm:spPr/>
      <dgm:t>
        <a:bodyPr/>
        <a:lstStyle/>
        <a:p>
          <a:pPr rtl="1"/>
          <a:endParaRPr lang="en-US"/>
        </a:p>
      </dgm:t>
    </dgm:pt>
    <dgm:pt modelId="{5FDEB927-272A-447A-825A-283A4D256C3C}" type="parTrans" cxnId="{B7FF2BBC-4738-4153-BF2E-EE67662D6998}">
      <dgm:prSet/>
      <dgm:spPr/>
      <dgm:t>
        <a:bodyPr/>
        <a:lstStyle/>
        <a:p>
          <a:endParaRPr lang="en-US"/>
        </a:p>
      </dgm:t>
    </dgm:pt>
    <dgm:pt modelId="{C1658762-F106-4854-A4E3-26B2F7EF7E15}" type="sibTrans" cxnId="{B7FF2BBC-4738-4153-BF2E-EE67662D6998}">
      <dgm:prSet/>
      <dgm:spPr/>
      <dgm:t>
        <a:bodyPr/>
        <a:lstStyle/>
        <a:p>
          <a:endParaRPr lang="en-US"/>
        </a:p>
      </dgm:t>
    </dgm:pt>
    <dgm:pt modelId="{72B2DA92-0DA5-462A-9429-6F16B38C5750}">
      <dgm:prSet/>
      <dgm:spPr/>
      <dgm:t>
        <a:bodyPr/>
        <a:lstStyle/>
        <a:p>
          <a:pPr rtl="1"/>
          <a:r>
            <a:rPr lang="ar-IQ" b="1" dirty="0" smtClean="0"/>
            <a:t>حرف تفصيل تضمن معنى الشرط، وهو قائم مقام أداة الشرط وفعل الشرط المحذوفين، ولهذا فسرها سيبويه ب: </a:t>
          </a:r>
          <a:r>
            <a:rPr lang="en-US" b="1" dirty="0" smtClean="0"/>
            <a:t>)</a:t>
          </a:r>
          <a:r>
            <a:rPr lang="ar-IQ" b="1" dirty="0" smtClean="0"/>
            <a:t>مهما </a:t>
          </a:r>
          <a:r>
            <a:rPr lang="ar-IQ" b="1" dirty="0" err="1" smtClean="0"/>
            <a:t>يك</a:t>
          </a:r>
          <a:r>
            <a:rPr lang="ar-IQ" b="1" dirty="0" smtClean="0"/>
            <a:t> من </a:t>
          </a:r>
          <a:r>
            <a:rPr lang="ar-IQ" b="1" dirty="0" err="1" smtClean="0"/>
            <a:t>شئ</a:t>
          </a:r>
          <a:r>
            <a:rPr lang="en-US" b="1" dirty="0" smtClean="0"/>
            <a:t>(</a:t>
          </a:r>
          <a:r>
            <a:rPr lang="ar-IQ" b="1" dirty="0" smtClean="0"/>
            <a:t>.</a:t>
          </a:r>
          <a:endParaRPr lang="en-US" dirty="0"/>
        </a:p>
      </dgm:t>
    </dgm:pt>
    <dgm:pt modelId="{DC15EFB1-669B-437E-B6B6-5E1363503F28}" type="parTrans" cxnId="{CDF2A995-2960-4EFE-8B82-C60EDF191C8E}">
      <dgm:prSet/>
      <dgm:spPr/>
      <dgm:t>
        <a:bodyPr/>
        <a:lstStyle/>
        <a:p>
          <a:endParaRPr lang="en-US"/>
        </a:p>
      </dgm:t>
    </dgm:pt>
    <dgm:pt modelId="{A48A9985-0A8F-4D75-800A-2B6B111BEEE3}" type="sibTrans" cxnId="{CDF2A995-2960-4EFE-8B82-C60EDF191C8E}">
      <dgm:prSet/>
      <dgm:spPr/>
      <dgm:t>
        <a:bodyPr/>
        <a:lstStyle/>
        <a:p>
          <a:endParaRPr lang="en-US"/>
        </a:p>
      </dgm:t>
    </dgm:pt>
    <dgm:pt modelId="{F31812E5-398A-45B4-AAA7-6C95700C390E}">
      <dgm:prSet/>
      <dgm:spPr/>
      <dgm:t>
        <a:bodyPr/>
        <a:lstStyle/>
        <a:p>
          <a:pPr rtl="1"/>
          <a:r>
            <a:rPr lang="ar-IQ" b="1" dirty="0" smtClean="0"/>
            <a:t>والمذكور بعدها جواب الشرط، نحو: " أما زيد فمنطلق ". والاصل " مهما </a:t>
          </a:r>
          <a:r>
            <a:rPr lang="ar-IQ" b="1" dirty="0" err="1" smtClean="0"/>
            <a:t>يك</a:t>
          </a:r>
          <a:r>
            <a:rPr lang="ar-IQ" b="1" dirty="0" smtClean="0"/>
            <a:t> من </a:t>
          </a:r>
          <a:r>
            <a:rPr lang="ar-IQ" b="1" dirty="0" err="1" smtClean="0"/>
            <a:t>شئ</a:t>
          </a:r>
          <a:r>
            <a:rPr lang="ar-IQ" b="1" dirty="0" smtClean="0"/>
            <a:t> فزيد منطلق " فأنيبت " أما " مناب " مهما </a:t>
          </a:r>
          <a:r>
            <a:rPr lang="ar-IQ" b="1" dirty="0" err="1" smtClean="0"/>
            <a:t>يك</a:t>
          </a:r>
          <a:r>
            <a:rPr lang="ar-IQ" b="1" dirty="0" smtClean="0"/>
            <a:t> من </a:t>
          </a:r>
          <a:r>
            <a:rPr lang="ar-IQ" b="1" dirty="0" err="1" smtClean="0"/>
            <a:t>شئ</a:t>
          </a:r>
          <a:r>
            <a:rPr lang="ar-IQ" b="1" dirty="0" smtClean="0"/>
            <a:t> "، فصار " أما فزيد منطلق " ثم أخرت الفاء إلى الخبر، فصار " أما زيد فمنطلق ".</a:t>
          </a:r>
          <a:endParaRPr lang="en-US" dirty="0"/>
        </a:p>
      </dgm:t>
    </dgm:pt>
    <dgm:pt modelId="{5F69A44B-2D95-4DD0-B2A0-C4A4FE278632}" type="parTrans" cxnId="{117C7F91-FDAA-4718-B276-04CA2E634337}">
      <dgm:prSet/>
      <dgm:spPr/>
      <dgm:t>
        <a:bodyPr/>
        <a:lstStyle/>
        <a:p>
          <a:endParaRPr lang="en-US"/>
        </a:p>
      </dgm:t>
    </dgm:pt>
    <dgm:pt modelId="{BDE91F10-4DF6-4410-9DD6-1A90007E876D}" type="sibTrans" cxnId="{117C7F91-FDAA-4718-B276-04CA2E634337}">
      <dgm:prSet/>
      <dgm:spPr/>
      <dgm:t>
        <a:bodyPr/>
        <a:lstStyle/>
        <a:p>
          <a:endParaRPr lang="en-US"/>
        </a:p>
      </dgm:t>
    </dgm:pt>
    <dgm:pt modelId="{D2B0DD61-3096-44A3-9068-6211A03DB8CB}">
      <dgm:prSet/>
      <dgm:spPr/>
      <dgm:t>
        <a:bodyPr/>
        <a:lstStyle/>
        <a:p>
          <a:pPr rtl="1"/>
          <a:r>
            <a:rPr lang="ar-IQ" b="1" dirty="0" smtClean="0"/>
            <a:t>وتلزم الفاء جواب  أمّا ، ولا يليها إلاّ الاسم سواءً كان مبتدأ مثل: ( أمّا السفينةُ فكانت لمساكين يعملون في البحر). أو خبراً مقدماً أو مفعولاً به، مثل: (فأما اليتم فلا تقهر). أو جاراً ومجروراً، مثل: (وأما بنعمة ربك فحدث).</a:t>
          </a:r>
          <a:endParaRPr lang="en-US" dirty="0"/>
        </a:p>
      </dgm:t>
    </dgm:pt>
    <dgm:pt modelId="{562814C3-8337-4782-9633-59AF00049395}" type="parTrans" cxnId="{CC5445FE-8146-43AF-8D56-9D86BCCD5B81}">
      <dgm:prSet/>
      <dgm:spPr/>
      <dgm:t>
        <a:bodyPr/>
        <a:lstStyle/>
        <a:p>
          <a:endParaRPr lang="en-US"/>
        </a:p>
      </dgm:t>
    </dgm:pt>
    <dgm:pt modelId="{B7091982-8A32-4FDB-B282-D07724D7B452}" type="sibTrans" cxnId="{CC5445FE-8146-43AF-8D56-9D86BCCD5B81}">
      <dgm:prSet/>
      <dgm:spPr/>
      <dgm:t>
        <a:bodyPr/>
        <a:lstStyle/>
        <a:p>
          <a:endParaRPr lang="en-US"/>
        </a:p>
      </dgm:t>
    </dgm:pt>
    <dgm:pt modelId="{37F53BEB-93EF-4A5A-B10A-72B422E37278}">
      <dgm:prSet/>
      <dgm:spPr/>
      <dgm:t>
        <a:bodyPr/>
        <a:lstStyle/>
        <a:p>
          <a:pPr rtl="0"/>
          <a:r>
            <a:rPr lang="ar-IQ" b="1" smtClean="0"/>
            <a:t>وجه الشاهد: لزوم الفاء في جوابها بكل الجمل: فكانت - فلا تقهر – فحدث...</a:t>
          </a:r>
          <a:endParaRPr lang="en-US"/>
        </a:p>
      </dgm:t>
    </dgm:pt>
    <dgm:pt modelId="{B94F91D3-8A25-4610-AFB2-2810D8E49DB8}" type="parTrans" cxnId="{2780CDD0-5F68-4833-A3B5-97101479F7C9}">
      <dgm:prSet/>
      <dgm:spPr/>
      <dgm:t>
        <a:bodyPr/>
        <a:lstStyle/>
        <a:p>
          <a:endParaRPr lang="en-US"/>
        </a:p>
      </dgm:t>
    </dgm:pt>
    <dgm:pt modelId="{761BC755-92D8-4649-BB72-912CF3964350}" type="sibTrans" cxnId="{2780CDD0-5F68-4833-A3B5-97101479F7C9}">
      <dgm:prSet/>
      <dgm:spPr/>
      <dgm:t>
        <a:bodyPr/>
        <a:lstStyle/>
        <a:p>
          <a:endParaRPr lang="en-US"/>
        </a:p>
      </dgm:t>
    </dgm:pt>
    <dgm:pt modelId="{308FBA72-E792-42CD-8156-968BCE8B3EA0}" type="pres">
      <dgm:prSet presAssocID="{0A337CA2-D094-49CD-A887-00FBA2FF94CF}" presName="linearFlow" presStyleCnt="0">
        <dgm:presLayoutVars>
          <dgm:dir/>
          <dgm:animLvl val="lvl"/>
          <dgm:resizeHandles/>
        </dgm:presLayoutVars>
      </dgm:prSet>
      <dgm:spPr/>
    </dgm:pt>
    <dgm:pt modelId="{8D7046EB-B219-46D7-9308-397C0A517CC1}" type="pres">
      <dgm:prSet presAssocID="{A77F0DFE-E71B-4266-9C01-B6F2A1EDF4CC}" presName="compositeNode" presStyleCnt="0">
        <dgm:presLayoutVars>
          <dgm:bulletEnabled val="1"/>
        </dgm:presLayoutVars>
      </dgm:prSet>
      <dgm:spPr/>
    </dgm:pt>
    <dgm:pt modelId="{CA9A0A66-8749-4C13-828E-814721FC025C}" type="pres">
      <dgm:prSet presAssocID="{A77F0DFE-E71B-4266-9C01-B6F2A1EDF4CC}" presName="image" presStyleLbl="fgImgPlace1" presStyleIdx="0" presStyleCnt="1" custLinFactNeighborX="-31551" custLinFactNeighborY="-27420"/>
      <dgm:spPr/>
    </dgm:pt>
    <dgm:pt modelId="{DB2C925A-6762-404A-809D-CADEDB90225A}" type="pres">
      <dgm:prSet presAssocID="{A77F0DFE-E71B-4266-9C01-B6F2A1EDF4CC}" presName="childNode" presStyleLbl="node1" presStyleIdx="0" presStyleCnt="1" custScaleX="126488" custScaleY="114393" custLinFactNeighborX="3050" custLinFactNeighborY="-966">
        <dgm:presLayoutVars>
          <dgm:bulletEnabled val="1"/>
        </dgm:presLayoutVars>
      </dgm:prSet>
      <dgm:spPr/>
    </dgm:pt>
    <dgm:pt modelId="{9381F2EB-B6EE-431E-901D-99BE2888E740}" type="pres">
      <dgm:prSet presAssocID="{A77F0DFE-E71B-4266-9C01-B6F2A1EDF4CC}" presName="parentNode" presStyleLbl="revTx" presStyleIdx="0" presStyleCnt="1">
        <dgm:presLayoutVars>
          <dgm:chMax val="0"/>
          <dgm:bulletEnabled val="1"/>
        </dgm:presLayoutVars>
      </dgm:prSet>
      <dgm:spPr/>
    </dgm:pt>
  </dgm:ptLst>
  <dgm:cxnLst>
    <dgm:cxn modelId="{CDF2A995-2960-4EFE-8B82-C60EDF191C8E}" srcId="{A77F0DFE-E71B-4266-9C01-B6F2A1EDF4CC}" destId="{72B2DA92-0DA5-462A-9429-6F16B38C5750}" srcOrd="0" destOrd="0" parTransId="{DC15EFB1-669B-437E-B6B6-5E1363503F28}" sibTransId="{A48A9985-0A8F-4D75-800A-2B6B111BEEE3}"/>
    <dgm:cxn modelId="{2780CDD0-5F68-4833-A3B5-97101479F7C9}" srcId="{D2B0DD61-3096-44A3-9068-6211A03DB8CB}" destId="{37F53BEB-93EF-4A5A-B10A-72B422E37278}" srcOrd="0" destOrd="0" parTransId="{B94F91D3-8A25-4610-AFB2-2810D8E49DB8}" sibTransId="{761BC755-92D8-4649-BB72-912CF3964350}"/>
    <dgm:cxn modelId="{B7FF2BBC-4738-4153-BF2E-EE67662D6998}" srcId="{0A337CA2-D094-49CD-A887-00FBA2FF94CF}" destId="{A77F0DFE-E71B-4266-9C01-B6F2A1EDF4CC}" srcOrd="0" destOrd="0" parTransId="{5FDEB927-272A-447A-825A-283A4D256C3C}" sibTransId="{C1658762-F106-4854-A4E3-26B2F7EF7E15}"/>
    <dgm:cxn modelId="{20001AF8-5B6C-4C8B-B716-19FB7E8001F3}" type="presOf" srcId="{37F53BEB-93EF-4A5A-B10A-72B422E37278}" destId="{DB2C925A-6762-404A-809D-CADEDB90225A}" srcOrd="0" destOrd="3" presId="urn:microsoft.com/office/officeart/2005/8/layout/hList2"/>
    <dgm:cxn modelId="{7CE14F09-BDCF-44C2-A130-1F9C02ACA54F}" type="presOf" srcId="{0A337CA2-D094-49CD-A887-00FBA2FF94CF}" destId="{308FBA72-E792-42CD-8156-968BCE8B3EA0}" srcOrd="0" destOrd="0" presId="urn:microsoft.com/office/officeart/2005/8/layout/hList2"/>
    <dgm:cxn modelId="{610C77FC-3A34-4C20-BFBA-1AEABCBF81C8}" type="presOf" srcId="{72B2DA92-0DA5-462A-9429-6F16B38C5750}" destId="{DB2C925A-6762-404A-809D-CADEDB90225A}" srcOrd="0" destOrd="0" presId="urn:microsoft.com/office/officeart/2005/8/layout/hList2"/>
    <dgm:cxn modelId="{F98C2A07-FA79-4C16-857B-98082C89C784}" type="presOf" srcId="{A77F0DFE-E71B-4266-9C01-B6F2A1EDF4CC}" destId="{9381F2EB-B6EE-431E-901D-99BE2888E740}" srcOrd="0" destOrd="0" presId="urn:microsoft.com/office/officeart/2005/8/layout/hList2"/>
    <dgm:cxn modelId="{117C7F91-FDAA-4718-B276-04CA2E634337}" srcId="{A77F0DFE-E71B-4266-9C01-B6F2A1EDF4CC}" destId="{F31812E5-398A-45B4-AAA7-6C95700C390E}" srcOrd="1" destOrd="0" parTransId="{5F69A44B-2D95-4DD0-B2A0-C4A4FE278632}" sibTransId="{BDE91F10-4DF6-4410-9DD6-1A90007E876D}"/>
    <dgm:cxn modelId="{20A1AA5E-8256-4F8C-BBCB-B09BFB6236A4}" type="presOf" srcId="{F31812E5-398A-45B4-AAA7-6C95700C390E}" destId="{DB2C925A-6762-404A-809D-CADEDB90225A}" srcOrd="0" destOrd="1" presId="urn:microsoft.com/office/officeart/2005/8/layout/hList2"/>
    <dgm:cxn modelId="{C6E84BF1-B068-4206-88FD-C53D18815858}" type="presOf" srcId="{D2B0DD61-3096-44A3-9068-6211A03DB8CB}" destId="{DB2C925A-6762-404A-809D-CADEDB90225A}" srcOrd="0" destOrd="2" presId="urn:microsoft.com/office/officeart/2005/8/layout/hList2"/>
    <dgm:cxn modelId="{CC5445FE-8146-43AF-8D56-9D86BCCD5B81}" srcId="{A77F0DFE-E71B-4266-9C01-B6F2A1EDF4CC}" destId="{D2B0DD61-3096-44A3-9068-6211A03DB8CB}" srcOrd="2" destOrd="0" parTransId="{562814C3-8337-4782-9633-59AF00049395}" sibTransId="{B7091982-8A32-4FDB-B282-D07724D7B452}"/>
    <dgm:cxn modelId="{C6961343-A21D-4FAF-9813-7FD0AF9841F3}" type="presParOf" srcId="{308FBA72-E792-42CD-8156-968BCE8B3EA0}" destId="{8D7046EB-B219-46D7-9308-397C0A517CC1}" srcOrd="0" destOrd="0" presId="urn:microsoft.com/office/officeart/2005/8/layout/hList2"/>
    <dgm:cxn modelId="{764978BD-EEC6-4A85-BC90-9E7FDC0F2FB5}" type="presParOf" srcId="{8D7046EB-B219-46D7-9308-397C0A517CC1}" destId="{CA9A0A66-8749-4C13-828E-814721FC025C}" srcOrd="0" destOrd="0" presId="urn:microsoft.com/office/officeart/2005/8/layout/hList2"/>
    <dgm:cxn modelId="{7F916202-4CFC-4FD0-B533-E0286E76C541}" type="presParOf" srcId="{8D7046EB-B219-46D7-9308-397C0A517CC1}" destId="{DB2C925A-6762-404A-809D-CADEDB90225A}" srcOrd="1" destOrd="0" presId="urn:microsoft.com/office/officeart/2005/8/layout/hList2"/>
    <dgm:cxn modelId="{8016F011-3C04-4A8F-94AC-C35D3C8A4EDD}" type="presParOf" srcId="{8D7046EB-B219-46D7-9308-397C0A517CC1}" destId="{9381F2EB-B6EE-431E-901D-99BE2888E740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FC99815-C78E-4025-83B7-BC91E26E4B8C}" type="doc">
      <dgm:prSet loTypeId="urn:microsoft.com/office/officeart/2005/8/layout/vProcess5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3C3F124E-8487-4C1A-83FA-FAA859622981}">
      <dgm:prSet custT="1"/>
      <dgm:spPr/>
      <dgm:t>
        <a:bodyPr/>
        <a:lstStyle/>
        <a:p>
          <a:pPr rtl="1"/>
          <a:r>
            <a:rPr lang="ar-IQ" sz="2000" b="1" dirty="0" smtClean="0"/>
            <a:t>لا يجوز حذف فاء أما. وقد وردت شواهد قليلة بحذفها في الشعر والنثر:     </a:t>
          </a:r>
          <a:endParaRPr lang="en-US" sz="1500" dirty="0"/>
        </a:p>
      </dgm:t>
    </dgm:pt>
    <dgm:pt modelId="{F696BC13-8FD3-4415-A9FF-ABD2C34D5B35}" type="parTrans" cxnId="{F52E7E80-5E24-4327-8753-6AAAD8C74E86}">
      <dgm:prSet/>
      <dgm:spPr/>
      <dgm:t>
        <a:bodyPr/>
        <a:lstStyle/>
        <a:p>
          <a:endParaRPr lang="en-US"/>
        </a:p>
      </dgm:t>
    </dgm:pt>
    <dgm:pt modelId="{86F50500-7786-46C9-8EA0-7130F04BF0BC}" type="sibTrans" cxnId="{F52E7E80-5E24-4327-8753-6AAAD8C74E86}">
      <dgm:prSet/>
      <dgm:spPr/>
      <dgm:t>
        <a:bodyPr/>
        <a:lstStyle/>
        <a:p>
          <a:endParaRPr lang="en-US"/>
        </a:p>
      </dgm:t>
    </dgm:pt>
    <dgm:pt modelId="{6F10F8E7-8EE4-4875-9631-12EBC05C6D70}">
      <dgm:prSet custT="1"/>
      <dgm:spPr/>
      <dgm:t>
        <a:bodyPr/>
        <a:lstStyle/>
        <a:p>
          <a:pPr marL="0" marR="0" indent="0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IQ" sz="2000" b="1" dirty="0" smtClean="0"/>
            <a:t>فأما القتال لا قتال لديكم * ولكن سيرا في عراض المواكب </a:t>
          </a:r>
          <a:r>
            <a:rPr lang="ar-IQ" sz="2000" b="1" dirty="0" smtClean="0"/>
            <a:t>أي: فلا قتال.</a:t>
          </a:r>
          <a:endParaRPr lang="en-US" sz="2000" dirty="0" smtClean="0"/>
        </a:p>
        <a:p>
          <a:pPr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dirty="0"/>
        </a:p>
      </dgm:t>
    </dgm:pt>
    <dgm:pt modelId="{173D115A-FD65-4C39-923A-A3E03BCC5B7F}" type="parTrans" cxnId="{D0CC0203-0F70-4566-B7F1-2439D3115D80}">
      <dgm:prSet/>
      <dgm:spPr/>
      <dgm:t>
        <a:bodyPr/>
        <a:lstStyle/>
        <a:p>
          <a:endParaRPr lang="en-US"/>
        </a:p>
      </dgm:t>
    </dgm:pt>
    <dgm:pt modelId="{1CE86ABD-C45D-4E99-B935-4711676F9149}" type="sibTrans" cxnId="{D0CC0203-0F70-4566-B7F1-2439D3115D80}">
      <dgm:prSet/>
      <dgm:spPr/>
      <dgm:t>
        <a:bodyPr/>
        <a:lstStyle/>
        <a:p>
          <a:endParaRPr lang="en-US"/>
        </a:p>
      </dgm:t>
    </dgm:pt>
    <dgm:pt modelId="{F4478E4E-7166-4CD3-BB82-020636BDAB1F}">
      <dgm:prSet custT="1"/>
      <dgm:spPr/>
      <dgm:t>
        <a:bodyPr/>
        <a:lstStyle/>
        <a:p>
          <a:pPr rtl="1"/>
          <a:r>
            <a:rPr lang="ar-IQ" sz="2000" b="1" dirty="0" smtClean="0"/>
            <a:t> ويجوز حذف الجواب في سعة الكلام كقوله تعالى: (( وَأَمَّا الَّذِينَ ابْيَضَّتْ وُجُوهُهُمْ فَفِي رَحْمَةِ اللَّهِ هُمْ فِيهَا خَالِدُونَ ))، أي فيُقال لهم.</a:t>
          </a:r>
          <a:endParaRPr lang="en-US" sz="2000" dirty="0"/>
        </a:p>
      </dgm:t>
    </dgm:pt>
    <dgm:pt modelId="{5B0AB695-C50B-4A12-9DE1-A38A60B9B9B2}" type="parTrans" cxnId="{ED7FF579-5F63-4508-95D2-0A2EB7F479B2}">
      <dgm:prSet/>
      <dgm:spPr/>
      <dgm:t>
        <a:bodyPr/>
        <a:lstStyle/>
        <a:p>
          <a:endParaRPr lang="en-US"/>
        </a:p>
      </dgm:t>
    </dgm:pt>
    <dgm:pt modelId="{5DDA2905-7D7A-4642-A3D2-13DF1ABCA421}" type="sibTrans" cxnId="{ED7FF579-5F63-4508-95D2-0A2EB7F479B2}">
      <dgm:prSet/>
      <dgm:spPr/>
      <dgm:t>
        <a:bodyPr/>
        <a:lstStyle/>
        <a:p>
          <a:endParaRPr lang="en-US"/>
        </a:p>
      </dgm:t>
    </dgm:pt>
    <dgm:pt modelId="{D87F0B89-66DD-4575-9457-46F9EEBCA7AF}">
      <dgm:prSet custT="1"/>
      <dgm:spPr/>
      <dgm:t>
        <a:bodyPr/>
        <a:lstStyle/>
        <a:p>
          <a:pPr rtl="1"/>
          <a:r>
            <a:rPr lang="ar-IQ" sz="2000" b="1" dirty="0" smtClean="0"/>
            <a:t>- وكقوله صلى الله عليه وسلم: " أما بعد ما بال رجال يشترطون شروطا ليست في كتاب الله " والاصل: أما بعد فما بال رجال.</a:t>
          </a:r>
          <a:endParaRPr lang="en-US" sz="2000" dirty="0"/>
        </a:p>
      </dgm:t>
    </dgm:pt>
    <dgm:pt modelId="{2B7F2AFF-863F-45AB-ADE0-C03D19957BE2}" type="parTrans" cxnId="{966CCF3B-1048-4C83-9D53-A9289D57768A}">
      <dgm:prSet/>
      <dgm:spPr/>
      <dgm:t>
        <a:bodyPr/>
        <a:lstStyle/>
        <a:p>
          <a:endParaRPr lang="en-US"/>
        </a:p>
      </dgm:t>
    </dgm:pt>
    <dgm:pt modelId="{BC29315D-01C6-48C4-9BFA-B6E25C18B1EB}" type="sibTrans" cxnId="{966CCF3B-1048-4C83-9D53-A9289D57768A}">
      <dgm:prSet/>
      <dgm:spPr/>
      <dgm:t>
        <a:bodyPr/>
        <a:lstStyle/>
        <a:p>
          <a:endParaRPr lang="en-US"/>
        </a:p>
      </dgm:t>
    </dgm:pt>
    <dgm:pt modelId="{D6D13AF1-0C2B-4CA9-AB8E-788734368E87}">
      <dgm:prSet custT="1"/>
      <dgm:spPr/>
      <dgm:t>
        <a:bodyPr/>
        <a:lstStyle/>
        <a:p>
          <a:pPr rtl="1"/>
          <a:r>
            <a:rPr lang="ar-IQ" sz="2000" b="1" dirty="0" smtClean="0"/>
            <a:t>- ولا يجوز الفصل بين (أمّا) وبين الفاء بجملة إلا بجملة الدعاء كقولهم: أمّا اليوم- يرحمك الله- فالأمر هين.</a:t>
          </a:r>
          <a:endParaRPr lang="en-US" sz="2000" dirty="0"/>
        </a:p>
      </dgm:t>
    </dgm:pt>
    <dgm:pt modelId="{624124BF-C329-4367-B2CF-737BF0263D54}" type="parTrans" cxnId="{6DEA8DC4-27B2-4701-8D43-C6F60F027C90}">
      <dgm:prSet/>
      <dgm:spPr/>
      <dgm:t>
        <a:bodyPr/>
        <a:lstStyle/>
        <a:p>
          <a:endParaRPr lang="en-US"/>
        </a:p>
      </dgm:t>
    </dgm:pt>
    <dgm:pt modelId="{239B68E2-7F99-4C4E-A090-F515B765E937}" type="sibTrans" cxnId="{6DEA8DC4-27B2-4701-8D43-C6F60F027C90}">
      <dgm:prSet/>
      <dgm:spPr/>
      <dgm:t>
        <a:bodyPr/>
        <a:lstStyle/>
        <a:p>
          <a:endParaRPr lang="en-US"/>
        </a:p>
      </dgm:t>
    </dgm:pt>
    <dgm:pt modelId="{3AFA9E31-A7E9-4311-A189-E960EBC44883}" type="pres">
      <dgm:prSet presAssocID="{BFC99815-C78E-4025-83B7-BC91E26E4B8C}" presName="outerComposite" presStyleCnt="0">
        <dgm:presLayoutVars>
          <dgm:chMax val="5"/>
          <dgm:dir/>
          <dgm:resizeHandles val="exact"/>
        </dgm:presLayoutVars>
      </dgm:prSet>
      <dgm:spPr/>
    </dgm:pt>
    <dgm:pt modelId="{21DAAA9B-D5E7-43D9-B36F-2FA3C643E389}" type="pres">
      <dgm:prSet presAssocID="{BFC99815-C78E-4025-83B7-BC91E26E4B8C}" presName="dummyMaxCanvas" presStyleCnt="0">
        <dgm:presLayoutVars/>
      </dgm:prSet>
      <dgm:spPr/>
    </dgm:pt>
    <dgm:pt modelId="{222D3CA5-881E-4DA5-BB2F-17EBE1FD3A80}" type="pres">
      <dgm:prSet presAssocID="{BFC99815-C78E-4025-83B7-BC91E26E4B8C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EB074D-C6A7-4AD8-99AD-B240E8341751}" type="pres">
      <dgm:prSet presAssocID="{BFC99815-C78E-4025-83B7-BC91E26E4B8C}" presName="FiveNodes_2" presStyleLbl="node1" presStyleIdx="1" presStyleCnt="5" custScaleX="106514">
        <dgm:presLayoutVars>
          <dgm:bulletEnabled val="1"/>
        </dgm:presLayoutVars>
      </dgm:prSet>
      <dgm:spPr/>
    </dgm:pt>
    <dgm:pt modelId="{7C1FE475-1F91-4ACB-9E8C-1B70D67DE3C6}" type="pres">
      <dgm:prSet presAssocID="{BFC99815-C78E-4025-83B7-BC91E26E4B8C}" presName="FiveNodes_3" presStyleLbl="node1" presStyleIdx="2" presStyleCnt="5" custScaleX="1135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3CDB48-A6DF-49F9-BDFB-36BDE4350460}" type="pres">
      <dgm:prSet presAssocID="{BFC99815-C78E-4025-83B7-BC91E26E4B8C}" presName="FiveNodes_4" presStyleLbl="node1" presStyleIdx="3" presStyleCnt="5" custScaleX="1100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E8E301-B0D4-4F62-92B3-1E7C26C24053}" type="pres">
      <dgm:prSet presAssocID="{BFC99815-C78E-4025-83B7-BC91E26E4B8C}" presName="FiveNodes_5" presStyleLbl="node1" presStyleIdx="4" presStyleCnt="5">
        <dgm:presLayoutVars>
          <dgm:bulletEnabled val="1"/>
        </dgm:presLayoutVars>
      </dgm:prSet>
      <dgm:spPr/>
    </dgm:pt>
    <dgm:pt modelId="{DA8576FA-8C8D-4BB1-A1A8-00E78A399E34}" type="pres">
      <dgm:prSet presAssocID="{BFC99815-C78E-4025-83B7-BC91E26E4B8C}" presName="FiveConn_1-2" presStyleLbl="fgAccFollowNode1" presStyleIdx="0" presStyleCnt="4">
        <dgm:presLayoutVars>
          <dgm:bulletEnabled val="1"/>
        </dgm:presLayoutVars>
      </dgm:prSet>
      <dgm:spPr/>
    </dgm:pt>
    <dgm:pt modelId="{FC875B19-033E-467B-8E5E-35E58988AE39}" type="pres">
      <dgm:prSet presAssocID="{BFC99815-C78E-4025-83B7-BC91E26E4B8C}" presName="FiveConn_2-3" presStyleLbl="fgAccFollowNode1" presStyleIdx="1" presStyleCnt="4">
        <dgm:presLayoutVars>
          <dgm:bulletEnabled val="1"/>
        </dgm:presLayoutVars>
      </dgm:prSet>
      <dgm:spPr/>
    </dgm:pt>
    <dgm:pt modelId="{84E80197-3428-49E2-878C-CE69402FC73A}" type="pres">
      <dgm:prSet presAssocID="{BFC99815-C78E-4025-83B7-BC91E26E4B8C}" presName="FiveConn_3-4" presStyleLbl="fgAccFollowNode1" presStyleIdx="2" presStyleCnt="4">
        <dgm:presLayoutVars>
          <dgm:bulletEnabled val="1"/>
        </dgm:presLayoutVars>
      </dgm:prSet>
      <dgm:spPr/>
    </dgm:pt>
    <dgm:pt modelId="{864C8305-B9CE-4147-9247-D07B1F18C2CE}" type="pres">
      <dgm:prSet presAssocID="{BFC99815-C78E-4025-83B7-BC91E26E4B8C}" presName="FiveConn_4-5" presStyleLbl="fgAccFollowNode1" presStyleIdx="3" presStyleCnt="4">
        <dgm:presLayoutVars>
          <dgm:bulletEnabled val="1"/>
        </dgm:presLayoutVars>
      </dgm:prSet>
      <dgm:spPr/>
    </dgm:pt>
    <dgm:pt modelId="{367FA4B3-F371-4380-B0AD-A4829E705384}" type="pres">
      <dgm:prSet presAssocID="{BFC99815-C78E-4025-83B7-BC91E26E4B8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91EC53-077D-4D31-B003-F4D5C8AD46F1}" type="pres">
      <dgm:prSet presAssocID="{BFC99815-C78E-4025-83B7-BC91E26E4B8C}" presName="FiveNodes_2_text" presStyleLbl="node1" presStyleIdx="4" presStyleCnt="5">
        <dgm:presLayoutVars>
          <dgm:bulletEnabled val="1"/>
        </dgm:presLayoutVars>
      </dgm:prSet>
      <dgm:spPr/>
    </dgm:pt>
    <dgm:pt modelId="{406CAB4E-AB5D-495B-AF69-919939A42260}" type="pres">
      <dgm:prSet presAssocID="{BFC99815-C78E-4025-83B7-BC91E26E4B8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CD067D-74DF-4EE2-8331-010B454E8CC3}" type="pres">
      <dgm:prSet presAssocID="{BFC99815-C78E-4025-83B7-BC91E26E4B8C}" presName="FiveNodes_4_text" presStyleLbl="node1" presStyleIdx="4" presStyleCnt="5">
        <dgm:presLayoutVars>
          <dgm:bulletEnabled val="1"/>
        </dgm:presLayoutVars>
      </dgm:prSet>
      <dgm:spPr/>
    </dgm:pt>
    <dgm:pt modelId="{2B54A305-E931-4DD5-8DE5-65A4855AD54C}" type="pres">
      <dgm:prSet presAssocID="{BFC99815-C78E-4025-83B7-BC91E26E4B8C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B7AD3A0C-F348-4624-A734-6C439ACD8420}" type="presOf" srcId="{6F10F8E7-8EE4-4875-9631-12EBC05C6D70}" destId="{7CEB074D-C6A7-4AD8-99AD-B240E8341751}" srcOrd="0" destOrd="0" presId="urn:microsoft.com/office/officeart/2005/8/layout/vProcess5"/>
    <dgm:cxn modelId="{730D7DF8-20CD-4DB2-B8C5-17B498D757E1}" type="presOf" srcId="{1CE86ABD-C45D-4E99-B935-4711676F9149}" destId="{FC875B19-033E-467B-8E5E-35E58988AE39}" srcOrd="0" destOrd="0" presId="urn:microsoft.com/office/officeart/2005/8/layout/vProcess5"/>
    <dgm:cxn modelId="{6DEA8DC4-27B2-4701-8D43-C6F60F027C90}" srcId="{BFC99815-C78E-4025-83B7-BC91E26E4B8C}" destId="{D6D13AF1-0C2B-4CA9-AB8E-788734368E87}" srcOrd="4" destOrd="0" parTransId="{624124BF-C329-4367-B2CF-737BF0263D54}" sibTransId="{239B68E2-7F99-4C4E-A090-F515B765E937}"/>
    <dgm:cxn modelId="{B71AD30E-62C7-47FD-A03D-E9A692D9419F}" type="presOf" srcId="{D6D13AF1-0C2B-4CA9-AB8E-788734368E87}" destId="{2B54A305-E931-4DD5-8DE5-65A4855AD54C}" srcOrd="1" destOrd="0" presId="urn:microsoft.com/office/officeart/2005/8/layout/vProcess5"/>
    <dgm:cxn modelId="{6C968A5C-A642-4F76-87B5-54F48E2CA7B4}" type="presOf" srcId="{F4478E4E-7166-4CD3-BB82-020636BDAB1F}" destId="{406CAB4E-AB5D-495B-AF69-919939A42260}" srcOrd="1" destOrd="0" presId="urn:microsoft.com/office/officeart/2005/8/layout/vProcess5"/>
    <dgm:cxn modelId="{D0CC0203-0F70-4566-B7F1-2439D3115D80}" srcId="{BFC99815-C78E-4025-83B7-BC91E26E4B8C}" destId="{6F10F8E7-8EE4-4875-9631-12EBC05C6D70}" srcOrd="1" destOrd="0" parTransId="{173D115A-FD65-4C39-923A-A3E03BCC5B7F}" sibTransId="{1CE86ABD-C45D-4E99-B935-4711676F9149}"/>
    <dgm:cxn modelId="{143C5645-FACE-40B1-A36E-770212ADED2F}" type="presOf" srcId="{D6D13AF1-0C2B-4CA9-AB8E-788734368E87}" destId="{2DE8E301-B0D4-4F62-92B3-1E7C26C24053}" srcOrd="0" destOrd="0" presId="urn:microsoft.com/office/officeart/2005/8/layout/vProcess5"/>
    <dgm:cxn modelId="{D51FAEF5-B8ED-4C18-9224-C32E1C4A4889}" type="presOf" srcId="{F4478E4E-7166-4CD3-BB82-020636BDAB1F}" destId="{7C1FE475-1F91-4ACB-9E8C-1B70D67DE3C6}" srcOrd="0" destOrd="0" presId="urn:microsoft.com/office/officeart/2005/8/layout/vProcess5"/>
    <dgm:cxn modelId="{71AACBFE-B6CB-41C9-BADD-D40E5FB25C11}" type="presOf" srcId="{BFC99815-C78E-4025-83B7-BC91E26E4B8C}" destId="{3AFA9E31-A7E9-4311-A189-E960EBC44883}" srcOrd="0" destOrd="0" presId="urn:microsoft.com/office/officeart/2005/8/layout/vProcess5"/>
    <dgm:cxn modelId="{B7388450-7070-4772-9E7A-97C520EF3BFE}" type="presOf" srcId="{D87F0B89-66DD-4575-9457-46F9EEBCA7AF}" destId="{2CCD067D-74DF-4EE2-8331-010B454E8CC3}" srcOrd="1" destOrd="0" presId="urn:microsoft.com/office/officeart/2005/8/layout/vProcess5"/>
    <dgm:cxn modelId="{9C048E3B-EE72-474F-940B-1BAFD375CB70}" type="presOf" srcId="{6F10F8E7-8EE4-4875-9631-12EBC05C6D70}" destId="{4191EC53-077D-4D31-B003-F4D5C8AD46F1}" srcOrd="1" destOrd="0" presId="urn:microsoft.com/office/officeart/2005/8/layout/vProcess5"/>
    <dgm:cxn modelId="{9FC16D8E-476A-47E2-A08B-1E1BBD075C4B}" type="presOf" srcId="{3C3F124E-8487-4C1A-83FA-FAA859622981}" destId="{367FA4B3-F371-4380-B0AD-A4829E705384}" srcOrd="1" destOrd="0" presId="urn:microsoft.com/office/officeart/2005/8/layout/vProcess5"/>
    <dgm:cxn modelId="{298EE532-9C2E-43B1-9AF0-E33FFDC6EFE6}" type="presOf" srcId="{BC29315D-01C6-48C4-9BFA-B6E25C18B1EB}" destId="{864C8305-B9CE-4147-9247-D07B1F18C2CE}" srcOrd="0" destOrd="0" presId="urn:microsoft.com/office/officeart/2005/8/layout/vProcess5"/>
    <dgm:cxn modelId="{F9164CF9-C1E7-4CB0-ABCB-611FEA761D13}" type="presOf" srcId="{3C3F124E-8487-4C1A-83FA-FAA859622981}" destId="{222D3CA5-881E-4DA5-BB2F-17EBE1FD3A80}" srcOrd="0" destOrd="0" presId="urn:microsoft.com/office/officeart/2005/8/layout/vProcess5"/>
    <dgm:cxn modelId="{AB2F83AD-1B0C-4081-931B-330F42E783DE}" type="presOf" srcId="{D87F0B89-66DD-4575-9457-46F9EEBCA7AF}" destId="{963CDB48-A6DF-49F9-BDFB-36BDE4350460}" srcOrd="0" destOrd="0" presId="urn:microsoft.com/office/officeart/2005/8/layout/vProcess5"/>
    <dgm:cxn modelId="{ED7FF579-5F63-4508-95D2-0A2EB7F479B2}" srcId="{BFC99815-C78E-4025-83B7-BC91E26E4B8C}" destId="{F4478E4E-7166-4CD3-BB82-020636BDAB1F}" srcOrd="2" destOrd="0" parTransId="{5B0AB695-C50B-4A12-9DE1-A38A60B9B9B2}" sibTransId="{5DDA2905-7D7A-4642-A3D2-13DF1ABCA421}"/>
    <dgm:cxn modelId="{89B5AA83-0D79-42A0-BAC0-3E4265C77FFB}" type="presOf" srcId="{86F50500-7786-46C9-8EA0-7130F04BF0BC}" destId="{DA8576FA-8C8D-4BB1-A1A8-00E78A399E34}" srcOrd="0" destOrd="0" presId="urn:microsoft.com/office/officeart/2005/8/layout/vProcess5"/>
    <dgm:cxn modelId="{F52E7E80-5E24-4327-8753-6AAAD8C74E86}" srcId="{BFC99815-C78E-4025-83B7-BC91E26E4B8C}" destId="{3C3F124E-8487-4C1A-83FA-FAA859622981}" srcOrd="0" destOrd="0" parTransId="{F696BC13-8FD3-4415-A9FF-ABD2C34D5B35}" sibTransId="{86F50500-7786-46C9-8EA0-7130F04BF0BC}"/>
    <dgm:cxn modelId="{966CCF3B-1048-4C83-9D53-A9289D57768A}" srcId="{BFC99815-C78E-4025-83B7-BC91E26E4B8C}" destId="{D87F0B89-66DD-4575-9457-46F9EEBCA7AF}" srcOrd="3" destOrd="0" parTransId="{2B7F2AFF-863F-45AB-ADE0-C03D19957BE2}" sibTransId="{BC29315D-01C6-48C4-9BFA-B6E25C18B1EB}"/>
    <dgm:cxn modelId="{7EAA81F3-02AA-4623-B57B-0F0F8A1B7F00}" type="presOf" srcId="{5DDA2905-7D7A-4642-A3D2-13DF1ABCA421}" destId="{84E80197-3428-49E2-878C-CE69402FC73A}" srcOrd="0" destOrd="0" presId="urn:microsoft.com/office/officeart/2005/8/layout/vProcess5"/>
    <dgm:cxn modelId="{A19D7376-0C17-41DC-9794-710A64D068E2}" type="presParOf" srcId="{3AFA9E31-A7E9-4311-A189-E960EBC44883}" destId="{21DAAA9B-D5E7-43D9-B36F-2FA3C643E389}" srcOrd="0" destOrd="0" presId="urn:microsoft.com/office/officeart/2005/8/layout/vProcess5"/>
    <dgm:cxn modelId="{2E96F20B-2038-4E1C-BDD3-2B987BC066C2}" type="presParOf" srcId="{3AFA9E31-A7E9-4311-A189-E960EBC44883}" destId="{222D3CA5-881E-4DA5-BB2F-17EBE1FD3A80}" srcOrd="1" destOrd="0" presId="urn:microsoft.com/office/officeart/2005/8/layout/vProcess5"/>
    <dgm:cxn modelId="{BDBA128D-90C6-4EE4-AEA8-2B6AE654B911}" type="presParOf" srcId="{3AFA9E31-A7E9-4311-A189-E960EBC44883}" destId="{7CEB074D-C6A7-4AD8-99AD-B240E8341751}" srcOrd="2" destOrd="0" presId="urn:microsoft.com/office/officeart/2005/8/layout/vProcess5"/>
    <dgm:cxn modelId="{172B2744-D3B2-4A69-8A32-61E295BB38B7}" type="presParOf" srcId="{3AFA9E31-A7E9-4311-A189-E960EBC44883}" destId="{7C1FE475-1F91-4ACB-9E8C-1B70D67DE3C6}" srcOrd="3" destOrd="0" presId="urn:microsoft.com/office/officeart/2005/8/layout/vProcess5"/>
    <dgm:cxn modelId="{A9231117-911D-4CAE-8F67-D9E53C397419}" type="presParOf" srcId="{3AFA9E31-A7E9-4311-A189-E960EBC44883}" destId="{963CDB48-A6DF-49F9-BDFB-36BDE4350460}" srcOrd="4" destOrd="0" presId="urn:microsoft.com/office/officeart/2005/8/layout/vProcess5"/>
    <dgm:cxn modelId="{5CFFDF08-1D75-4B13-B46D-DA86B0D85F6A}" type="presParOf" srcId="{3AFA9E31-A7E9-4311-A189-E960EBC44883}" destId="{2DE8E301-B0D4-4F62-92B3-1E7C26C24053}" srcOrd="5" destOrd="0" presId="urn:microsoft.com/office/officeart/2005/8/layout/vProcess5"/>
    <dgm:cxn modelId="{43DE1476-E323-4A7C-BA8E-B3C0F325672E}" type="presParOf" srcId="{3AFA9E31-A7E9-4311-A189-E960EBC44883}" destId="{DA8576FA-8C8D-4BB1-A1A8-00E78A399E34}" srcOrd="6" destOrd="0" presId="urn:microsoft.com/office/officeart/2005/8/layout/vProcess5"/>
    <dgm:cxn modelId="{DE0220A6-3787-47D9-847D-98012C87F477}" type="presParOf" srcId="{3AFA9E31-A7E9-4311-A189-E960EBC44883}" destId="{FC875B19-033E-467B-8E5E-35E58988AE39}" srcOrd="7" destOrd="0" presId="urn:microsoft.com/office/officeart/2005/8/layout/vProcess5"/>
    <dgm:cxn modelId="{C7D932A9-B178-4FFF-9C24-E57BFE5D813E}" type="presParOf" srcId="{3AFA9E31-A7E9-4311-A189-E960EBC44883}" destId="{84E80197-3428-49E2-878C-CE69402FC73A}" srcOrd="8" destOrd="0" presId="urn:microsoft.com/office/officeart/2005/8/layout/vProcess5"/>
    <dgm:cxn modelId="{D4A7E18B-428C-43AB-8C17-8183AFC06FF8}" type="presParOf" srcId="{3AFA9E31-A7E9-4311-A189-E960EBC44883}" destId="{864C8305-B9CE-4147-9247-D07B1F18C2CE}" srcOrd="9" destOrd="0" presId="urn:microsoft.com/office/officeart/2005/8/layout/vProcess5"/>
    <dgm:cxn modelId="{616A10E3-6786-47B9-B832-67B6DEEE73D7}" type="presParOf" srcId="{3AFA9E31-A7E9-4311-A189-E960EBC44883}" destId="{367FA4B3-F371-4380-B0AD-A4829E705384}" srcOrd="10" destOrd="0" presId="urn:microsoft.com/office/officeart/2005/8/layout/vProcess5"/>
    <dgm:cxn modelId="{6063D4B0-1C72-468C-A8F7-2D1086D765CD}" type="presParOf" srcId="{3AFA9E31-A7E9-4311-A189-E960EBC44883}" destId="{4191EC53-077D-4D31-B003-F4D5C8AD46F1}" srcOrd="11" destOrd="0" presId="urn:microsoft.com/office/officeart/2005/8/layout/vProcess5"/>
    <dgm:cxn modelId="{92EE7F2A-0A30-498A-989D-B3C3D20A4944}" type="presParOf" srcId="{3AFA9E31-A7E9-4311-A189-E960EBC44883}" destId="{406CAB4E-AB5D-495B-AF69-919939A42260}" srcOrd="12" destOrd="0" presId="urn:microsoft.com/office/officeart/2005/8/layout/vProcess5"/>
    <dgm:cxn modelId="{9B4AD7CF-ADC2-482D-9355-95E3460ADAFD}" type="presParOf" srcId="{3AFA9E31-A7E9-4311-A189-E960EBC44883}" destId="{2CCD067D-74DF-4EE2-8331-010B454E8CC3}" srcOrd="13" destOrd="0" presId="urn:microsoft.com/office/officeart/2005/8/layout/vProcess5"/>
    <dgm:cxn modelId="{815D1694-219F-4BED-AA98-3FB038EE629D}" type="presParOf" srcId="{3AFA9E31-A7E9-4311-A189-E960EBC44883}" destId="{2B54A305-E931-4DD5-8DE5-65A4855AD54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23BC33B-AA11-435F-A265-860B450CE194}" type="doc">
      <dgm:prSet loTypeId="urn:microsoft.com/office/officeart/2005/8/layout/target3" loCatId="relationship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7555EEF-DD05-4FCC-9B80-20EDE39374CC}">
      <dgm:prSet/>
      <dgm:spPr/>
      <dgm:t>
        <a:bodyPr/>
        <a:lstStyle/>
        <a:p>
          <a:pPr rtl="1"/>
          <a:r>
            <a:rPr lang="ar-IQ" b="1" smtClean="0"/>
            <a:t>على قسمين:</a:t>
          </a:r>
          <a:endParaRPr lang="en-US"/>
        </a:p>
      </dgm:t>
    </dgm:pt>
    <dgm:pt modelId="{5CC7CD09-3FD3-4809-970E-F42172BEC508}" type="parTrans" cxnId="{5D18B6AD-AFC6-490E-BE33-188FB1E77DF8}">
      <dgm:prSet/>
      <dgm:spPr/>
      <dgm:t>
        <a:bodyPr/>
        <a:lstStyle/>
        <a:p>
          <a:endParaRPr lang="en-US"/>
        </a:p>
      </dgm:t>
    </dgm:pt>
    <dgm:pt modelId="{E12DE71C-F091-44FD-9506-713B22EDA664}" type="sibTrans" cxnId="{5D18B6AD-AFC6-490E-BE33-188FB1E77DF8}">
      <dgm:prSet/>
      <dgm:spPr/>
      <dgm:t>
        <a:bodyPr/>
        <a:lstStyle/>
        <a:p>
          <a:endParaRPr lang="en-US"/>
        </a:p>
      </dgm:t>
    </dgm:pt>
    <dgm:pt modelId="{279C0851-2108-4A75-94F9-E92BDE722599}">
      <dgm:prSet/>
      <dgm:spPr/>
      <dgm:t>
        <a:bodyPr/>
        <a:lstStyle/>
        <a:p>
          <a:pPr rtl="1"/>
          <a:r>
            <a:rPr lang="ar-IQ" b="1" u="sng" smtClean="0"/>
            <a:t>القسم الأول: </a:t>
          </a:r>
          <a:r>
            <a:rPr lang="ar-IQ" b="1" smtClean="0"/>
            <a:t> حرفا امتناع لوجود، أي امتناع الجواب لوجود الشرط. غير جازمين لا محل لهما من الإعراب. ويليهما دائماً اسم مرفوع، يعرب مبتدأ وخبره محذوف وجوباً. </a:t>
          </a:r>
          <a:endParaRPr lang="en-US"/>
        </a:p>
      </dgm:t>
    </dgm:pt>
    <dgm:pt modelId="{74FF0116-5313-43C0-942D-1806B847263C}" type="parTrans" cxnId="{1C2A26A1-0C70-40CB-817D-13E34E66454B}">
      <dgm:prSet/>
      <dgm:spPr/>
      <dgm:t>
        <a:bodyPr/>
        <a:lstStyle/>
        <a:p>
          <a:endParaRPr lang="en-US"/>
        </a:p>
      </dgm:t>
    </dgm:pt>
    <dgm:pt modelId="{C913DDE9-E4B8-4240-B813-ECB1EC7EB314}" type="sibTrans" cxnId="{1C2A26A1-0C70-40CB-817D-13E34E66454B}">
      <dgm:prSet/>
      <dgm:spPr/>
      <dgm:t>
        <a:bodyPr/>
        <a:lstStyle/>
        <a:p>
          <a:endParaRPr lang="en-US"/>
        </a:p>
      </dgm:t>
    </dgm:pt>
    <dgm:pt modelId="{2ADDE9AF-2ED2-4D4C-8E8D-C93395EF361C}">
      <dgm:prSet/>
      <dgm:spPr/>
      <dgm:t>
        <a:bodyPr/>
        <a:lstStyle/>
        <a:p>
          <a:pPr rtl="1"/>
          <a:r>
            <a:rPr lang="ar-IQ" b="1" smtClean="0"/>
            <a:t>أما جوابهما فمثل جواب لو يقترن باللام إذا كان ماضياً مثبتاً ويتجرد منها إذا كان منفيا. نحو: " لولا زيد لاكرمتك، ولوما زيد لاكرمتك، ولوما زيد ما جاء عمرو، ولو ما زيد لم يجئ عمرو ". </a:t>
          </a:r>
          <a:endParaRPr lang="en-US"/>
        </a:p>
      </dgm:t>
    </dgm:pt>
    <dgm:pt modelId="{D58F5894-E96E-4AB5-A932-8E63B0DDA287}" type="parTrans" cxnId="{E25ABC0F-9C64-49AC-8828-B3F88F3C8291}">
      <dgm:prSet/>
      <dgm:spPr/>
      <dgm:t>
        <a:bodyPr/>
        <a:lstStyle/>
        <a:p>
          <a:endParaRPr lang="en-US"/>
        </a:p>
      </dgm:t>
    </dgm:pt>
    <dgm:pt modelId="{F6AFC058-8934-48D6-B4E0-8C05B580F8B4}" type="sibTrans" cxnId="{E25ABC0F-9C64-49AC-8828-B3F88F3C8291}">
      <dgm:prSet/>
      <dgm:spPr/>
      <dgm:t>
        <a:bodyPr/>
        <a:lstStyle/>
        <a:p>
          <a:endParaRPr lang="en-US"/>
        </a:p>
      </dgm:t>
    </dgm:pt>
    <dgm:pt modelId="{9C717EFC-A96E-4741-8237-B342C31DFA81}">
      <dgm:prSet/>
      <dgm:spPr/>
      <dgm:t>
        <a:bodyPr/>
        <a:lstStyle/>
        <a:p>
          <a:pPr rtl="1"/>
          <a:r>
            <a:rPr lang="ar-IQ" b="1" smtClean="0"/>
            <a:t>فزيد هنا مبتدأ، وخبره محذوف وجوبا، والتقدير: لولا زيد موجود.</a:t>
          </a:r>
          <a:endParaRPr lang="en-US"/>
        </a:p>
      </dgm:t>
    </dgm:pt>
    <dgm:pt modelId="{2734DF94-A0E1-4FAA-B52A-E5FD75CB88B7}" type="parTrans" cxnId="{1BECB287-D12A-4BC2-B46F-7EF2369060EB}">
      <dgm:prSet/>
      <dgm:spPr/>
      <dgm:t>
        <a:bodyPr/>
        <a:lstStyle/>
        <a:p>
          <a:endParaRPr lang="en-US"/>
        </a:p>
      </dgm:t>
    </dgm:pt>
    <dgm:pt modelId="{9BB0299B-4578-4229-B7F0-F76F799628FD}" type="sibTrans" cxnId="{1BECB287-D12A-4BC2-B46F-7EF2369060EB}">
      <dgm:prSet/>
      <dgm:spPr/>
      <dgm:t>
        <a:bodyPr/>
        <a:lstStyle/>
        <a:p>
          <a:endParaRPr lang="en-US"/>
        </a:p>
      </dgm:t>
    </dgm:pt>
    <dgm:pt modelId="{CDE46DAB-E607-48DB-ADA3-D6B4B9EB9DEE}" type="pres">
      <dgm:prSet presAssocID="{523BC33B-AA11-435F-A265-860B450CE194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D91DD7C-8D58-406E-A0E8-F55933C35875}" type="pres">
      <dgm:prSet presAssocID="{97555EEF-DD05-4FCC-9B80-20EDE39374CC}" presName="circle1" presStyleLbl="node1" presStyleIdx="0" presStyleCnt="4"/>
      <dgm:spPr/>
    </dgm:pt>
    <dgm:pt modelId="{FB37FABE-69DB-4E03-9981-9A30C2DA0DDA}" type="pres">
      <dgm:prSet presAssocID="{97555EEF-DD05-4FCC-9B80-20EDE39374CC}" presName="space" presStyleCnt="0"/>
      <dgm:spPr/>
    </dgm:pt>
    <dgm:pt modelId="{26E65106-D81D-471E-992C-EE8B02F4BC54}" type="pres">
      <dgm:prSet presAssocID="{97555EEF-DD05-4FCC-9B80-20EDE39374CC}" presName="rect1" presStyleLbl="alignAcc1" presStyleIdx="0" presStyleCnt="4"/>
      <dgm:spPr/>
    </dgm:pt>
    <dgm:pt modelId="{213F0B1B-7643-46C6-B00A-EF44681EF14E}" type="pres">
      <dgm:prSet presAssocID="{279C0851-2108-4A75-94F9-E92BDE722599}" presName="vertSpace2" presStyleLbl="node1" presStyleIdx="0" presStyleCnt="4"/>
      <dgm:spPr/>
    </dgm:pt>
    <dgm:pt modelId="{37D8857E-8CE9-4980-93A7-9E983403B523}" type="pres">
      <dgm:prSet presAssocID="{279C0851-2108-4A75-94F9-E92BDE722599}" presName="circle2" presStyleLbl="node1" presStyleIdx="1" presStyleCnt="4"/>
      <dgm:spPr/>
    </dgm:pt>
    <dgm:pt modelId="{00C5DDA8-76C6-4B09-8BE1-9F8F76A1CE41}" type="pres">
      <dgm:prSet presAssocID="{279C0851-2108-4A75-94F9-E92BDE722599}" presName="rect2" presStyleLbl="alignAcc1" presStyleIdx="1" presStyleCnt="4"/>
      <dgm:spPr/>
    </dgm:pt>
    <dgm:pt modelId="{DD30177A-13E5-4FA9-8876-73723420EA24}" type="pres">
      <dgm:prSet presAssocID="{2ADDE9AF-2ED2-4D4C-8E8D-C93395EF361C}" presName="vertSpace3" presStyleLbl="node1" presStyleIdx="1" presStyleCnt="4"/>
      <dgm:spPr/>
    </dgm:pt>
    <dgm:pt modelId="{69F9F5CB-939A-4DDA-AA3E-3645DA1AFEB8}" type="pres">
      <dgm:prSet presAssocID="{2ADDE9AF-2ED2-4D4C-8E8D-C93395EF361C}" presName="circle3" presStyleLbl="node1" presStyleIdx="2" presStyleCnt="4"/>
      <dgm:spPr/>
    </dgm:pt>
    <dgm:pt modelId="{61902EFA-33D6-40DB-9FFE-E2923247994A}" type="pres">
      <dgm:prSet presAssocID="{2ADDE9AF-2ED2-4D4C-8E8D-C93395EF361C}" presName="rect3" presStyleLbl="alignAcc1" presStyleIdx="2" presStyleCnt="4"/>
      <dgm:spPr/>
    </dgm:pt>
    <dgm:pt modelId="{6D9B5288-EA33-4DB5-8B97-A4E92F7FA78B}" type="pres">
      <dgm:prSet presAssocID="{9C717EFC-A96E-4741-8237-B342C31DFA81}" presName="vertSpace4" presStyleLbl="node1" presStyleIdx="2" presStyleCnt="4"/>
      <dgm:spPr/>
    </dgm:pt>
    <dgm:pt modelId="{528A3AE6-91D1-461D-884A-0D0DD49BF4B3}" type="pres">
      <dgm:prSet presAssocID="{9C717EFC-A96E-4741-8237-B342C31DFA81}" presName="circle4" presStyleLbl="node1" presStyleIdx="3" presStyleCnt="4"/>
      <dgm:spPr/>
    </dgm:pt>
    <dgm:pt modelId="{0B08EE3F-6823-4133-ABBF-6E2700450E2D}" type="pres">
      <dgm:prSet presAssocID="{9C717EFC-A96E-4741-8237-B342C31DFA81}" presName="rect4" presStyleLbl="alignAcc1" presStyleIdx="3" presStyleCnt="4"/>
      <dgm:spPr/>
    </dgm:pt>
    <dgm:pt modelId="{4FE046E8-8F68-49D9-A0EE-E99F0EC98E7B}" type="pres">
      <dgm:prSet presAssocID="{97555EEF-DD05-4FCC-9B80-20EDE39374CC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DC14DEE7-5F42-4C91-9C8C-BD9923E5808B}" type="pres">
      <dgm:prSet presAssocID="{279C0851-2108-4A75-94F9-E92BDE722599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860AD06B-D006-4FCE-9CBA-0820E1FADBBE}" type="pres">
      <dgm:prSet presAssocID="{2ADDE9AF-2ED2-4D4C-8E8D-C93395EF361C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8BC76329-B116-46DE-9CFC-695297F071C7}" type="pres">
      <dgm:prSet presAssocID="{9C717EFC-A96E-4741-8237-B342C31DFA81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7C8EED7E-B9E1-4B68-8B2E-C9780BC55C0C}" type="presOf" srcId="{279C0851-2108-4A75-94F9-E92BDE722599}" destId="{00C5DDA8-76C6-4B09-8BE1-9F8F76A1CE41}" srcOrd="0" destOrd="0" presId="urn:microsoft.com/office/officeart/2005/8/layout/target3"/>
    <dgm:cxn modelId="{114FE9FD-D13A-455F-B247-92EB0C6FCF48}" type="presOf" srcId="{9C717EFC-A96E-4741-8237-B342C31DFA81}" destId="{8BC76329-B116-46DE-9CFC-695297F071C7}" srcOrd="1" destOrd="0" presId="urn:microsoft.com/office/officeart/2005/8/layout/target3"/>
    <dgm:cxn modelId="{BC57AEE5-7154-44BC-9ADE-16A5C7DD177B}" type="presOf" srcId="{2ADDE9AF-2ED2-4D4C-8E8D-C93395EF361C}" destId="{61902EFA-33D6-40DB-9FFE-E2923247994A}" srcOrd="0" destOrd="0" presId="urn:microsoft.com/office/officeart/2005/8/layout/target3"/>
    <dgm:cxn modelId="{87022380-538A-44B9-8EE7-1BC080C2FB1F}" type="presOf" srcId="{97555EEF-DD05-4FCC-9B80-20EDE39374CC}" destId="{4FE046E8-8F68-49D9-A0EE-E99F0EC98E7B}" srcOrd="1" destOrd="0" presId="urn:microsoft.com/office/officeart/2005/8/layout/target3"/>
    <dgm:cxn modelId="{5D18B6AD-AFC6-490E-BE33-188FB1E77DF8}" srcId="{523BC33B-AA11-435F-A265-860B450CE194}" destId="{97555EEF-DD05-4FCC-9B80-20EDE39374CC}" srcOrd="0" destOrd="0" parTransId="{5CC7CD09-3FD3-4809-970E-F42172BEC508}" sibTransId="{E12DE71C-F091-44FD-9506-713B22EDA664}"/>
    <dgm:cxn modelId="{E274E511-70C2-422D-94EA-625E322B6D6B}" type="presOf" srcId="{97555EEF-DD05-4FCC-9B80-20EDE39374CC}" destId="{26E65106-D81D-471E-992C-EE8B02F4BC54}" srcOrd="0" destOrd="0" presId="urn:microsoft.com/office/officeart/2005/8/layout/target3"/>
    <dgm:cxn modelId="{1C2A26A1-0C70-40CB-817D-13E34E66454B}" srcId="{523BC33B-AA11-435F-A265-860B450CE194}" destId="{279C0851-2108-4A75-94F9-E92BDE722599}" srcOrd="1" destOrd="0" parTransId="{74FF0116-5313-43C0-942D-1806B847263C}" sibTransId="{C913DDE9-E4B8-4240-B813-ECB1EC7EB314}"/>
    <dgm:cxn modelId="{36D27B2A-96A1-4589-872F-30BB5EB327AD}" type="presOf" srcId="{2ADDE9AF-2ED2-4D4C-8E8D-C93395EF361C}" destId="{860AD06B-D006-4FCE-9CBA-0820E1FADBBE}" srcOrd="1" destOrd="0" presId="urn:microsoft.com/office/officeart/2005/8/layout/target3"/>
    <dgm:cxn modelId="{1BECB287-D12A-4BC2-B46F-7EF2369060EB}" srcId="{523BC33B-AA11-435F-A265-860B450CE194}" destId="{9C717EFC-A96E-4741-8237-B342C31DFA81}" srcOrd="3" destOrd="0" parTransId="{2734DF94-A0E1-4FAA-B52A-E5FD75CB88B7}" sibTransId="{9BB0299B-4578-4229-B7F0-F76F799628FD}"/>
    <dgm:cxn modelId="{F162BB35-F8BC-4B23-A6EA-C8D91A0F738C}" type="presOf" srcId="{9C717EFC-A96E-4741-8237-B342C31DFA81}" destId="{0B08EE3F-6823-4133-ABBF-6E2700450E2D}" srcOrd="0" destOrd="0" presId="urn:microsoft.com/office/officeart/2005/8/layout/target3"/>
    <dgm:cxn modelId="{DFCA3A0B-2D70-4FC7-BBD5-70FBAD8CA86E}" type="presOf" srcId="{279C0851-2108-4A75-94F9-E92BDE722599}" destId="{DC14DEE7-5F42-4C91-9C8C-BD9923E5808B}" srcOrd="1" destOrd="0" presId="urn:microsoft.com/office/officeart/2005/8/layout/target3"/>
    <dgm:cxn modelId="{CBE01E33-D97A-42EA-9068-4B3AD8782CC5}" type="presOf" srcId="{523BC33B-AA11-435F-A265-860B450CE194}" destId="{CDE46DAB-E607-48DB-ADA3-D6B4B9EB9DEE}" srcOrd="0" destOrd="0" presId="urn:microsoft.com/office/officeart/2005/8/layout/target3"/>
    <dgm:cxn modelId="{E25ABC0F-9C64-49AC-8828-B3F88F3C8291}" srcId="{523BC33B-AA11-435F-A265-860B450CE194}" destId="{2ADDE9AF-2ED2-4D4C-8E8D-C93395EF361C}" srcOrd="2" destOrd="0" parTransId="{D58F5894-E96E-4AB5-A932-8E63B0DDA287}" sibTransId="{F6AFC058-8934-48D6-B4E0-8C05B580F8B4}"/>
    <dgm:cxn modelId="{5E6EFA64-6B1F-4D76-8AFF-A6448845D224}" type="presParOf" srcId="{CDE46DAB-E607-48DB-ADA3-D6B4B9EB9DEE}" destId="{FD91DD7C-8D58-406E-A0E8-F55933C35875}" srcOrd="0" destOrd="0" presId="urn:microsoft.com/office/officeart/2005/8/layout/target3"/>
    <dgm:cxn modelId="{8628EB6D-E9B4-4336-AEE9-DAE2A4A86934}" type="presParOf" srcId="{CDE46DAB-E607-48DB-ADA3-D6B4B9EB9DEE}" destId="{FB37FABE-69DB-4E03-9981-9A30C2DA0DDA}" srcOrd="1" destOrd="0" presId="urn:microsoft.com/office/officeart/2005/8/layout/target3"/>
    <dgm:cxn modelId="{354C7433-842E-4879-AE01-6784B48F9DC9}" type="presParOf" srcId="{CDE46DAB-E607-48DB-ADA3-D6B4B9EB9DEE}" destId="{26E65106-D81D-471E-992C-EE8B02F4BC54}" srcOrd="2" destOrd="0" presId="urn:microsoft.com/office/officeart/2005/8/layout/target3"/>
    <dgm:cxn modelId="{A6D5F7C2-CBF3-455B-A17A-F84341E52065}" type="presParOf" srcId="{CDE46DAB-E607-48DB-ADA3-D6B4B9EB9DEE}" destId="{213F0B1B-7643-46C6-B00A-EF44681EF14E}" srcOrd="3" destOrd="0" presId="urn:microsoft.com/office/officeart/2005/8/layout/target3"/>
    <dgm:cxn modelId="{757681D6-80D2-460D-8ADA-73F05A6F6E2E}" type="presParOf" srcId="{CDE46DAB-E607-48DB-ADA3-D6B4B9EB9DEE}" destId="{37D8857E-8CE9-4980-93A7-9E983403B523}" srcOrd="4" destOrd="0" presId="urn:microsoft.com/office/officeart/2005/8/layout/target3"/>
    <dgm:cxn modelId="{BE95D5D8-6B7A-4ADD-9EB9-E1DDC593899A}" type="presParOf" srcId="{CDE46DAB-E607-48DB-ADA3-D6B4B9EB9DEE}" destId="{00C5DDA8-76C6-4B09-8BE1-9F8F76A1CE41}" srcOrd="5" destOrd="0" presId="urn:microsoft.com/office/officeart/2005/8/layout/target3"/>
    <dgm:cxn modelId="{0FB29F5E-F9DA-4ABD-959F-E34C3BD943D4}" type="presParOf" srcId="{CDE46DAB-E607-48DB-ADA3-D6B4B9EB9DEE}" destId="{DD30177A-13E5-4FA9-8876-73723420EA24}" srcOrd="6" destOrd="0" presId="urn:microsoft.com/office/officeart/2005/8/layout/target3"/>
    <dgm:cxn modelId="{ED96DA6E-8F77-4C6A-A640-52E0D7A5E368}" type="presParOf" srcId="{CDE46DAB-E607-48DB-ADA3-D6B4B9EB9DEE}" destId="{69F9F5CB-939A-4DDA-AA3E-3645DA1AFEB8}" srcOrd="7" destOrd="0" presId="urn:microsoft.com/office/officeart/2005/8/layout/target3"/>
    <dgm:cxn modelId="{2C4E262C-7E99-426A-9D17-803AF6E0A92D}" type="presParOf" srcId="{CDE46DAB-E607-48DB-ADA3-D6B4B9EB9DEE}" destId="{61902EFA-33D6-40DB-9FFE-E2923247994A}" srcOrd="8" destOrd="0" presId="urn:microsoft.com/office/officeart/2005/8/layout/target3"/>
    <dgm:cxn modelId="{9002DD7B-3DC9-45D4-A440-7A6C132EE44B}" type="presParOf" srcId="{CDE46DAB-E607-48DB-ADA3-D6B4B9EB9DEE}" destId="{6D9B5288-EA33-4DB5-8B97-A4E92F7FA78B}" srcOrd="9" destOrd="0" presId="urn:microsoft.com/office/officeart/2005/8/layout/target3"/>
    <dgm:cxn modelId="{833E10DB-A695-4E42-9ECA-099AA0C79E94}" type="presParOf" srcId="{CDE46DAB-E607-48DB-ADA3-D6B4B9EB9DEE}" destId="{528A3AE6-91D1-461D-884A-0D0DD49BF4B3}" srcOrd="10" destOrd="0" presId="urn:microsoft.com/office/officeart/2005/8/layout/target3"/>
    <dgm:cxn modelId="{3601E130-FE40-46CC-A781-B0AD913A3600}" type="presParOf" srcId="{CDE46DAB-E607-48DB-ADA3-D6B4B9EB9DEE}" destId="{0B08EE3F-6823-4133-ABBF-6E2700450E2D}" srcOrd="11" destOrd="0" presId="urn:microsoft.com/office/officeart/2005/8/layout/target3"/>
    <dgm:cxn modelId="{2BFC338C-1064-45B0-BB10-D815845BD859}" type="presParOf" srcId="{CDE46DAB-E607-48DB-ADA3-D6B4B9EB9DEE}" destId="{4FE046E8-8F68-49D9-A0EE-E99F0EC98E7B}" srcOrd="12" destOrd="0" presId="urn:microsoft.com/office/officeart/2005/8/layout/target3"/>
    <dgm:cxn modelId="{81D6D65E-72C9-4B48-87D5-6203848E43D8}" type="presParOf" srcId="{CDE46DAB-E607-48DB-ADA3-D6B4B9EB9DEE}" destId="{DC14DEE7-5F42-4C91-9C8C-BD9923E5808B}" srcOrd="13" destOrd="0" presId="urn:microsoft.com/office/officeart/2005/8/layout/target3"/>
    <dgm:cxn modelId="{0B2280CD-F556-45E7-BFE2-8571E795EF58}" type="presParOf" srcId="{CDE46DAB-E607-48DB-ADA3-D6B4B9EB9DEE}" destId="{860AD06B-D006-4FCE-9CBA-0820E1FADBBE}" srcOrd="14" destOrd="0" presId="urn:microsoft.com/office/officeart/2005/8/layout/target3"/>
    <dgm:cxn modelId="{EE450C58-4DA3-41BD-8075-4BFC3FD75FB0}" type="presParOf" srcId="{CDE46DAB-E607-48DB-ADA3-D6B4B9EB9DEE}" destId="{8BC76329-B116-46DE-9CFC-695297F071C7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50EB64B-C6BF-4E06-A8EC-568E0D9733B5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0C47305-DB8B-4FC4-8BBA-B1FD70461888}">
      <dgm:prSet/>
      <dgm:spPr/>
      <dgm:t>
        <a:bodyPr/>
        <a:lstStyle/>
        <a:p>
          <a:pPr rtl="1"/>
          <a:r>
            <a:rPr lang="ar-IQ" b="1" smtClean="0"/>
            <a:t>تكون (لولا) حرف تحضيض بمعنى (هلّا)، فإذا دخلت على المضارع أفادت: </a:t>
          </a:r>
          <a:endParaRPr lang="en-US"/>
        </a:p>
      </dgm:t>
    </dgm:pt>
    <dgm:pt modelId="{B14A52B6-838C-4636-A97F-DBA1A0E04ED8}" type="parTrans" cxnId="{C34FDA14-9C2C-4D30-A331-630A46AC540F}">
      <dgm:prSet/>
      <dgm:spPr/>
      <dgm:t>
        <a:bodyPr/>
        <a:lstStyle/>
        <a:p>
          <a:endParaRPr lang="en-US"/>
        </a:p>
      </dgm:t>
    </dgm:pt>
    <dgm:pt modelId="{FBFAA4CD-EC71-41C4-9E2E-10D541CCDE79}" type="sibTrans" cxnId="{C34FDA14-9C2C-4D30-A331-630A46AC540F}">
      <dgm:prSet/>
      <dgm:spPr/>
      <dgm:t>
        <a:bodyPr/>
        <a:lstStyle/>
        <a:p>
          <a:endParaRPr lang="en-US"/>
        </a:p>
      </dgm:t>
    </dgm:pt>
    <dgm:pt modelId="{5771E46E-6E90-4329-A9FE-FFA3B6B459F8}">
      <dgm:prSet/>
      <dgm:spPr/>
      <dgm:t>
        <a:bodyPr/>
        <a:lstStyle/>
        <a:p>
          <a:pPr rtl="1"/>
          <a:r>
            <a:rPr lang="ar-IQ" b="1" smtClean="0"/>
            <a:t>التحضيض كقوله تعالى: ((لَوْلَا تَسْتَغْفِرُونَ اللَّهَ لَعَلَّكُمْ تُرْحَمُونَ)) </a:t>
          </a:r>
          <a:endParaRPr lang="en-US"/>
        </a:p>
      </dgm:t>
    </dgm:pt>
    <dgm:pt modelId="{16B64B8E-5431-45FC-B9FD-61CA8DF58606}" type="parTrans" cxnId="{AF7855CE-856B-4C30-B9CF-8BB5C61C7B5D}">
      <dgm:prSet/>
      <dgm:spPr/>
      <dgm:t>
        <a:bodyPr/>
        <a:lstStyle/>
        <a:p>
          <a:endParaRPr lang="en-US"/>
        </a:p>
      </dgm:t>
    </dgm:pt>
    <dgm:pt modelId="{7094DE49-A5A0-4CB6-9AAD-2F26413FC210}" type="sibTrans" cxnId="{AF7855CE-856B-4C30-B9CF-8BB5C61C7B5D}">
      <dgm:prSet/>
      <dgm:spPr/>
      <dgm:t>
        <a:bodyPr/>
        <a:lstStyle/>
        <a:p>
          <a:endParaRPr lang="en-US"/>
        </a:p>
      </dgm:t>
    </dgm:pt>
    <dgm:pt modelId="{B203A20C-F970-4445-AEC3-964F2D5BE246}">
      <dgm:prSet/>
      <dgm:spPr/>
      <dgm:t>
        <a:bodyPr/>
        <a:lstStyle/>
        <a:p>
          <a:pPr rtl="1"/>
          <a:r>
            <a:rPr lang="ar-IQ" b="1" smtClean="0"/>
            <a:t>- أو العرض كقوله تعالى: ((لَوْلَا يُعَذِّبُنَا اللَّهُ بِمَا نَقُولُ)).</a:t>
          </a:r>
          <a:endParaRPr lang="en-US"/>
        </a:p>
      </dgm:t>
    </dgm:pt>
    <dgm:pt modelId="{D36ACCAE-58B8-49E6-91CC-1DBEDC4E0D6F}" type="parTrans" cxnId="{2FB9B1A0-B91A-4BE5-9B2A-4639B614ECDB}">
      <dgm:prSet/>
      <dgm:spPr/>
      <dgm:t>
        <a:bodyPr/>
        <a:lstStyle/>
        <a:p>
          <a:endParaRPr lang="en-US"/>
        </a:p>
      </dgm:t>
    </dgm:pt>
    <dgm:pt modelId="{C7915D62-96CE-4DA2-A2C3-D484E865DAE1}" type="sibTrans" cxnId="{2FB9B1A0-B91A-4BE5-9B2A-4639B614ECDB}">
      <dgm:prSet/>
      <dgm:spPr/>
      <dgm:t>
        <a:bodyPr/>
        <a:lstStyle/>
        <a:p>
          <a:endParaRPr lang="en-US"/>
        </a:p>
      </dgm:t>
    </dgm:pt>
    <dgm:pt modelId="{22E49681-5891-4891-BB7A-1AE70440E127}">
      <dgm:prSet/>
      <dgm:spPr/>
      <dgm:t>
        <a:bodyPr/>
        <a:lstStyle/>
        <a:p>
          <a:pPr rtl="1"/>
          <a:r>
            <a:rPr lang="ar-IQ" b="1" smtClean="0"/>
            <a:t>والفرق بين التحضيض والعرض هو أنَّ الأول ترغيب بقوة لفعل الشيء أو تركه، أمّا الثاني فهو طلب فعل الشيء بلين ورفق.</a:t>
          </a:r>
          <a:endParaRPr lang="en-US"/>
        </a:p>
      </dgm:t>
    </dgm:pt>
    <dgm:pt modelId="{84B927AF-7494-4FD2-9582-B71C208EC244}" type="parTrans" cxnId="{16D67180-3E51-4DE7-9DD0-EBC721830F1C}">
      <dgm:prSet/>
      <dgm:spPr/>
      <dgm:t>
        <a:bodyPr/>
        <a:lstStyle/>
        <a:p>
          <a:endParaRPr lang="en-US"/>
        </a:p>
      </dgm:t>
    </dgm:pt>
    <dgm:pt modelId="{3B61667F-5D7D-41E5-83B9-725E990B6AA8}" type="sibTrans" cxnId="{16D67180-3E51-4DE7-9DD0-EBC721830F1C}">
      <dgm:prSet/>
      <dgm:spPr/>
      <dgm:t>
        <a:bodyPr/>
        <a:lstStyle/>
        <a:p>
          <a:endParaRPr lang="en-US"/>
        </a:p>
      </dgm:t>
    </dgm:pt>
    <dgm:pt modelId="{3340D11C-094F-4C76-A699-9E6887E76EB1}">
      <dgm:prSet/>
      <dgm:spPr/>
      <dgm:t>
        <a:bodyPr/>
        <a:lstStyle/>
        <a:p>
          <a:pPr rtl="1"/>
          <a:r>
            <a:rPr lang="ar-IQ" b="1" dirty="0" smtClean="0"/>
            <a:t>- وأمّا إذا دخلت على فعل ماض أفادت التوبيخ والتنديم نحو قوله تعالى: ((لَوْلَا جَاءُوا عَلَيْهِ بِأَرْبَعَةِ شُهَدَاءَ)).</a:t>
          </a:r>
          <a:endParaRPr lang="en-US" dirty="0"/>
        </a:p>
      </dgm:t>
    </dgm:pt>
    <dgm:pt modelId="{2A79554D-B695-4284-A5E7-9390130DDB4C}" type="parTrans" cxnId="{0FFBADFD-62BA-4D2F-91BA-0F8652B41304}">
      <dgm:prSet/>
      <dgm:spPr/>
      <dgm:t>
        <a:bodyPr/>
        <a:lstStyle/>
        <a:p>
          <a:endParaRPr lang="en-US"/>
        </a:p>
      </dgm:t>
    </dgm:pt>
    <dgm:pt modelId="{1390980A-FF83-4783-BBF3-E63540883518}" type="sibTrans" cxnId="{0FFBADFD-62BA-4D2F-91BA-0F8652B41304}">
      <dgm:prSet/>
      <dgm:spPr/>
      <dgm:t>
        <a:bodyPr/>
        <a:lstStyle/>
        <a:p>
          <a:endParaRPr lang="en-US"/>
        </a:p>
      </dgm:t>
    </dgm:pt>
    <dgm:pt modelId="{1C7A9B32-8F18-429D-9C8B-D2E037DE5E78}" type="pres">
      <dgm:prSet presAssocID="{050EB64B-C6BF-4E06-A8EC-568E0D9733B5}" presName="vert0" presStyleCnt="0">
        <dgm:presLayoutVars>
          <dgm:dir/>
          <dgm:animOne val="branch"/>
          <dgm:animLvl val="lvl"/>
        </dgm:presLayoutVars>
      </dgm:prSet>
      <dgm:spPr/>
    </dgm:pt>
    <dgm:pt modelId="{E072C700-CA28-4EBC-9BF0-EA4E0CC784E8}" type="pres">
      <dgm:prSet presAssocID="{50C47305-DB8B-4FC4-8BBA-B1FD70461888}" presName="thickLine" presStyleLbl="alignNode1" presStyleIdx="0" presStyleCnt="5"/>
      <dgm:spPr/>
    </dgm:pt>
    <dgm:pt modelId="{BBCF30A0-CDA0-405D-8237-5EA33FFC9AB0}" type="pres">
      <dgm:prSet presAssocID="{50C47305-DB8B-4FC4-8BBA-B1FD70461888}" presName="horz1" presStyleCnt="0"/>
      <dgm:spPr/>
    </dgm:pt>
    <dgm:pt modelId="{90BF2BEF-7A7E-466C-8F6C-0FFE9E1C1A6F}" type="pres">
      <dgm:prSet presAssocID="{50C47305-DB8B-4FC4-8BBA-B1FD70461888}" presName="tx1" presStyleLbl="revTx" presStyleIdx="0" presStyleCnt="5"/>
      <dgm:spPr/>
    </dgm:pt>
    <dgm:pt modelId="{52D728FA-34F1-422F-926D-AAC33BC236DD}" type="pres">
      <dgm:prSet presAssocID="{50C47305-DB8B-4FC4-8BBA-B1FD70461888}" presName="vert1" presStyleCnt="0"/>
      <dgm:spPr/>
    </dgm:pt>
    <dgm:pt modelId="{CCEB448E-65AA-4BDA-A625-4C2799B6B246}" type="pres">
      <dgm:prSet presAssocID="{5771E46E-6E90-4329-A9FE-FFA3B6B459F8}" presName="thickLine" presStyleLbl="alignNode1" presStyleIdx="1" presStyleCnt="5"/>
      <dgm:spPr/>
    </dgm:pt>
    <dgm:pt modelId="{D149693D-FF0F-4003-B997-593852E9B99C}" type="pres">
      <dgm:prSet presAssocID="{5771E46E-6E90-4329-A9FE-FFA3B6B459F8}" presName="horz1" presStyleCnt="0"/>
      <dgm:spPr/>
    </dgm:pt>
    <dgm:pt modelId="{28EB2359-62DA-431E-846F-138D207EFA9B}" type="pres">
      <dgm:prSet presAssocID="{5771E46E-6E90-4329-A9FE-FFA3B6B459F8}" presName="tx1" presStyleLbl="revTx" presStyleIdx="1" presStyleCnt="5"/>
      <dgm:spPr/>
    </dgm:pt>
    <dgm:pt modelId="{1CEF6EE2-03D5-4C5D-BBE4-9FC2238455BB}" type="pres">
      <dgm:prSet presAssocID="{5771E46E-6E90-4329-A9FE-FFA3B6B459F8}" presName="vert1" presStyleCnt="0"/>
      <dgm:spPr/>
    </dgm:pt>
    <dgm:pt modelId="{1FBC37DE-4DEB-456E-81E4-F09D6F3741B3}" type="pres">
      <dgm:prSet presAssocID="{B203A20C-F970-4445-AEC3-964F2D5BE246}" presName="thickLine" presStyleLbl="alignNode1" presStyleIdx="2" presStyleCnt="5"/>
      <dgm:spPr/>
    </dgm:pt>
    <dgm:pt modelId="{251A921B-7D19-4C45-B864-4177F6A9AED2}" type="pres">
      <dgm:prSet presAssocID="{B203A20C-F970-4445-AEC3-964F2D5BE246}" presName="horz1" presStyleCnt="0"/>
      <dgm:spPr/>
    </dgm:pt>
    <dgm:pt modelId="{E19215DF-B237-48FA-B140-535BF4942509}" type="pres">
      <dgm:prSet presAssocID="{B203A20C-F970-4445-AEC3-964F2D5BE246}" presName="tx1" presStyleLbl="revTx" presStyleIdx="2" presStyleCnt="5"/>
      <dgm:spPr/>
    </dgm:pt>
    <dgm:pt modelId="{0A6E6239-18A9-4744-ACFD-875B0362F0E9}" type="pres">
      <dgm:prSet presAssocID="{B203A20C-F970-4445-AEC3-964F2D5BE246}" presName="vert1" presStyleCnt="0"/>
      <dgm:spPr/>
    </dgm:pt>
    <dgm:pt modelId="{566F1057-4C23-4452-95F0-86147BEDC222}" type="pres">
      <dgm:prSet presAssocID="{22E49681-5891-4891-BB7A-1AE70440E127}" presName="thickLine" presStyleLbl="alignNode1" presStyleIdx="3" presStyleCnt="5"/>
      <dgm:spPr/>
    </dgm:pt>
    <dgm:pt modelId="{05FA2E48-5922-47EF-9E8B-6480ADCCB061}" type="pres">
      <dgm:prSet presAssocID="{22E49681-5891-4891-BB7A-1AE70440E127}" presName="horz1" presStyleCnt="0"/>
      <dgm:spPr/>
    </dgm:pt>
    <dgm:pt modelId="{3F3350C7-81CA-43B7-9E33-39D92A71A2BA}" type="pres">
      <dgm:prSet presAssocID="{22E49681-5891-4891-BB7A-1AE70440E127}" presName="tx1" presStyleLbl="revTx" presStyleIdx="3" presStyleCnt="5"/>
      <dgm:spPr/>
    </dgm:pt>
    <dgm:pt modelId="{D5726E36-0579-41A9-AA64-D2324DB49825}" type="pres">
      <dgm:prSet presAssocID="{22E49681-5891-4891-BB7A-1AE70440E127}" presName="vert1" presStyleCnt="0"/>
      <dgm:spPr/>
    </dgm:pt>
    <dgm:pt modelId="{A1918099-4ACF-4B16-A179-6418071625F1}" type="pres">
      <dgm:prSet presAssocID="{3340D11C-094F-4C76-A699-9E6887E76EB1}" presName="thickLine" presStyleLbl="alignNode1" presStyleIdx="4" presStyleCnt="5"/>
      <dgm:spPr/>
    </dgm:pt>
    <dgm:pt modelId="{4523C160-D69D-4E1C-9DD9-D2DF67EC827B}" type="pres">
      <dgm:prSet presAssocID="{3340D11C-094F-4C76-A699-9E6887E76EB1}" presName="horz1" presStyleCnt="0"/>
      <dgm:spPr/>
    </dgm:pt>
    <dgm:pt modelId="{43C7DE7F-4ACF-4BB2-AADA-0C3A96950A6E}" type="pres">
      <dgm:prSet presAssocID="{3340D11C-094F-4C76-A699-9E6887E76EB1}" presName="tx1" presStyleLbl="revTx" presStyleIdx="4" presStyleCnt="5"/>
      <dgm:spPr/>
    </dgm:pt>
    <dgm:pt modelId="{4C96AE1F-3342-4B9E-955F-06BF6A606D82}" type="pres">
      <dgm:prSet presAssocID="{3340D11C-094F-4C76-A699-9E6887E76EB1}" presName="vert1" presStyleCnt="0"/>
      <dgm:spPr/>
    </dgm:pt>
  </dgm:ptLst>
  <dgm:cxnLst>
    <dgm:cxn modelId="{8C4359EC-2207-414B-9EF5-D593BF6C5AB9}" type="presOf" srcId="{B203A20C-F970-4445-AEC3-964F2D5BE246}" destId="{E19215DF-B237-48FA-B140-535BF4942509}" srcOrd="0" destOrd="0" presId="urn:microsoft.com/office/officeart/2008/layout/LinedList"/>
    <dgm:cxn modelId="{2FB9B1A0-B91A-4BE5-9B2A-4639B614ECDB}" srcId="{050EB64B-C6BF-4E06-A8EC-568E0D9733B5}" destId="{B203A20C-F970-4445-AEC3-964F2D5BE246}" srcOrd="2" destOrd="0" parTransId="{D36ACCAE-58B8-49E6-91CC-1DBEDC4E0D6F}" sibTransId="{C7915D62-96CE-4DA2-A2C3-D484E865DAE1}"/>
    <dgm:cxn modelId="{819F9C3A-D5F6-4286-81D6-49DBB92A2C1A}" type="presOf" srcId="{5771E46E-6E90-4329-A9FE-FFA3B6B459F8}" destId="{28EB2359-62DA-431E-846F-138D207EFA9B}" srcOrd="0" destOrd="0" presId="urn:microsoft.com/office/officeart/2008/layout/LinedList"/>
    <dgm:cxn modelId="{0AA86121-C355-4200-9C02-4D855E9374BF}" type="presOf" srcId="{50C47305-DB8B-4FC4-8BBA-B1FD70461888}" destId="{90BF2BEF-7A7E-466C-8F6C-0FFE9E1C1A6F}" srcOrd="0" destOrd="0" presId="urn:microsoft.com/office/officeart/2008/layout/LinedList"/>
    <dgm:cxn modelId="{AB1E2DE2-2441-4D74-B84A-0AD68C431EEB}" type="presOf" srcId="{3340D11C-094F-4C76-A699-9E6887E76EB1}" destId="{43C7DE7F-4ACF-4BB2-AADA-0C3A96950A6E}" srcOrd="0" destOrd="0" presId="urn:microsoft.com/office/officeart/2008/layout/LinedList"/>
    <dgm:cxn modelId="{E8FD7B9E-B053-4D2E-A8BF-64E1888A806B}" type="presOf" srcId="{050EB64B-C6BF-4E06-A8EC-568E0D9733B5}" destId="{1C7A9B32-8F18-429D-9C8B-D2E037DE5E78}" srcOrd="0" destOrd="0" presId="urn:microsoft.com/office/officeart/2008/layout/LinedList"/>
    <dgm:cxn modelId="{16D67180-3E51-4DE7-9DD0-EBC721830F1C}" srcId="{050EB64B-C6BF-4E06-A8EC-568E0D9733B5}" destId="{22E49681-5891-4891-BB7A-1AE70440E127}" srcOrd="3" destOrd="0" parTransId="{84B927AF-7494-4FD2-9582-B71C208EC244}" sibTransId="{3B61667F-5D7D-41E5-83B9-725E990B6AA8}"/>
    <dgm:cxn modelId="{0FFBADFD-62BA-4D2F-91BA-0F8652B41304}" srcId="{050EB64B-C6BF-4E06-A8EC-568E0D9733B5}" destId="{3340D11C-094F-4C76-A699-9E6887E76EB1}" srcOrd="4" destOrd="0" parTransId="{2A79554D-B695-4284-A5E7-9390130DDB4C}" sibTransId="{1390980A-FF83-4783-BBF3-E63540883518}"/>
    <dgm:cxn modelId="{AF7855CE-856B-4C30-B9CF-8BB5C61C7B5D}" srcId="{050EB64B-C6BF-4E06-A8EC-568E0D9733B5}" destId="{5771E46E-6E90-4329-A9FE-FFA3B6B459F8}" srcOrd="1" destOrd="0" parTransId="{16B64B8E-5431-45FC-B9FD-61CA8DF58606}" sibTransId="{7094DE49-A5A0-4CB6-9AAD-2F26413FC210}"/>
    <dgm:cxn modelId="{6299FCFB-BF1B-4855-B938-CAED7C5CB789}" type="presOf" srcId="{22E49681-5891-4891-BB7A-1AE70440E127}" destId="{3F3350C7-81CA-43B7-9E33-39D92A71A2BA}" srcOrd="0" destOrd="0" presId="urn:microsoft.com/office/officeart/2008/layout/LinedList"/>
    <dgm:cxn modelId="{C34FDA14-9C2C-4D30-A331-630A46AC540F}" srcId="{050EB64B-C6BF-4E06-A8EC-568E0D9733B5}" destId="{50C47305-DB8B-4FC4-8BBA-B1FD70461888}" srcOrd="0" destOrd="0" parTransId="{B14A52B6-838C-4636-A97F-DBA1A0E04ED8}" sibTransId="{FBFAA4CD-EC71-41C4-9E2E-10D541CCDE79}"/>
    <dgm:cxn modelId="{19C4CFCF-2BD7-4658-BC14-E4186C7E73D7}" type="presParOf" srcId="{1C7A9B32-8F18-429D-9C8B-D2E037DE5E78}" destId="{E072C700-CA28-4EBC-9BF0-EA4E0CC784E8}" srcOrd="0" destOrd="0" presId="urn:microsoft.com/office/officeart/2008/layout/LinedList"/>
    <dgm:cxn modelId="{74C5ED85-0FB5-49A2-A075-853D36E7B31B}" type="presParOf" srcId="{1C7A9B32-8F18-429D-9C8B-D2E037DE5E78}" destId="{BBCF30A0-CDA0-405D-8237-5EA33FFC9AB0}" srcOrd="1" destOrd="0" presId="urn:microsoft.com/office/officeart/2008/layout/LinedList"/>
    <dgm:cxn modelId="{BC048D14-9084-40EF-993F-66EA2BC07822}" type="presParOf" srcId="{BBCF30A0-CDA0-405D-8237-5EA33FFC9AB0}" destId="{90BF2BEF-7A7E-466C-8F6C-0FFE9E1C1A6F}" srcOrd="0" destOrd="0" presId="urn:microsoft.com/office/officeart/2008/layout/LinedList"/>
    <dgm:cxn modelId="{955F3E90-84FB-4A14-9AF9-00A033C0DEFA}" type="presParOf" srcId="{BBCF30A0-CDA0-405D-8237-5EA33FFC9AB0}" destId="{52D728FA-34F1-422F-926D-AAC33BC236DD}" srcOrd="1" destOrd="0" presId="urn:microsoft.com/office/officeart/2008/layout/LinedList"/>
    <dgm:cxn modelId="{7DAF23D4-1B41-48A2-BB3B-F13DDE8A4777}" type="presParOf" srcId="{1C7A9B32-8F18-429D-9C8B-D2E037DE5E78}" destId="{CCEB448E-65AA-4BDA-A625-4C2799B6B246}" srcOrd="2" destOrd="0" presId="urn:microsoft.com/office/officeart/2008/layout/LinedList"/>
    <dgm:cxn modelId="{FC17E94B-419F-462F-89C6-863E024D5DDE}" type="presParOf" srcId="{1C7A9B32-8F18-429D-9C8B-D2E037DE5E78}" destId="{D149693D-FF0F-4003-B997-593852E9B99C}" srcOrd="3" destOrd="0" presId="urn:microsoft.com/office/officeart/2008/layout/LinedList"/>
    <dgm:cxn modelId="{7ECAFF42-C7A9-4757-AE45-BB2CAAE9EED3}" type="presParOf" srcId="{D149693D-FF0F-4003-B997-593852E9B99C}" destId="{28EB2359-62DA-431E-846F-138D207EFA9B}" srcOrd="0" destOrd="0" presId="urn:microsoft.com/office/officeart/2008/layout/LinedList"/>
    <dgm:cxn modelId="{F3A69838-E4EE-475B-B18E-65376B5A8BF6}" type="presParOf" srcId="{D149693D-FF0F-4003-B997-593852E9B99C}" destId="{1CEF6EE2-03D5-4C5D-BBE4-9FC2238455BB}" srcOrd="1" destOrd="0" presId="urn:microsoft.com/office/officeart/2008/layout/LinedList"/>
    <dgm:cxn modelId="{E8AC0E87-0FA1-43C0-9C81-A5FF77F92C71}" type="presParOf" srcId="{1C7A9B32-8F18-429D-9C8B-D2E037DE5E78}" destId="{1FBC37DE-4DEB-456E-81E4-F09D6F3741B3}" srcOrd="4" destOrd="0" presId="urn:microsoft.com/office/officeart/2008/layout/LinedList"/>
    <dgm:cxn modelId="{4C1FBAAE-75AB-4588-B6F4-24B37C12B6C3}" type="presParOf" srcId="{1C7A9B32-8F18-429D-9C8B-D2E037DE5E78}" destId="{251A921B-7D19-4C45-B864-4177F6A9AED2}" srcOrd="5" destOrd="0" presId="urn:microsoft.com/office/officeart/2008/layout/LinedList"/>
    <dgm:cxn modelId="{7399BB66-1465-4FB6-821B-13E51E102838}" type="presParOf" srcId="{251A921B-7D19-4C45-B864-4177F6A9AED2}" destId="{E19215DF-B237-48FA-B140-535BF4942509}" srcOrd="0" destOrd="0" presId="urn:microsoft.com/office/officeart/2008/layout/LinedList"/>
    <dgm:cxn modelId="{0F1A3F27-E5E3-4075-9D54-F6DBD1754310}" type="presParOf" srcId="{251A921B-7D19-4C45-B864-4177F6A9AED2}" destId="{0A6E6239-18A9-4744-ACFD-875B0362F0E9}" srcOrd="1" destOrd="0" presId="urn:microsoft.com/office/officeart/2008/layout/LinedList"/>
    <dgm:cxn modelId="{537973D9-B9E3-4B44-83CF-CB5B93137DDD}" type="presParOf" srcId="{1C7A9B32-8F18-429D-9C8B-D2E037DE5E78}" destId="{566F1057-4C23-4452-95F0-86147BEDC222}" srcOrd="6" destOrd="0" presId="urn:microsoft.com/office/officeart/2008/layout/LinedList"/>
    <dgm:cxn modelId="{FDB4C038-9795-4F6F-969F-D03C9174CCF1}" type="presParOf" srcId="{1C7A9B32-8F18-429D-9C8B-D2E037DE5E78}" destId="{05FA2E48-5922-47EF-9E8B-6480ADCCB061}" srcOrd="7" destOrd="0" presId="urn:microsoft.com/office/officeart/2008/layout/LinedList"/>
    <dgm:cxn modelId="{9EE495C3-0DCA-47CD-ACBF-2BB5928BCC93}" type="presParOf" srcId="{05FA2E48-5922-47EF-9E8B-6480ADCCB061}" destId="{3F3350C7-81CA-43B7-9E33-39D92A71A2BA}" srcOrd="0" destOrd="0" presId="urn:microsoft.com/office/officeart/2008/layout/LinedList"/>
    <dgm:cxn modelId="{31F9D968-6DFC-485A-B6A5-F13FBC654C02}" type="presParOf" srcId="{05FA2E48-5922-47EF-9E8B-6480ADCCB061}" destId="{D5726E36-0579-41A9-AA64-D2324DB49825}" srcOrd="1" destOrd="0" presId="urn:microsoft.com/office/officeart/2008/layout/LinedList"/>
    <dgm:cxn modelId="{A382C8AB-4238-4226-B68B-EC374AFEFCB3}" type="presParOf" srcId="{1C7A9B32-8F18-429D-9C8B-D2E037DE5E78}" destId="{A1918099-4ACF-4B16-A179-6418071625F1}" srcOrd="8" destOrd="0" presId="urn:microsoft.com/office/officeart/2008/layout/LinedList"/>
    <dgm:cxn modelId="{6F768495-DB88-43D0-8608-04405EB32373}" type="presParOf" srcId="{1C7A9B32-8F18-429D-9C8B-D2E037DE5E78}" destId="{4523C160-D69D-4E1C-9DD9-D2DF67EC827B}" srcOrd="9" destOrd="0" presId="urn:microsoft.com/office/officeart/2008/layout/LinedList"/>
    <dgm:cxn modelId="{6FC07503-1517-4C66-9D88-A48A69ADFB83}" type="presParOf" srcId="{4523C160-D69D-4E1C-9DD9-D2DF67EC827B}" destId="{43C7DE7F-4ACF-4BB2-AADA-0C3A96950A6E}" srcOrd="0" destOrd="0" presId="urn:microsoft.com/office/officeart/2008/layout/LinedList"/>
    <dgm:cxn modelId="{DF857A2D-2DC9-4D78-944C-A6B885FE930A}" type="presParOf" srcId="{4523C160-D69D-4E1C-9DD9-D2DF67EC827B}" destId="{4C96AE1F-3342-4B9E-955F-06BF6A606D8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2D37C8-1C58-4554-AF2A-F065C1C57C16}">
      <dsp:nvSpPr>
        <dsp:cNvPr id="0" name=""/>
        <dsp:cNvSpPr/>
      </dsp:nvSpPr>
      <dsp:spPr>
        <a:xfrm>
          <a:off x="-137153" y="-110011"/>
          <a:ext cx="4004772" cy="400477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2954EE3-3E9E-4B03-BFB1-2874BCE5C000}">
      <dsp:nvSpPr>
        <dsp:cNvPr id="0" name=""/>
        <dsp:cNvSpPr/>
      </dsp:nvSpPr>
      <dsp:spPr>
        <a:xfrm>
          <a:off x="1915172" y="0"/>
          <a:ext cx="5518553" cy="40047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500" b="1" kern="1200" dirty="0" smtClean="0"/>
            <a:t>(لو): نوعان:</a:t>
          </a:r>
          <a:endParaRPr lang="en-US" sz="6500" kern="1200" dirty="0"/>
        </a:p>
      </dsp:txBody>
      <dsp:txXfrm>
        <a:off x="1915172" y="0"/>
        <a:ext cx="2759276" cy="4004772"/>
      </dsp:txXfrm>
    </dsp:sp>
    <dsp:sp modelId="{F448B8BB-EDB6-4E72-A69D-A88C75A9A00B}">
      <dsp:nvSpPr>
        <dsp:cNvPr id="0" name=""/>
        <dsp:cNvSpPr/>
      </dsp:nvSpPr>
      <dsp:spPr>
        <a:xfrm>
          <a:off x="4500021" y="0"/>
          <a:ext cx="3108132" cy="4004772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200" b="1" kern="1200" dirty="0" smtClean="0"/>
            <a:t>النوع الأول: المصدرية: وعلامتها صحة وقوع " أن " موقعها، نحو</a:t>
          </a:r>
          <a:r>
            <a:rPr lang="ar-IQ" sz="2200" b="1" kern="1200" dirty="0" smtClean="0"/>
            <a:t>: </a:t>
          </a:r>
          <a:r>
            <a:rPr lang="ar-IQ" sz="2200" b="1" kern="1200" dirty="0" smtClean="0">
              <a:solidFill>
                <a:srgbClr val="FF0000"/>
              </a:solidFill>
            </a:rPr>
            <a:t>وددت لو قام </a:t>
          </a:r>
          <a:r>
            <a:rPr lang="ar-IQ" sz="2200" b="1" kern="1200" dirty="0" smtClean="0">
              <a:solidFill>
                <a:srgbClr val="FF0000"/>
              </a:solidFill>
            </a:rPr>
            <a:t>زيد</a:t>
          </a:r>
          <a:r>
            <a:rPr lang="ar-IQ" sz="2200" b="1" kern="1200" dirty="0" smtClean="0"/>
            <a:t>. </a:t>
          </a:r>
          <a:r>
            <a:rPr lang="ar-IQ" sz="2200" b="1" kern="1200" dirty="0" smtClean="0"/>
            <a:t>أي: قيامه.</a:t>
          </a:r>
          <a:endParaRPr lang="en-US" sz="2200" kern="1200" dirty="0"/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200" b="1" kern="1200" dirty="0" smtClean="0"/>
            <a:t>النوع الثاني: الشرطية: حرف شرط غير جازم.</a:t>
          </a:r>
          <a:endParaRPr lang="en-US" sz="2200" kern="1200" dirty="0"/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200" b="1" kern="1200" dirty="0" smtClean="0"/>
            <a:t>وتعرب: حرف امتناع لامتناع، أي امتناع حصول الجواب لامتناع الشرط.</a:t>
          </a:r>
          <a:endParaRPr lang="en-US" sz="2200" kern="1200" dirty="0"/>
        </a:p>
        <a:p>
          <a:pPr marL="228600" lvl="1" indent="-228600" algn="r" defTabSz="9779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200" b="1" kern="1200" dirty="0" smtClean="0"/>
            <a:t>وعبارة سيبويه بأنها: (حرف لما كان سيقع لوقوع غيره)، وهي الاصح، لكن الأول أشهر.</a:t>
          </a:r>
          <a:endParaRPr lang="en-US" sz="2200" kern="1200" dirty="0"/>
        </a:p>
      </dsp:txBody>
      <dsp:txXfrm>
        <a:off x="4500021" y="0"/>
        <a:ext cx="3108132" cy="400477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07023-1F21-4D0D-9D9E-9964D8C54816}">
      <dsp:nvSpPr>
        <dsp:cNvPr id="0" name=""/>
        <dsp:cNvSpPr/>
      </dsp:nvSpPr>
      <dsp:spPr>
        <a:xfrm rot="10800000">
          <a:off x="0" y="0"/>
          <a:ext cx="7520940" cy="1001193"/>
        </a:xfrm>
        <a:prstGeom prst="trapezoid">
          <a:avLst>
            <a:gd name="adj" fmla="val 939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smtClean="0"/>
            <a:t>حرف شرط غير جازم يفيد امتناع الجواب لوجود الشرط. أي: امتناع لوجود.</a:t>
          </a:r>
          <a:endParaRPr lang="en-US" sz="2800" kern="1200"/>
        </a:p>
      </dsp:txBody>
      <dsp:txXfrm rot="-10800000">
        <a:off x="1316164" y="0"/>
        <a:ext cx="4888611" cy="1001193"/>
      </dsp:txXfrm>
    </dsp:sp>
    <dsp:sp modelId="{34C5043D-64B0-4516-B7A0-ACF741B68653}">
      <dsp:nvSpPr>
        <dsp:cNvPr id="0" name=""/>
        <dsp:cNvSpPr/>
      </dsp:nvSpPr>
      <dsp:spPr>
        <a:xfrm rot="10800000">
          <a:off x="940117" y="1001192"/>
          <a:ext cx="5640705" cy="1001193"/>
        </a:xfrm>
        <a:prstGeom prst="trapezoid">
          <a:avLst>
            <a:gd name="adj" fmla="val 939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/>
            <a:t>وهي مركبة من: لو و ما الزائدة </a:t>
          </a:r>
          <a:endParaRPr lang="en-US" sz="2800" kern="1200" dirty="0"/>
        </a:p>
      </dsp:txBody>
      <dsp:txXfrm rot="-10800000">
        <a:off x="1927240" y="1001192"/>
        <a:ext cx="3666458" cy="1001193"/>
      </dsp:txXfrm>
    </dsp:sp>
    <dsp:sp modelId="{4724685D-D7A8-4DB4-9C80-8674D63563D2}">
      <dsp:nvSpPr>
        <dsp:cNvPr id="0" name=""/>
        <dsp:cNvSpPr/>
      </dsp:nvSpPr>
      <dsp:spPr>
        <a:xfrm rot="10800000">
          <a:off x="1880235" y="2002386"/>
          <a:ext cx="3760470" cy="1001193"/>
        </a:xfrm>
        <a:prstGeom prst="trapezoid">
          <a:avLst>
            <a:gd name="adj" fmla="val 939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/>
            <a:t>نحو: لوما الكتابة لضاع معظم العلوم . </a:t>
          </a:r>
          <a:endParaRPr lang="en-US" sz="2800" kern="1200" dirty="0"/>
        </a:p>
      </dsp:txBody>
      <dsp:txXfrm rot="-10800000">
        <a:off x="2538317" y="2002386"/>
        <a:ext cx="2444305" cy="1001193"/>
      </dsp:txXfrm>
    </dsp:sp>
    <dsp:sp modelId="{DC8F50E4-8B1A-4D0E-82BF-F75A9069A553}">
      <dsp:nvSpPr>
        <dsp:cNvPr id="0" name=""/>
        <dsp:cNvSpPr/>
      </dsp:nvSpPr>
      <dsp:spPr>
        <a:xfrm rot="10800000">
          <a:off x="2820352" y="3003579"/>
          <a:ext cx="1880235" cy="1001193"/>
        </a:xfrm>
        <a:prstGeom prst="trapezoid">
          <a:avLst>
            <a:gd name="adj" fmla="val 939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/>
            <a:t> لوما الشوق لم أكتب إليك</a:t>
          </a:r>
          <a:endParaRPr lang="en-US" sz="2800" kern="1200" dirty="0"/>
        </a:p>
      </dsp:txBody>
      <dsp:txXfrm rot="-10800000">
        <a:off x="2820352" y="3003579"/>
        <a:ext cx="1880235" cy="100119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5EE4B-15BB-46E9-A013-1A7AE6E7E81A}">
      <dsp:nvSpPr>
        <dsp:cNvPr id="0" name=""/>
        <dsp:cNvSpPr/>
      </dsp:nvSpPr>
      <dsp:spPr>
        <a:xfrm rot="10800000">
          <a:off x="1442446" y="1204"/>
          <a:ext cx="5001425" cy="730757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244" tIns="129540" rIns="241808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400" b="1" kern="1200" smtClean="0"/>
            <a:t>أتمنى لكم التوفيق والنجاح </a:t>
          </a:r>
          <a:endParaRPr lang="en-US" sz="3400" kern="1200"/>
        </a:p>
      </dsp:txBody>
      <dsp:txXfrm rot="10800000">
        <a:off x="1625135" y="1204"/>
        <a:ext cx="4818736" cy="730757"/>
      </dsp:txXfrm>
    </dsp:sp>
    <dsp:sp modelId="{7BD10CD3-51BF-45C2-B3A7-BBA09EB35D72}">
      <dsp:nvSpPr>
        <dsp:cNvPr id="0" name=""/>
        <dsp:cNvSpPr/>
      </dsp:nvSpPr>
      <dsp:spPr>
        <a:xfrm>
          <a:off x="1077068" y="1204"/>
          <a:ext cx="730757" cy="730757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50B8DB-5C81-4996-B2FF-86CE25247C4C}">
      <dsp:nvSpPr>
        <dsp:cNvPr id="0" name=""/>
        <dsp:cNvSpPr/>
      </dsp:nvSpPr>
      <dsp:spPr>
        <a:xfrm rot="10800000">
          <a:off x="1442446" y="950098"/>
          <a:ext cx="5001425" cy="730757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244" tIns="129540" rIns="241808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400" b="1" kern="1200" smtClean="0"/>
            <a:t>أ.د. حسن منديل حسن العكيلي</a:t>
          </a:r>
          <a:endParaRPr lang="en-US" sz="3400" kern="1200"/>
        </a:p>
      </dsp:txBody>
      <dsp:txXfrm rot="10800000">
        <a:off x="1625135" y="950098"/>
        <a:ext cx="4818736" cy="730757"/>
      </dsp:txXfrm>
    </dsp:sp>
    <dsp:sp modelId="{B4FE8A5F-0C92-4B00-ABF6-D07B3C1A9718}">
      <dsp:nvSpPr>
        <dsp:cNvPr id="0" name=""/>
        <dsp:cNvSpPr/>
      </dsp:nvSpPr>
      <dsp:spPr>
        <a:xfrm>
          <a:off x="1077068" y="950098"/>
          <a:ext cx="730757" cy="730757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2735FF-38C8-4761-BA1C-EA8C0330A009}">
      <dsp:nvSpPr>
        <dsp:cNvPr id="0" name=""/>
        <dsp:cNvSpPr/>
      </dsp:nvSpPr>
      <dsp:spPr>
        <a:xfrm rot="10800000">
          <a:off x="1442446" y="1898992"/>
          <a:ext cx="5001425" cy="730757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244" tIns="129540" rIns="241808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400" b="1" kern="1200" smtClean="0"/>
            <a:t>أستاذ مادة النحو</a:t>
          </a:r>
          <a:endParaRPr lang="en-US" sz="3400" kern="1200"/>
        </a:p>
      </dsp:txBody>
      <dsp:txXfrm rot="10800000">
        <a:off x="1625135" y="1898992"/>
        <a:ext cx="4818736" cy="730757"/>
      </dsp:txXfrm>
    </dsp:sp>
    <dsp:sp modelId="{31FBFB82-7518-4C36-A315-B4CC1C93B524}">
      <dsp:nvSpPr>
        <dsp:cNvPr id="0" name=""/>
        <dsp:cNvSpPr/>
      </dsp:nvSpPr>
      <dsp:spPr>
        <a:xfrm>
          <a:off x="1077068" y="1898992"/>
          <a:ext cx="730757" cy="730757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6D1939-4B36-4A27-9841-C804A6E080C6}">
      <dsp:nvSpPr>
        <dsp:cNvPr id="0" name=""/>
        <dsp:cNvSpPr/>
      </dsp:nvSpPr>
      <dsp:spPr>
        <a:xfrm rot="10800000">
          <a:off x="1442446" y="2847887"/>
          <a:ext cx="5001425" cy="730757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244" tIns="129540" rIns="241808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400" b="1" kern="1200" smtClean="0"/>
            <a:t>المرحلة الرابعة</a:t>
          </a:r>
          <a:endParaRPr lang="en-US" sz="3400" kern="1200"/>
        </a:p>
      </dsp:txBody>
      <dsp:txXfrm rot="10800000">
        <a:off x="1625135" y="2847887"/>
        <a:ext cx="4818736" cy="730757"/>
      </dsp:txXfrm>
    </dsp:sp>
    <dsp:sp modelId="{BCBD5228-6F15-4257-BD57-B44533606A0F}">
      <dsp:nvSpPr>
        <dsp:cNvPr id="0" name=""/>
        <dsp:cNvSpPr/>
      </dsp:nvSpPr>
      <dsp:spPr>
        <a:xfrm>
          <a:off x="1077068" y="2847887"/>
          <a:ext cx="730757" cy="730757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F6BE14-E73B-44BC-8067-468460BE703B}">
      <dsp:nvSpPr>
        <dsp:cNvPr id="0" name=""/>
        <dsp:cNvSpPr/>
      </dsp:nvSpPr>
      <dsp:spPr>
        <a:xfrm>
          <a:off x="0" y="351374"/>
          <a:ext cx="8115300" cy="1017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9837" tIns="354076" rIns="629837" bIns="128016" numCol="1" spcCol="1270" anchor="t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800" b="1" kern="1200" dirty="0" smtClean="0"/>
            <a:t>وإذا تلاها اسم كان فاعلاً لفعل محذوف وجوباً يفسره ما بعده. </a:t>
          </a:r>
          <a:endParaRPr lang="en-US" sz="1800" b="1" kern="1200" dirty="0"/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1800" b="1" kern="1200" dirty="0" smtClean="0"/>
            <a:t>وجوابها إذا كان ماضياً مثبتاً اقترن باللام وإذا كان منفيا تجرد منها. </a:t>
          </a:r>
          <a:endParaRPr lang="en-US" sz="1800" b="1" kern="1200" dirty="0"/>
        </a:p>
      </dsp:txBody>
      <dsp:txXfrm>
        <a:off x="0" y="351374"/>
        <a:ext cx="8115300" cy="1017450"/>
      </dsp:txXfrm>
    </dsp:sp>
    <dsp:sp modelId="{77DBF175-5E7E-4D00-BCAA-4837574A7329}">
      <dsp:nvSpPr>
        <dsp:cNvPr id="0" name=""/>
        <dsp:cNvSpPr/>
      </dsp:nvSpPr>
      <dsp:spPr>
        <a:xfrm>
          <a:off x="405765" y="100454"/>
          <a:ext cx="5680710" cy="5018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4717" tIns="0" rIns="214717" bIns="0" numCol="1" spcCol="1270" anchor="ctr" anchorCtr="0">
          <a:noAutofit/>
        </a:bodyPr>
        <a:lstStyle/>
        <a:p>
          <a:pPr lvl="0" algn="l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smtClean="0"/>
            <a:t>جملة الشرط  لو وجوابه فعلان ماضيان / لا محل لهما من الإعراب. </a:t>
          </a:r>
          <a:endParaRPr lang="en-US" sz="1800" b="1" kern="1200" dirty="0"/>
        </a:p>
      </dsp:txBody>
      <dsp:txXfrm>
        <a:off x="430263" y="124952"/>
        <a:ext cx="5631714" cy="452844"/>
      </dsp:txXfrm>
    </dsp:sp>
    <dsp:sp modelId="{0BC3DE8B-C824-4730-9E1F-1B732645DB95}">
      <dsp:nvSpPr>
        <dsp:cNvPr id="0" name=""/>
        <dsp:cNvSpPr/>
      </dsp:nvSpPr>
      <dsp:spPr>
        <a:xfrm>
          <a:off x="0" y="1711544"/>
          <a:ext cx="81153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747255"/>
              <a:satOff val="-331"/>
              <a:lumOff val="-166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F79B91-98CA-4E07-8076-C1012F1CC429}">
      <dsp:nvSpPr>
        <dsp:cNvPr id="0" name=""/>
        <dsp:cNvSpPr/>
      </dsp:nvSpPr>
      <dsp:spPr>
        <a:xfrm>
          <a:off x="405765" y="1460624"/>
          <a:ext cx="5680710" cy="501840"/>
        </a:xfrm>
        <a:prstGeom prst="roundRect">
          <a:avLst/>
        </a:prstGeom>
        <a:gradFill rotWithShape="0">
          <a:gsLst>
            <a:gs pos="0">
              <a:schemeClr val="accent2">
                <a:hueOff val="1747255"/>
                <a:satOff val="-331"/>
                <a:lumOff val="-1667"/>
                <a:alphaOff val="0"/>
                <a:tint val="50000"/>
                <a:satMod val="300000"/>
              </a:schemeClr>
            </a:gs>
            <a:gs pos="35000">
              <a:schemeClr val="accent2">
                <a:hueOff val="1747255"/>
                <a:satOff val="-331"/>
                <a:lumOff val="-1667"/>
                <a:alphaOff val="0"/>
                <a:tint val="37000"/>
                <a:satMod val="300000"/>
              </a:schemeClr>
            </a:gs>
            <a:gs pos="100000">
              <a:schemeClr val="accent2">
                <a:hueOff val="1747255"/>
                <a:satOff val="-331"/>
                <a:lumOff val="-166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4717" tIns="0" rIns="214717" bIns="0" numCol="1" spcCol="1270" anchor="ctr" anchorCtr="0">
          <a:noAutofit/>
        </a:bodyPr>
        <a:lstStyle/>
        <a:p>
          <a:pPr lvl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0" kern="1200" dirty="0" smtClean="0"/>
            <a:t>لو درستَ لنجحتَ </a:t>
          </a:r>
          <a:endParaRPr lang="en-US" sz="2800" b="0" i="1" kern="1200" dirty="0"/>
        </a:p>
      </dsp:txBody>
      <dsp:txXfrm>
        <a:off x="430263" y="1485122"/>
        <a:ext cx="5631714" cy="452844"/>
      </dsp:txXfrm>
    </dsp:sp>
    <dsp:sp modelId="{417AC60E-EC0F-45E9-9F89-D2D07DF68740}">
      <dsp:nvSpPr>
        <dsp:cNvPr id="0" name=""/>
        <dsp:cNvSpPr/>
      </dsp:nvSpPr>
      <dsp:spPr>
        <a:xfrm>
          <a:off x="0" y="2482664"/>
          <a:ext cx="81153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494510"/>
              <a:satOff val="-663"/>
              <a:lumOff val="-333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2A7660-7A36-4582-A24F-3766C902A353}">
      <dsp:nvSpPr>
        <dsp:cNvPr id="0" name=""/>
        <dsp:cNvSpPr/>
      </dsp:nvSpPr>
      <dsp:spPr>
        <a:xfrm>
          <a:off x="405765" y="2231744"/>
          <a:ext cx="5680710" cy="501840"/>
        </a:xfrm>
        <a:prstGeom prst="roundRect">
          <a:avLst/>
        </a:prstGeom>
        <a:gradFill rotWithShape="0">
          <a:gsLst>
            <a:gs pos="0">
              <a:schemeClr val="accent2">
                <a:hueOff val="3494510"/>
                <a:satOff val="-663"/>
                <a:lumOff val="-3333"/>
                <a:alphaOff val="0"/>
                <a:tint val="50000"/>
                <a:satMod val="300000"/>
              </a:schemeClr>
            </a:gs>
            <a:gs pos="35000">
              <a:schemeClr val="accent2">
                <a:hueOff val="3494510"/>
                <a:satOff val="-663"/>
                <a:lumOff val="-3333"/>
                <a:alphaOff val="0"/>
                <a:tint val="37000"/>
                <a:satMod val="300000"/>
              </a:schemeClr>
            </a:gs>
            <a:gs pos="100000">
              <a:schemeClr val="accent2">
                <a:hueOff val="3494510"/>
                <a:satOff val="-663"/>
                <a:lumOff val="-333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4717" tIns="0" rIns="214717" bIns="0" numCol="1" spcCol="1270" anchor="ctr" anchorCtr="0">
          <a:noAutofit/>
        </a:bodyPr>
        <a:lstStyle/>
        <a:p>
          <a:pPr lvl="0" algn="l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i="1" kern="1200" dirty="0" smtClean="0"/>
            <a:t>جملة (درست) </a:t>
          </a:r>
          <a:r>
            <a:rPr lang="ar-IQ" sz="2000" kern="1200" dirty="0" smtClean="0"/>
            <a:t>هي جملة فعل الشرط لا محل لها من الإعراب.</a:t>
          </a:r>
          <a:endParaRPr lang="en-US" sz="2000" kern="1200" dirty="0"/>
        </a:p>
      </dsp:txBody>
      <dsp:txXfrm>
        <a:off x="430263" y="2256242"/>
        <a:ext cx="5631714" cy="452844"/>
      </dsp:txXfrm>
    </dsp:sp>
    <dsp:sp modelId="{F63A0835-CB2D-4113-A83F-ABED324AC438}">
      <dsp:nvSpPr>
        <dsp:cNvPr id="0" name=""/>
        <dsp:cNvSpPr/>
      </dsp:nvSpPr>
      <dsp:spPr>
        <a:xfrm>
          <a:off x="0" y="3253784"/>
          <a:ext cx="81153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5241764"/>
              <a:satOff val="-994"/>
              <a:lumOff val="-500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71BCB4-5E6C-4AEC-9F42-14DEABC8DCDB}">
      <dsp:nvSpPr>
        <dsp:cNvPr id="0" name=""/>
        <dsp:cNvSpPr/>
      </dsp:nvSpPr>
      <dsp:spPr>
        <a:xfrm>
          <a:off x="405765" y="3002864"/>
          <a:ext cx="5680710" cy="501840"/>
        </a:xfrm>
        <a:prstGeom prst="roundRect">
          <a:avLst/>
        </a:prstGeom>
        <a:gradFill rotWithShape="0">
          <a:gsLst>
            <a:gs pos="0">
              <a:schemeClr val="accent2">
                <a:hueOff val="5241764"/>
                <a:satOff val="-994"/>
                <a:lumOff val="-5000"/>
                <a:alphaOff val="0"/>
                <a:tint val="50000"/>
                <a:satMod val="300000"/>
              </a:schemeClr>
            </a:gs>
            <a:gs pos="35000">
              <a:schemeClr val="accent2">
                <a:hueOff val="5241764"/>
                <a:satOff val="-994"/>
                <a:lumOff val="-5000"/>
                <a:alphaOff val="0"/>
                <a:tint val="37000"/>
                <a:satMod val="300000"/>
              </a:schemeClr>
            </a:gs>
            <a:gs pos="100000">
              <a:schemeClr val="accent2">
                <a:hueOff val="5241764"/>
                <a:satOff val="-994"/>
                <a:lumOff val="-500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4717" tIns="0" rIns="214717" bIns="0" numCol="1" spcCol="1270" anchor="ctr" anchorCtr="0">
          <a:noAutofit/>
        </a:bodyPr>
        <a:lstStyle/>
        <a:p>
          <a:pPr lvl="0" algn="l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لنجحت: اللام واقعة في جواب الشرط</a:t>
          </a:r>
          <a:endParaRPr lang="en-US" sz="2000" b="1" kern="1200" dirty="0"/>
        </a:p>
      </dsp:txBody>
      <dsp:txXfrm>
        <a:off x="430263" y="3027362"/>
        <a:ext cx="5631714" cy="452844"/>
      </dsp:txXfrm>
    </dsp:sp>
    <dsp:sp modelId="{B5B3C7B1-D893-4747-AE45-85D7B19A5370}">
      <dsp:nvSpPr>
        <dsp:cNvPr id="0" name=""/>
        <dsp:cNvSpPr/>
      </dsp:nvSpPr>
      <dsp:spPr>
        <a:xfrm>
          <a:off x="0" y="4024905"/>
          <a:ext cx="81153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6989019"/>
              <a:satOff val="-1325"/>
              <a:lumOff val="-666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46EA7E-DB95-4360-9C7F-481B82352E62}">
      <dsp:nvSpPr>
        <dsp:cNvPr id="0" name=""/>
        <dsp:cNvSpPr/>
      </dsp:nvSpPr>
      <dsp:spPr>
        <a:xfrm>
          <a:off x="405765" y="3773985"/>
          <a:ext cx="5680710" cy="501840"/>
        </a:xfrm>
        <a:prstGeom prst="roundRect">
          <a:avLst/>
        </a:prstGeom>
        <a:gradFill rotWithShape="0">
          <a:gsLst>
            <a:gs pos="0">
              <a:schemeClr val="accent2">
                <a:hueOff val="6989019"/>
                <a:satOff val="-1325"/>
                <a:lumOff val="-6666"/>
                <a:alphaOff val="0"/>
                <a:tint val="50000"/>
                <a:satMod val="300000"/>
              </a:schemeClr>
            </a:gs>
            <a:gs pos="35000">
              <a:schemeClr val="accent2">
                <a:hueOff val="6989019"/>
                <a:satOff val="-1325"/>
                <a:lumOff val="-6666"/>
                <a:alphaOff val="0"/>
                <a:tint val="37000"/>
                <a:satMod val="300000"/>
              </a:schemeClr>
            </a:gs>
            <a:gs pos="100000">
              <a:schemeClr val="accent2">
                <a:hueOff val="6989019"/>
                <a:satOff val="-1325"/>
                <a:lumOff val="-666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4717" tIns="0" rIns="214717" bIns="0" numCol="1" spcCol="1270" anchor="ctr" anchorCtr="0">
          <a:noAutofit/>
        </a:bodyPr>
        <a:lstStyle/>
        <a:p>
          <a:pPr lvl="0" algn="l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/>
            <a:t>جملة (نجحت): هي جملة جواب الشرط لا محل لها من الإعراب.</a:t>
          </a:r>
          <a:endParaRPr lang="en-US" sz="2000" kern="1200" dirty="0"/>
        </a:p>
      </dsp:txBody>
      <dsp:txXfrm>
        <a:off x="430263" y="3798483"/>
        <a:ext cx="5631714" cy="452844"/>
      </dsp:txXfrm>
    </dsp:sp>
    <dsp:sp modelId="{4505B1EB-CDC8-4FE6-9A24-7E3E55D66904}">
      <dsp:nvSpPr>
        <dsp:cNvPr id="0" name=""/>
        <dsp:cNvSpPr/>
      </dsp:nvSpPr>
      <dsp:spPr>
        <a:xfrm>
          <a:off x="0" y="4796025"/>
          <a:ext cx="81153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8736274"/>
              <a:satOff val="-1657"/>
              <a:lumOff val="-833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1DDD35-E069-4C10-B15C-21BF00A8455C}">
      <dsp:nvSpPr>
        <dsp:cNvPr id="0" name=""/>
        <dsp:cNvSpPr/>
      </dsp:nvSpPr>
      <dsp:spPr>
        <a:xfrm>
          <a:off x="405765" y="4545105"/>
          <a:ext cx="5680710" cy="501840"/>
        </a:xfrm>
        <a:prstGeom prst="roundRect">
          <a:avLst/>
        </a:prstGeom>
        <a:gradFill rotWithShape="0">
          <a:gsLst>
            <a:gs pos="0">
              <a:schemeClr val="accent2">
                <a:hueOff val="8736274"/>
                <a:satOff val="-1657"/>
                <a:lumOff val="-8333"/>
                <a:alphaOff val="0"/>
                <a:tint val="50000"/>
                <a:satMod val="300000"/>
              </a:schemeClr>
            </a:gs>
            <a:gs pos="35000">
              <a:schemeClr val="accent2">
                <a:hueOff val="8736274"/>
                <a:satOff val="-1657"/>
                <a:lumOff val="-8333"/>
                <a:alphaOff val="0"/>
                <a:tint val="37000"/>
                <a:satMod val="300000"/>
              </a:schemeClr>
            </a:gs>
            <a:gs pos="100000">
              <a:schemeClr val="accent2">
                <a:hueOff val="8736274"/>
                <a:satOff val="-1657"/>
                <a:lumOff val="-833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4717" tIns="0" rIns="214717" bIns="0" numCol="1" spcCol="1270" anchor="ctr" anchorCtr="0">
          <a:noAutofit/>
        </a:bodyPr>
        <a:lstStyle/>
        <a:p>
          <a:pPr lvl="0" algn="l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kern="1200" dirty="0" smtClean="0"/>
            <a:t>{ لو أنزلنا هذا القرآن على جبل لرأيته خاشعا } 31 الحشر .</a:t>
          </a:r>
          <a:endParaRPr lang="en-US" sz="1700" kern="1200" dirty="0"/>
        </a:p>
      </dsp:txBody>
      <dsp:txXfrm>
        <a:off x="430263" y="4569603"/>
        <a:ext cx="5631714" cy="452844"/>
      </dsp:txXfrm>
    </dsp:sp>
    <dsp:sp modelId="{3381EFBA-7B06-4C68-A599-17BF9D067897}">
      <dsp:nvSpPr>
        <dsp:cNvPr id="0" name=""/>
        <dsp:cNvSpPr/>
      </dsp:nvSpPr>
      <dsp:spPr>
        <a:xfrm>
          <a:off x="0" y="5567145"/>
          <a:ext cx="81153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0483529"/>
              <a:satOff val="-1988"/>
              <a:lumOff val="-999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2E7E46-9E63-4F01-AD95-0EE646C2E198}">
      <dsp:nvSpPr>
        <dsp:cNvPr id="0" name=""/>
        <dsp:cNvSpPr/>
      </dsp:nvSpPr>
      <dsp:spPr>
        <a:xfrm>
          <a:off x="405765" y="5316225"/>
          <a:ext cx="5680710" cy="501840"/>
        </a:xfrm>
        <a:prstGeom prst="roundRect">
          <a:avLst/>
        </a:prstGeom>
        <a:gradFill rotWithShape="0">
          <a:gsLst>
            <a:gs pos="0">
              <a:schemeClr val="accent2">
                <a:hueOff val="10483529"/>
                <a:satOff val="-1988"/>
                <a:lumOff val="-9999"/>
                <a:alphaOff val="0"/>
                <a:tint val="50000"/>
                <a:satMod val="300000"/>
              </a:schemeClr>
            </a:gs>
            <a:gs pos="35000">
              <a:schemeClr val="accent2">
                <a:hueOff val="10483529"/>
                <a:satOff val="-1988"/>
                <a:lumOff val="-9999"/>
                <a:alphaOff val="0"/>
                <a:tint val="37000"/>
                <a:satMod val="300000"/>
              </a:schemeClr>
            </a:gs>
            <a:gs pos="100000">
              <a:schemeClr val="accent2">
                <a:hueOff val="10483529"/>
                <a:satOff val="-1988"/>
                <a:lumOff val="-999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4717" tIns="0" rIns="214717" bIns="0" numCol="1" spcCol="1270" anchor="ctr" anchorCtr="0">
          <a:noAutofit/>
        </a:bodyPr>
        <a:lstStyle/>
        <a:p>
          <a:pPr lvl="0" algn="l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700" kern="1200" smtClean="0"/>
            <a:t>{ لو شاء الله ما تلوته عليكم }16 يونس.</a:t>
          </a:r>
          <a:endParaRPr lang="en-US" sz="1700" kern="1200"/>
        </a:p>
      </dsp:txBody>
      <dsp:txXfrm>
        <a:off x="430263" y="5340723"/>
        <a:ext cx="5631714" cy="452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5257E8-5535-4DF2-B1F5-26D514ECEA21}">
      <dsp:nvSpPr>
        <dsp:cNvPr id="0" name=""/>
        <dsp:cNvSpPr/>
      </dsp:nvSpPr>
      <dsp:spPr>
        <a:xfrm>
          <a:off x="4130047" y="137880"/>
          <a:ext cx="3795238" cy="19672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IQ" sz="2400" b="1" kern="1200" dirty="0" smtClean="0"/>
            <a:t>- ولا يليها إلا ما كان ماضيا في معناه نحو</a:t>
          </a:r>
          <a:r>
            <a:rPr lang="ar-IQ" sz="2400" b="1" kern="1200" dirty="0" smtClean="0"/>
            <a:t>: </a:t>
          </a:r>
          <a:r>
            <a:rPr lang="ar-IQ" sz="2400" b="1" kern="1200" dirty="0" smtClean="0"/>
            <a:t>لو قام زيد </a:t>
          </a:r>
          <a:r>
            <a:rPr lang="ar-IQ" sz="2400" b="1" kern="1200" dirty="0" smtClean="0"/>
            <a:t>لقمت.</a:t>
          </a:r>
          <a:endParaRPr lang="ar-IQ" sz="2400" b="1" kern="1200" dirty="0" smtClean="0"/>
        </a:p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IQ" sz="2400" b="1" kern="1200" dirty="0" smtClean="0"/>
            <a:t> وإن وقع بعدها مضارع فإنها تقلب معناه إلى </a:t>
          </a:r>
          <a:r>
            <a:rPr lang="ar-IQ" sz="2400" b="1" kern="1200" dirty="0" err="1" smtClean="0"/>
            <a:t>المضى</a:t>
          </a:r>
          <a:r>
            <a:rPr lang="ar-IQ" sz="2400" b="1" kern="1200" dirty="0" smtClean="0"/>
            <a:t>، كقوله: </a:t>
          </a:r>
          <a:endParaRPr lang="en-US" sz="2400" b="1" kern="1200" dirty="0" smtClean="0"/>
        </a:p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4130047" y="137880"/>
        <a:ext cx="3795238" cy="1967279"/>
      </dsp:txXfrm>
    </dsp:sp>
    <dsp:sp modelId="{9027696D-EBE5-4564-B83C-271D86E4EF28}">
      <dsp:nvSpPr>
        <dsp:cNvPr id="0" name=""/>
        <dsp:cNvSpPr/>
      </dsp:nvSpPr>
      <dsp:spPr>
        <a:xfrm>
          <a:off x="4038533" y="2213817"/>
          <a:ext cx="3901506" cy="1967279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b="1" kern="1200" dirty="0" smtClean="0"/>
            <a:t>رهبان مدين والذين عهدتهم * </a:t>
          </a:r>
          <a:r>
            <a:rPr lang="en-US" sz="1900" b="1" kern="1200" dirty="0" smtClean="0"/>
            <a:t> </a:t>
          </a:r>
          <a:r>
            <a:rPr lang="ar-IQ" sz="1900" b="1" kern="1200" dirty="0" smtClean="0"/>
            <a:t>يبكون من حذر العذاب قعودا</a:t>
          </a:r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b="1" kern="1200" dirty="0" smtClean="0"/>
            <a:t> لو يسمعون كما سمعت كلامها *</a:t>
          </a:r>
          <a:r>
            <a:rPr lang="en-US" sz="1900" b="1" kern="1200" dirty="0" smtClean="0"/>
            <a:t>  </a:t>
          </a:r>
          <a:r>
            <a:rPr lang="ar-IQ" sz="1900" b="1" kern="1200" dirty="0" smtClean="0"/>
            <a:t>خروا لعزة ركعا وسجودا </a:t>
          </a:r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b="1" kern="1200" dirty="0" smtClean="0"/>
            <a:t>أي: لو سمعوا.</a:t>
          </a:r>
          <a:endParaRPr lang="en-US" sz="1900" kern="1200" dirty="0"/>
        </a:p>
      </dsp:txBody>
      <dsp:txXfrm>
        <a:off x="4038533" y="2213817"/>
        <a:ext cx="3901506" cy="1967279"/>
      </dsp:txXfrm>
    </dsp:sp>
    <dsp:sp modelId="{3EA335D8-A789-466D-9603-A40C58DCBE5E}">
      <dsp:nvSpPr>
        <dsp:cNvPr id="0" name=""/>
        <dsp:cNvSpPr/>
      </dsp:nvSpPr>
      <dsp:spPr>
        <a:xfrm>
          <a:off x="0" y="270965"/>
          <a:ext cx="3548760" cy="1885129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- وقد يقع – قليلا - بعدها فعل ماض لكنه مستقبل في المعنى. كقوله تعالى: (وليخش الذين لو تركوا من خلفهم ذرية ضعافا خافوا عليهم)  الشاهد: ( لو تركوا): دخول لو على الفعل الماضي ومعناه مستقبل. أي </a:t>
          </a:r>
          <a:r>
            <a:rPr lang="ar-IQ" sz="2000" b="1" kern="1200" dirty="0" err="1" smtClean="0"/>
            <a:t>لوتركوا</a:t>
          </a:r>
          <a:r>
            <a:rPr lang="ar-IQ" sz="2000" b="1" kern="1200" dirty="0" smtClean="0"/>
            <a:t> مستقبلا ذرية ضعافا. </a:t>
          </a:r>
          <a:endParaRPr lang="en-US" sz="2000" b="1" kern="1200" dirty="0"/>
        </a:p>
      </dsp:txBody>
      <dsp:txXfrm>
        <a:off x="0" y="270965"/>
        <a:ext cx="3548760" cy="1885129"/>
      </dsp:txXfrm>
    </dsp:sp>
    <dsp:sp modelId="{837ECA25-7090-4BB6-98B8-C732C4F25747}">
      <dsp:nvSpPr>
        <dsp:cNvPr id="0" name=""/>
        <dsp:cNvSpPr/>
      </dsp:nvSpPr>
      <dsp:spPr>
        <a:xfrm>
          <a:off x="134988" y="2234451"/>
          <a:ext cx="3487249" cy="1998921"/>
        </a:xfrm>
        <a:prstGeom prst="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b="1" kern="1200" dirty="0" smtClean="0"/>
            <a:t>ولو أن ليلى الاخيلية سلمت *   </a:t>
          </a:r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b="1" kern="1200" dirty="0" smtClean="0"/>
            <a:t> عليّ  ودوني جندل وصفائــــــح </a:t>
          </a:r>
          <a:endParaRPr lang="en-US" sz="1900" b="1" kern="1200" dirty="0" smtClean="0"/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b="1" kern="1200" dirty="0" smtClean="0"/>
            <a:t> لسلمت تسليم البشاشة، </a:t>
          </a:r>
          <a:r>
            <a:rPr lang="ar-IQ" sz="1900" b="1" kern="1200" dirty="0" err="1" smtClean="0"/>
            <a:t>أوزقا</a:t>
          </a:r>
          <a:r>
            <a:rPr lang="ar-IQ" sz="1900" b="1" kern="1200" dirty="0" smtClean="0"/>
            <a:t> *  إليها صدى من جانب القبر صائح موضع </a:t>
          </a:r>
        </a:p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b="1" kern="1200" dirty="0" smtClean="0"/>
            <a:t>الشاهد:  سلمت فعل ماضي ومعناه مستقبل.</a:t>
          </a:r>
          <a:endParaRPr lang="en-US" sz="1900" kern="1200" dirty="0"/>
        </a:p>
      </dsp:txBody>
      <dsp:txXfrm>
        <a:off x="134988" y="2234451"/>
        <a:ext cx="3487249" cy="19989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D6FCA6-F42E-43E6-9BDC-AFCF52259538}">
      <dsp:nvSpPr>
        <dsp:cNvPr id="0" name=""/>
        <dsp:cNvSpPr/>
      </dsp:nvSpPr>
      <dsp:spPr>
        <a:xfrm>
          <a:off x="0" y="0"/>
          <a:ext cx="3539430" cy="353943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2E6F02-D6F8-4F89-A060-B7AA343933C8}">
      <dsp:nvSpPr>
        <dsp:cNvPr id="0" name=""/>
        <dsp:cNvSpPr/>
      </dsp:nvSpPr>
      <dsp:spPr>
        <a:xfrm>
          <a:off x="1769715" y="0"/>
          <a:ext cx="6536084" cy="35394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- تدخل " لو " على " أن " واسمها وخبرها، نحو: لو أن زيدا قائم لقمت.</a:t>
          </a:r>
          <a:endParaRPr lang="en-US" sz="2000" b="1" kern="1200" dirty="0"/>
        </a:p>
      </dsp:txBody>
      <dsp:txXfrm>
        <a:off x="1769715" y="0"/>
        <a:ext cx="6536084" cy="752128"/>
      </dsp:txXfrm>
    </dsp:sp>
    <dsp:sp modelId="{3E000069-878B-4C03-B786-F4B6E95083DA}">
      <dsp:nvSpPr>
        <dsp:cNvPr id="0" name=""/>
        <dsp:cNvSpPr/>
      </dsp:nvSpPr>
      <dsp:spPr>
        <a:xfrm>
          <a:off x="464550" y="752128"/>
          <a:ext cx="2610329" cy="261032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3494510"/>
            <a:satOff val="-663"/>
            <a:lumOff val="-33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98D74C-ED26-4C34-869E-0B3DD58B7023}">
      <dsp:nvSpPr>
        <dsp:cNvPr id="0" name=""/>
        <dsp:cNvSpPr/>
      </dsp:nvSpPr>
      <dsp:spPr>
        <a:xfrm>
          <a:off x="1769715" y="752128"/>
          <a:ext cx="6536084" cy="26103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494510"/>
              <a:satOff val="-663"/>
              <a:lumOff val="-33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والتقدير: " لو ثبت أن زيدا قائم لقمت، أي: لو ثبت قيام </a:t>
          </a:r>
          <a:r>
            <a:rPr lang="ar-IQ" sz="2400" b="1" kern="1200" dirty="0" smtClean="0"/>
            <a:t>زيد.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وتقدير </a:t>
          </a:r>
          <a:r>
            <a:rPr lang="ar-IQ" sz="2000" b="1" kern="1200" dirty="0" smtClean="0"/>
            <a:t>سيبويه:" لو أن زيدا قائم ثابت لقمت " أي: لو قيام زيد ثابت. </a:t>
          </a:r>
          <a:endParaRPr lang="en-US" sz="2000" b="1" kern="1200" dirty="0"/>
        </a:p>
      </dsp:txBody>
      <dsp:txXfrm>
        <a:off x="1769715" y="752128"/>
        <a:ext cx="6536084" cy="752128"/>
      </dsp:txXfrm>
    </dsp:sp>
    <dsp:sp modelId="{BA2413C9-8F84-4C35-AE0B-B7B19E297164}">
      <dsp:nvSpPr>
        <dsp:cNvPr id="0" name=""/>
        <dsp:cNvSpPr/>
      </dsp:nvSpPr>
      <dsp:spPr>
        <a:xfrm>
          <a:off x="929100" y="1504257"/>
          <a:ext cx="1681229" cy="168122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6989019"/>
            <a:satOff val="-1325"/>
            <a:lumOff val="-66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97D9B0-CAD6-4B06-9864-A43919A72F36}">
      <dsp:nvSpPr>
        <dsp:cNvPr id="0" name=""/>
        <dsp:cNvSpPr/>
      </dsp:nvSpPr>
      <dsp:spPr>
        <a:xfrm>
          <a:off x="1769715" y="1504257"/>
          <a:ext cx="6536084" cy="16812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6989019"/>
              <a:satOff val="-1325"/>
              <a:lumOff val="-66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ومعنى ذلك أنها زالت عن اختصاصها بدخولها على الفعل فقط.  فيكون المصدر المؤول من (أنَّ) ومعموليها في محل رفع مبتدأ خبره محذوف تقديره ثابت عند من يجيزون دخولها على الاسم، </a:t>
          </a:r>
          <a:endParaRPr lang="en-US" sz="2000" b="1" kern="1200" dirty="0"/>
        </a:p>
      </dsp:txBody>
      <dsp:txXfrm>
        <a:off x="1769715" y="1504257"/>
        <a:ext cx="6536084" cy="752128"/>
      </dsp:txXfrm>
    </dsp:sp>
    <dsp:sp modelId="{253A0E25-8D27-4BCB-B129-DC514378D866}">
      <dsp:nvSpPr>
        <dsp:cNvPr id="0" name=""/>
        <dsp:cNvSpPr/>
      </dsp:nvSpPr>
      <dsp:spPr>
        <a:xfrm>
          <a:off x="1393650" y="2256386"/>
          <a:ext cx="752128" cy="75212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18C6A6-02E2-4E59-885B-19463607255A}">
      <dsp:nvSpPr>
        <dsp:cNvPr id="0" name=""/>
        <dsp:cNvSpPr/>
      </dsp:nvSpPr>
      <dsp:spPr>
        <a:xfrm>
          <a:off x="1769715" y="2256386"/>
          <a:ext cx="6536084" cy="7521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0483529"/>
              <a:satOff val="-1988"/>
              <a:lumOff val="-99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b="1" kern="1200" dirty="0" smtClean="0"/>
            <a:t>أو فاعل لفعل محذوف تقديره ثبت عند من يمنعون ذلك. ومنه قوله تعالى: ((وَلَوْ أَنَّهُمْ آمَنُوا وَاتَّقَوْا لَمَثُوبَةٌ مِنْ عِنْدِ اللَّهِ خَيْرٌ لَوْ كَانُوا يَعْلَمُونَ))</a:t>
          </a:r>
          <a:endParaRPr lang="en-US" sz="2100" b="1" kern="1200" dirty="0"/>
        </a:p>
      </dsp:txBody>
      <dsp:txXfrm>
        <a:off x="1769715" y="2256386"/>
        <a:ext cx="6536084" cy="7521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E24D07-317F-4EAF-8CC8-47FCD355A66B}">
      <dsp:nvSpPr>
        <dsp:cNvPr id="0" name=""/>
        <dsp:cNvSpPr/>
      </dsp:nvSpPr>
      <dsp:spPr>
        <a:xfrm>
          <a:off x="0" y="3473482"/>
          <a:ext cx="8229600" cy="1140074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b="1" kern="1200" dirty="0" smtClean="0"/>
            <a:t>حذف جواب لو: كثيرا ما يحذف جواب لو لدلالة الكلام عليه، ومن ذلك قوله تعالى: (( وَلَوْ تَرَى إِذْ وُقِفُوا عَلَى النَّارِ فَقَالُوا يَا لَيْتَنَا نُرَدُّ وَلَا نُكَذِّبَ بِآيَاتِ رَبِّنَا وَنَكُونَ مِنَ الْمُؤْمِنِينَ))(الأنعام/27)، والتقدير: لرأيت أمرًا عظيمًا.</a:t>
          </a:r>
          <a:endParaRPr lang="en-US" sz="2100" kern="1200" dirty="0"/>
        </a:p>
      </dsp:txBody>
      <dsp:txXfrm>
        <a:off x="0" y="3473482"/>
        <a:ext cx="8229600" cy="1140074"/>
      </dsp:txXfrm>
    </dsp:sp>
    <dsp:sp modelId="{E1B810B3-0FFC-4E63-9564-7130B5A425E5}">
      <dsp:nvSpPr>
        <dsp:cNvPr id="0" name=""/>
        <dsp:cNvSpPr/>
      </dsp:nvSpPr>
      <dsp:spPr>
        <a:xfrm rot="10800000">
          <a:off x="0" y="1737148"/>
          <a:ext cx="8229600" cy="1753434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b="1" kern="1200" dirty="0" smtClean="0"/>
            <a:t>مثال: عدم اقتران جوابها باللام : ((لَوْ نَشَاءُ جَعَلْنَاهُ أُجَاجًا فَلَوْلَا تَشْكُرُونَ)).</a:t>
          </a:r>
          <a:endParaRPr lang="en-US" sz="2100" kern="1200" dirty="0"/>
        </a:p>
      </dsp:txBody>
      <dsp:txXfrm rot="10800000">
        <a:off x="0" y="1737148"/>
        <a:ext cx="8229600" cy="1139329"/>
      </dsp:txXfrm>
    </dsp:sp>
    <dsp:sp modelId="{D830185E-804D-40AA-906A-00E4B20F48F9}">
      <dsp:nvSpPr>
        <dsp:cNvPr id="0" name=""/>
        <dsp:cNvSpPr/>
      </dsp:nvSpPr>
      <dsp:spPr>
        <a:xfrm rot="10800000">
          <a:off x="0" y="815"/>
          <a:ext cx="8229600" cy="1753434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IQ" sz="2000" b="1" kern="1200" dirty="0" smtClean="0"/>
            <a:t>فعل ماض أو مضارع منفي بـ (لم)، وغالبًا ما يقترن جوابها باللام، إلّا أن اقتران المثبت بها أكثر. كقوله تعالى: </a:t>
          </a:r>
          <a:r>
            <a:rPr lang="ar-IQ" sz="2000" b="1" kern="1200" dirty="0" smtClean="0"/>
            <a:t>((وَلَوْ عَلِمَ اللَّهُ فِيهِمْ خَيْرًا لَأَسْمَعَهُمْ وَلَوْ أَسْمَعَهُمْ لَتَوَلَّوْا وَهُمْ مُعْرِضُونَ)).</a:t>
          </a:r>
          <a:endParaRPr lang="en-US" sz="2000" b="1" kern="1200" dirty="0" smtClean="0"/>
        </a:p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10800000">
        <a:off x="0" y="815"/>
        <a:ext cx="8229600" cy="11393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1F2EB-B6EE-431E-901D-99BE2888E740}">
      <dsp:nvSpPr>
        <dsp:cNvPr id="0" name=""/>
        <dsp:cNvSpPr/>
      </dsp:nvSpPr>
      <dsp:spPr>
        <a:xfrm rot="16200000">
          <a:off x="-799003" y="1957739"/>
          <a:ext cx="3064286" cy="648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71689" bIns="0" numCol="1" spcCol="1270" anchor="t" anchorCtr="0">
          <a:noAutofit/>
        </a:bodyPr>
        <a:lstStyle/>
        <a:p>
          <a:pPr lvl="0" algn="r" defTabSz="2222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0" kern="1200"/>
        </a:p>
      </dsp:txBody>
      <dsp:txXfrm>
        <a:off x="-799003" y="1957739"/>
        <a:ext cx="3064286" cy="648214"/>
      </dsp:txXfrm>
    </dsp:sp>
    <dsp:sp modelId="{DB2C925A-6762-404A-809D-CADEDB90225A}">
      <dsp:nvSpPr>
        <dsp:cNvPr id="0" name=""/>
        <dsp:cNvSpPr/>
      </dsp:nvSpPr>
      <dsp:spPr>
        <a:xfrm>
          <a:off x="457176" y="499581"/>
          <a:ext cx="7445724" cy="350532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4912" tIns="571689" rIns="184912" bIns="184912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000" b="1" kern="1200" dirty="0" smtClean="0"/>
            <a:t>حرف تفصيل تضمن معنى الشرط، وهو قائم مقام أداة الشرط وفعل الشرط المحذوفين، ولهذا فسرها سيبويه ب: </a:t>
          </a:r>
          <a:r>
            <a:rPr lang="en-US" sz="2000" b="1" kern="1200" dirty="0" smtClean="0"/>
            <a:t>)</a:t>
          </a:r>
          <a:r>
            <a:rPr lang="ar-IQ" sz="2000" b="1" kern="1200" dirty="0" smtClean="0"/>
            <a:t>مهما </a:t>
          </a:r>
          <a:r>
            <a:rPr lang="ar-IQ" sz="2000" b="1" kern="1200" dirty="0" err="1" smtClean="0"/>
            <a:t>يك</a:t>
          </a:r>
          <a:r>
            <a:rPr lang="ar-IQ" sz="2000" b="1" kern="1200" dirty="0" smtClean="0"/>
            <a:t> من </a:t>
          </a:r>
          <a:r>
            <a:rPr lang="ar-IQ" sz="2000" b="1" kern="1200" dirty="0" err="1" smtClean="0"/>
            <a:t>شئ</a:t>
          </a:r>
          <a:r>
            <a:rPr lang="en-US" sz="2000" b="1" kern="1200" dirty="0" smtClean="0"/>
            <a:t>(</a:t>
          </a:r>
          <a:r>
            <a:rPr lang="ar-IQ" sz="2000" b="1" kern="1200" dirty="0" smtClean="0"/>
            <a:t>.</a:t>
          </a:r>
          <a:endParaRPr lang="en-US" sz="2000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000" b="1" kern="1200" dirty="0" smtClean="0"/>
            <a:t>والمذكور بعدها جواب الشرط، نحو: " أما زيد فمنطلق ". والاصل " مهما </a:t>
          </a:r>
          <a:r>
            <a:rPr lang="ar-IQ" sz="2000" b="1" kern="1200" dirty="0" err="1" smtClean="0"/>
            <a:t>يك</a:t>
          </a:r>
          <a:r>
            <a:rPr lang="ar-IQ" sz="2000" b="1" kern="1200" dirty="0" smtClean="0"/>
            <a:t> من </a:t>
          </a:r>
          <a:r>
            <a:rPr lang="ar-IQ" sz="2000" b="1" kern="1200" dirty="0" err="1" smtClean="0"/>
            <a:t>شئ</a:t>
          </a:r>
          <a:r>
            <a:rPr lang="ar-IQ" sz="2000" b="1" kern="1200" dirty="0" smtClean="0"/>
            <a:t> فزيد منطلق " فأنيبت " أما " مناب " مهما </a:t>
          </a:r>
          <a:r>
            <a:rPr lang="ar-IQ" sz="2000" b="1" kern="1200" dirty="0" err="1" smtClean="0"/>
            <a:t>يك</a:t>
          </a:r>
          <a:r>
            <a:rPr lang="ar-IQ" sz="2000" b="1" kern="1200" dirty="0" smtClean="0"/>
            <a:t> من </a:t>
          </a:r>
          <a:r>
            <a:rPr lang="ar-IQ" sz="2000" b="1" kern="1200" dirty="0" err="1" smtClean="0"/>
            <a:t>شئ</a:t>
          </a:r>
          <a:r>
            <a:rPr lang="ar-IQ" sz="2000" b="1" kern="1200" dirty="0" smtClean="0"/>
            <a:t> "، فصار " أما فزيد منطلق " ثم أخرت الفاء إلى الخبر، فصار " أما زيد فمنطلق ".</a:t>
          </a:r>
          <a:endParaRPr lang="en-US" sz="2000" kern="1200" dirty="0"/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000" b="1" kern="1200" dirty="0" smtClean="0"/>
            <a:t>وتلزم الفاء جواب  أمّا ، ولا يليها إلاّ الاسم سواءً كان مبتدأ مثل: ( أمّا السفينةُ فكانت لمساكين يعملون في البحر). أو خبراً مقدماً أو مفعولاً به، مثل: (فأما اليتم فلا تقهر). أو جاراً ومجروراً، مثل: (وأما بنعمة ربك فحدث).</a:t>
          </a:r>
          <a:endParaRPr lang="en-US" sz="2000" kern="1200" dirty="0"/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2000" b="1" kern="1200" smtClean="0"/>
            <a:t>وجه الشاهد: لزوم الفاء في جوابها بكل الجمل: فكانت - فلا تقهر – فحدث...</a:t>
          </a:r>
          <a:endParaRPr lang="en-US" sz="2000" kern="1200"/>
        </a:p>
      </dsp:txBody>
      <dsp:txXfrm>
        <a:off x="457176" y="499581"/>
        <a:ext cx="7445724" cy="3505328"/>
      </dsp:txXfrm>
    </dsp:sp>
    <dsp:sp modelId="{CA9A0A66-8749-4C13-828E-814721FC025C}">
      <dsp:nvSpPr>
        <dsp:cNvPr id="0" name=""/>
        <dsp:cNvSpPr/>
      </dsp:nvSpPr>
      <dsp:spPr>
        <a:xfrm>
          <a:off x="0" y="-105939"/>
          <a:ext cx="1296428" cy="1296428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2D3CA5-881E-4DA5-BB2F-17EBE1FD3A80}">
      <dsp:nvSpPr>
        <dsp:cNvPr id="0" name=""/>
        <dsp:cNvSpPr/>
      </dsp:nvSpPr>
      <dsp:spPr>
        <a:xfrm>
          <a:off x="0" y="0"/>
          <a:ext cx="6072759" cy="7071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لا يجوز حذف فاء أما. وقد وردت شواهد قليلة بحذفها في الشعر والنثر:     </a:t>
          </a:r>
          <a:endParaRPr lang="en-US" sz="1500" kern="1200" dirty="0"/>
        </a:p>
      </dsp:txBody>
      <dsp:txXfrm>
        <a:off x="20711" y="20711"/>
        <a:ext cx="5226961" cy="665720"/>
      </dsp:txXfrm>
    </dsp:sp>
    <dsp:sp modelId="{7CEB074D-C6A7-4AD8-99AD-B240E8341751}">
      <dsp:nvSpPr>
        <dsp:cNvPr id="0" name=""/>
        <dsp:cNvSpPr/>
      </dsp:nvSpPr>
      <dsp:spPr>
        <a:xfrm>
          <a:off x="255695" y="805357"/>
          <a:ext cx="6468338" cy="7071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IQ" sz="2000" b="1" kern="1200" dirty="0" smtClean="0"/>
            <a:t>فأما القتال لا قتال لديكم * ولكن سيرا في عراض المواكب </a:t>
          </a:r>
          <a:r>
            <a:rPr lang="ar-IQ" sz="2000" b="1" kern="1200" dirty="0" smtClean="0"/>
            <a:t>أي: فلا قتال.</a:t>
          </a:r>
          <a:endParaRPr lang="en-US" sz="2000" kern="1200" dirty="0" smtClean="0"/>
        </a:p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276406" y="826068"/>
        <a:ext cx="5454307" cy="665720"/>
      </dsp:txXfrm>
    </dsp:sp>
    <dsp:sp modelId="{7C1FE475-1F91-4ACB-9E8C-1B70D67DE3C6}">
      <dsp:nvSpPr>
        <dsp:cNvPr id="0" name=""/>
        <dsp:cNvSpPr/>
      </dsp:nvSpPr>
      <dsp:spPr>
        <a:xfrm>
          <a:off x="495419" y="1610714"/>
          <a:ext cx="6895860" cy="7071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 ويجوز حذف الجواب في سعة الكلام كقوله تعالى: (( وَأَمَّا الَّذِينَ ابْيَضَّتْ وُجُوهُهُمْ فَفِي رَحْمَةِ اللَّهِ هُمْ فِيهَا خَالِدُونَ ))، أي فيُقال لهم.</a:t>
          </a:r>
          <a:endParaRPr lang="en-US" sz="2000" kern="1200" dirty="0"/>
        </a:p>
      </dsp:txBody>
      <dsp:txXfrm>
        <a:off x="516130" y="1631425"/>
        <a:ext cx="5817545" cy="665720"/>
      </dsp:txXfrm>
    </dsp:sp>
    <dsp:sp modelId="{963CDB48-A6DF-49F9-BDFB-36BDE4350460}">
      <dsp:nvSpPr>
        <dsp:cNvPr id="0" name=""/>
        <dsp:cNvSpPr/>
      </dsp:nvSpPr>
      <dsp:spPr>
        <a:xfrm>
          <a:off x="1054753" y="2416071"/>
          <a:ext cx="6684164" cy="7071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- وكقوله صلى الله عليه وسلم: " أما بعد ما بال رجال يشترطون شروطا ليست في كتاب الله " والاصل: أما بعد فما بال رجال.</a:t>
          </a:r>
          <a:endParaRPr lang="en-US" sz="2000" kern="1200" dirty="0"/>
        </a:p>
      </dsp:txBody>
      <dsp:txXfrm>
        <a:off x="1075464" y="2436782"/>
        <a:ext cx="5637680" cy="665720"/>
      </dsp:txXfrm>
    </dsp:sp>
    <dsp:sp modelId="{2DE8E301-B0D4-4F62-92B3-1E7C26C24053}">
      <dsp:nvSpPr>
        <dsp:cNvPr id="0" name=""/>
        <dsp:cNvSpPr/>
      </dsp:nvSpPr>
      <dsp:spPr>
        <a:xfrm>
          <a:off x="1813940" y="3221429"/>
          <a:ext cx="6072759" cy="70714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b="1" kern="1200" dirty="0" smtClean="0"/>
            <a:t>- ولا يجوز الفصل بين (أمّا) وبين الفاء بجملة إلا بجملة الدعاء كقولهم: أمّا اليوم- يرحمك الله- فالأمر هين.</a:t>
          </a:r>
          <a:endParaRPr lang="en-US" sz="2000" kern="1200" dirty="0"/>
        </a:p>
      </dsp:txBody>
      <dsp:txXfrm>
        <a:off x="1834651" y="3242140"/>
        <a:ext cx="5118208" cy="665720"/>
      </dsp:txXfrm>
    </dsp:sp>
    <dsp:sp modelId="{DA8576FA-8C8D-4BB1-A1A8-00E78A399E34}">
      <dsp:nvSpPr>
        <dsp:cNvPr id="0" name=""/>
        <dsp:cNvSpPr/>
      </dsp:nvSpPr>
      <dsp:spPr>
        <a:xfrm>
          <a:off x="5613116" y="516607"/>
          <a:ext cx="459642" cy="45964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5716535" y="516607"/>
        <a:ext cx="252804" cy="345881"/>
      </dsp:txXfrm>
    </dsp:sp>
    <dsp:sp modelId="{FC875B19-033E-467B-8E5E-35E58988AE39}">
      <dsp:nvSpPr>
        <dsp:cNvPr id="0" name=""/>
        <dsp:cNvSpPr/>
      </dsp:nvSpPr>
      <dsp:spPr>
        <a:xfrm>
          <a:off x="6066601" y="1321964"/>
          <a:ext cx="459642" cy="45964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6170020" y="1321964"/>
        <a:ext cx="252804" cy="345881"/>
      </dsp:txXfrm>
    </dsp:sp>
    <dsp:sp modelId="{84E80197-3428-49E2-878C-CE69402FC73A}">
      <dsp:nvSpPr>
        <dsp:cNvPr id="0" name=""/>
        <dsp:cNvSpPr/>
      </dsp:nvSpPr>
      <dsp:spPr>
        <a:xfrm>
          <a:off x="6520086" y="2115536"/>
          <a:ext cx="459642" cy="45964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6623505" y="2115536"/>
        <a:ext cx="252804" cy="345881"/>
      </dsp:txXfrm>
    </dsp:sp>
    <dsp:sp modelId="{864C8305-B9CE-4147-9247-D07B1F18C2CE}">
      <dsp:nvSpPr>
        <dsp:cNvPr id="0" name=""/>
        <dsp:cNvSpPr/>
      </dsp:nvSpPr>
      <dsp:spPr>
        <a:xfrm>
          <a:off x="6973571" y="2928750"/>
          <a:ext cx="459642" cy="459642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7076990" y="2928750"/>
        <a:ext cx="252804" cy="3458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91DD7C-8D58-406E-A0E8-F55933C35875}">
      <dsp:nvSpPr>
        <dsp:cNvPr id="0" name=""/>
        <dsp:cNvSpPr/>
      </dsp:nvSpPr>
      <dsp:spPr>
        <a:xfrm>
          <a:off x="0" y="0"/>
          <a:ext cx="4004772" cy="400477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6E65106-D81D-471E-992C-EE8B02F4BC54}">
      <dsp:nvSpPr>
        <dsp:cNvPr id="0" name=""/>
        <dsp:cNvSpPr/>
      </dsp:nvSpPr>
      <dsp:spPr>
        <a:xfrm>
          <a:off x="2002386" y="0"/>
          <a:ext cx="5884313" cy="40047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smtClean="0"/>
            <a:t>على قسمين:</a:t>
          </a:r>
          <a:endParaRPr lang="en-US" sz="1800" kern="1200"/>
        </a:p>
      </dsp:txBody>
      <dsp:txXfrm>
        <a:off x="2002386" y="0"/>
        <a:ext cx="5884313" cy="851014"/>
      </dsp:txXfrm>
    </dsp:sp>
    <dsp:sp modelId="{37D8857E-8CE9-4980-93A7-9E983403B523}">
      <dsp:nvSpPr>
        <dsp:cNvPr id="0" name=""/>
        <dsp:cNvSpPr/>
      </dsp:nvSpPr>
      <dsp:spPr>
        <a:xfrm>
          <a:off x="525626" y="851014"/>
          <a:ext cx="2953519" cy="295351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3494510"/>
            <a:satOff val="-663"/>
            <a:lumOff val="-333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0C5DDA8-76C6-4B09-8BE1-9F8F76A1CE41}">
      <dsp:nvSpPr>
        <dsp:cNvPr id="0" name=""/>
        <dsp:cNvSpPr/>
      </dsp:nvSpPr>
      <dsp:spPr>
        <a:xfrm>
          <a:off x="2002386" y="851014"/>
          <a:ext cx="5884313" cy="29535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494510"/>
              <a:satOff val="-663"/>
              <a:lumOff val="-33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u="sng" kern="1200" smtClean="0"/>
            <a:t>القسم الأول: </a:t>
          </a:r>
          <a:r>
            <a:rPr lang="ar-IQ" sz="1800" b="1" kern="1200" smtClean="0"/>
            <a:t> حرفا امتناع لوجود، أي امتناع الجواب لوجود الشرط. غير جازمين لا محل لهما من الإعراب. ويليهما دائماً اسم مرفوع، يعرب مبتدأ وخبره محذوف وجوباً. </a:t>
          </a:r>
          <a:endParaRPr lang="en-US" sz="1800" kern="1200"/>
        </a:p>
      </dsp:txBody>
      <dsp:txXfrm>
        <a:off x="2002386" y="851014"/>
        <a:ext cx="5884313" cy="851014"/>
      </dsp:txXfrm>
    </dsp:sp>
    <dsp:sp modelId="{69F9F5CB-939A-4DDA-AA3E-3645DA1AFEB8}">
      <dsp:nvSpPr>
        <dsp:cNvPr id="0" name=""/>
        <dsp:cNvSpPr/>
      </dsp:nvSpPr>
      <dsp:spPr>
        <a:xfrm>
          <a:off x="1051252" y="1702028"/>
          <a:ext cx="1902266" cy="190226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6989019"/>
            <a:satOff val="-1325"/>
            <a:lumOff val="-666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1902EFA-33D6-40DB-9FFE-E2923247994A}">
      <dsp:nvSpPr>
        <dsp:cNvPr id="0" name=""/>
        <dsp:cNvSpPr/>
      </dsp:nvSpPr>
      <dsp:spPr>
        <a:xfrm>
          <a:off x="2002386" y="1702028"/>
          <a:ext cx="5884313" cy="19022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6989019"/>
              <a:satOff val="-1325"/>
              <a:lumOff val="-66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smtClean="0"/>
            <a:t>أما جوابهما فمثل جواب لو يقترن باللام إذا كان ماضياً مثبتاً ويتجرد منها إذا كان منفيا. نحو: " لولا زيد لاكرمتك، ولوما زيد لاكرمتك، ولوما زيد ما جاء عمرو، ولو ما زيد لم يجئ عمرو ". </a:t>
          </a:r>
          <a:endParaRPr lang="en-US" sz="1800" kern="1200"/>
        </a:p>
      </dsp:txBody>
      <dsp:txXfrm>
        <a:off x="2002386" y="1702028"/>
        <a:ext cx="5884313" cy="851014"/>
      </dsp:txXfrm>
    </dsp:sp>
    <dsp:sp modelId="{528A3AE6-91D1-461D-884A-0D0DD49BF4B3}">
      <dsp:nvSpPr>
        <dsp:cNvPr id="0" name=""/>
        <dsp:cNvSpPr/>
      </dsp:nvSpPr>
      <dsp:spPr>
        <a:xfrm>
          <a:off x="1576878" y="2553042"/>
          <a:ext cx="851014" cy="85101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B08EE3F-6823-4133-ABBF-6E2700450E2D}">
      <dsp:nvSpPr>
        <dsp:cNvPr id="0" name=""/>
        <dsp:cNvSpPr/>
      </dsp:nvSpPr>
      <dsp:spPr>
        <a:xfrm>
          <a:off x="2002386" y="2553042"/>
          <a:ext cx="5884313" cy="8510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0483529"/>
              <a:satOff val="-1988"/>
              <a:lumOff val="-99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800" b="1" kern="1200" smtClean="0"/>
            <a:t>فزيد هنا مبتدأ، وخبره محذوف وجوبا، والتقدير: لولا زيد موجود.</a:t>
          </a:r>
          <a:endParaRPr lang="en-US" sz="1800" kern="1200"/>
        </a:p>
      </dsp:txBody>
      <dsp:txXfrm>
        <a:off x="2002386" y="2553042"/>
        <a:ext cx="5884313" cy="85101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2C700-CA28-4EBC-9BF0-EA4E0CC784E8}">
      <dsp:nvSpPr>
        <dsp:cNvPr id="0" name=""/>
        <dsp:cNvSpPr/>
      </dsp:nvSpPr>
      <dsp:spPr>
        <a:xfrm>
          <a:off x="0" y="436"/>
          <a:ext cx="75209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BF2BEF-7A7E-466C-8F6C-0FFE9E1C1A6F}">
      <dsp:nvSpPr>
        <dsp:cNvPr id="0" name=""/>
        <dsp:cNvSpPr/>
      </dsp:nvSpPr>
      <dsp:spPr>
        <a:xfrm>
          <a:off x="0" y="436"/>
          <a:ext cx="7520940" cy="715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b="1" kern="1200" smtClean="0"/>
            <a:t>تكون (لولا) حرف تحضيض بمعنى (هلّا)، فإذا دخلت على المضارع أفادت: </a:t>
          </a:r>
          <a:endParaRPr lang="en-US" sz="2100" kern="1200"/>
        </a:p>
      </dsp:txBody>
      <dsp:txXfrm>
        <a:off x="0" y="436"/>
        <a:ext cx="7520940" cy="715795"/>
      </dsp:txXfrm>
    </dsp:sp>
    <dsp:sp modelId="{CCEB448E-65AA-4BDA-A625-4C2799B6B246}">
      <dsp:nvSpPr>
        <dsp:cNvPr id="0" name=""/>
        <dsp:cNvSpPr/>
      </dsp:nvSpPr>
      <dsp:spPr>
        <a:xfrm>
          <a:off x="0" y="716231"/>
          <a:ext cx="7520940" cy="0"/>
        </a:xfrm>
        <a:prstGeom prst="line">
          <a:avLst/>
        </a:prstGeom>
        <a:solidFill>
          <a:schemeClr val="accent2">
            <a:hueOff val="2620882"/>
            <a:satOff val="-497"/>
            <a:lumOff val="-2500"/>
            <a:alphaOff val="0"/>
          </a:schemeClr>
        </a:solidFill>
        <a:ln w="25400" cap="flat" cmpd="sng" algn="ctr">
          <a:solidFill>
            <a:schemeClr val="accent2">
              <a:hueOff val="2620882"/>
              <a:satOff val="-497"/>
              <a:lumOff val="-2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EB2359-62DA-431E-846F-138D207EFA9B}">
      <dsp:nvSpPr>
        <dsp:cNvPr id="0" name=""/>
        <dsp:cNvSpPr/>
      </dsp:nvSpPr>
      <dsp:spPr>
        <a:xfrm>
          <a:off x="0" y="716231"/>
          <a:ext cx="7520940" cy="715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b="1" kern="1200" smtClean="0"/>
            <a:t>التحضيض كقوله تعالى: ((لَوْلَا تَسْتَغْفِرُونَ اللَّهَ لَعَلَّكُمْ تُرْحَمُونَ)) </a:t>
          </a:r>
          <a:endParaRPr lang="en-US" sz="2100" kern="1200"/>
        </a:p>
      </dsp:txBody>
      <dsp:txXfrm>
        <a:off x="0" y="716231"/>
        <a:ext cx="7520940" cy="715795"/>
      </dsp:txXfrm>
    </dsp:sp>
    <dsp:sp modelId="{1FBC37DE-4DEB-456E-81E4-F09D6F3741B3}">
      <dsp:nvSpPr>
        <dsp:cNvPr id="0" name=""/>
        <dsp:cNvSpPr/>
      </dsp:nvSpPr>
      <dsp:spPr>
        <a:xfrm>
          <a:off x="0" y="1432026"/>
          <a:ext cx="7520940" cy="0"/>
        </a:xfrm>
        <a:prstGeom prst="line">
          <a:avLst/>
        </a:prstGeom>
        <a:solidFill>
          <a:schemeClr val="accent2">
            <a:hueOff val="5241764"/>
            <a:satOff val="-994"/>
            <a:lumOff val="-5000"/>
            <a:alphaOff val="0"/>
          </a:schemeClr>
        </a:solidFill>
        <a:ln w="25400" cap="flat" cmpd="sng" algn="ctr">
          <a:solidFill>
            <a:schemeClr val="accent2">
              <a:hueOff val="5241764"/>
              <a:satOff val="-994"/>
              <a:lumOff val="-5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9215DF-B237-48FA-B140-535BF4942509}">
      <dsp:nvSpPr>
        <dsp:cNvPr id="0" name=""/>
        <dsp:cNvSpPr/>
      </dsp:nvSpPr>
      <dsp:spPr>
        <a:xfrm>
          <a:off x="0" y="1432026"/>
          <a:ext cx="7520940" cy="715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b="1" kern="1200" smtClean="0"/>
            <a:t>- أو العرض كقوله تعالى: ((لَوْلَا يُعَذِّبُنَا اللَّهُ بِمَا نَقُولُ)).</a:t>
          </a:r>
          <a:endParaRPr lang="en-US" sz="2100" kern="1200"/>
        </a:p>
      </dsp:txBody>
      <dsp:txXfrm>
        <a:off x="0" y="1432026"/>
        <a:ext cx="7520940" cy="715795"/>
      </dsp:txXfrm>
    </dsp:sp>
    <dsp:sp modelId="{566F1057-4C23-4452-95F0-86147BEDC222}">
      <dsp:nvSpPr>
        <dsp:cNvPr id="0" name=""/>
        <dsp:cNvSpPr/>
      </dsp:nvSpPr>
      <dsp:spPr>
        <a:xfrm>
          <a:off x="0" y="2147822"/>
          <a:ext cx="7520940" cy="0"/>
        </a:xfrm>
        <a:prstGeom prst="line">
          <a:avLst/>
        </a:prstGeom>
        <a:solidFill>
          <a:schemeClr val="accent2">
            <a:hueOff val="7862647"/>
            <a:satOff val="-1491"/>
            <a:lumOff val="-7499"/>
            <a:alphaOff val="0"/>
          </a:schemeClr>
        </a:solidFill>
        <a:ln w="25400" cap="flat" cmpd="sng" algn="ctr">
          <a:solidFill>
            <a:schemeClr val="accent2">
              <a:hueOff val="7862647"/>
              <a:satOff val="-1491"/>
              <a:lumOff val="-74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3350C7-81CA-43B7-9E33-39D92A71A2BA}">
      <dsp:nvSpPr>
        <dsp:cNvPr id="0" name=""/>
        <dsp:cNvSpPr/>
      </dsp:nvSpPr>
      <dsp:spPr>
        <a:xfrm>
          <a:off x="0" y="2147822"/>
          <a:ext cx="7520940" cy="715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b="1" kern="1200" smtClean="0"/>
            <a:t>والفرق بين التحضيض والعرض هو أنَّ الأول ترغيب بقوة لفعل الشيء أو تركه، أمّا الثاني فهو طلب فعل الشيء بلين ورفق.</a:t>
          </a:r>
          <a:endParaRPr lang="en-US" sz="2100" kern="1200"/>
        </a:p>
      </dsp:txBody>
      <dsp:txXfrm>
        <a:off x="0" y="2147822"/>
        <a:ext cx="7520940" cy="715795"/>
      </dsp:txXfrm>
    </dsp:sp>
    <dsp:sp modelId="{A1918099-4ACF-4B16-A179-6418071625F1}">
      <dsp:nvSpPr>
        <dsp:cNvPr id="0" name=""/>
        <dsp:cNvSpPr/>
      </dsp:nvSpPr>
      <dsp:spPr>
        <a:xfrm>
          <a:off x="0" y="2863617"/>
          <a:ext cx="7520940" cy="0"/>
        </a:xfrm>
        <a:prstGeom prst="line">
          <a:avLst/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 w="25400" cap="flat" cmpd="sng" algn="ctr">
          <a:solidFill>
            <a:schemeClr val="accent2">
              <a:hueOff val="10483529"/>
              <a:satOff val="-1988"/>
              <a:lumOff val="-99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C7DE7F-4ACF-4BB2-AADA-0C3A96950A6E}">
      <dsp:nvSpPr>
        <dsp:cNvPr id="0" name=""/>
        <dsp:cNvSpPr/>
      </dsp:nvSpPr>
      <dsp:spPr>
        <a:xfrm>
          <a:off x="0" y="2863617"/>
          <a:ext cx="7520940" cy="715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100" b="1" kern="1200" dirty="0" smtClean="0"/>
            <a:t>- وأمّا إذا دخلت على فعل ماض أفادت التوبيخ والتنديم نحو قوله تعالى: ((لَوْلَا جَاءُوا عَلَيْهِ بِأَرْبَعَةِ شُهَدَاءَ)).</a:t>
          </a:r>
          <a:endParaRPr lang="en-US" sz="2100" kern="1200" dirty="0"/>
        </a:p>
      </dsp:txBody>
      <dsp:txXfrm>
        <a:off x="0" y="2863617"/>
        <a:ext cx="7520940" cy="715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F7640-2DC4-4053-8F02-02DC1BE0AA4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E9BD6-DDD8-408F-9E28-98D673FBA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>
          <a:xfrm>
            <a:off x="914400" y="3314700"/>
            <a:ext cx="7315200" cy="3086100"/>
          </a:xfrm>
          <a:solidFill>
            <a:schemeClr val="accent2"/>
          </a:solidFill>
        </p:spPr>
        <p:txBody>
          <a:bodyPr/>
          <a:lstStyle/>
          <a:p>
            <a:r>
              <a:rPr lang="ar-IQ" sz="1200" dirty="0" smtClean="0">
                <a:solidFill>
                  <a:schemeClr val="tx1"/>
                </a:solidFill>
              </a:rPr>
              <a:t>شرح</a:t>
            </a:r>
            <a:r>
              <a:rPr lang="ar-IQ" sz="1200" baseline="0" dirty="0" smtClean="0">
                <a:solidFill>
                  <a:schemeClr val="tx1"/>
                </a:solidFill>
              </a:rPr>
              <a:t> ابن عقيل </a:t>
            </a:r>
            <a:endParaRPr lang="ar-IQ" sz="3600" dirty="0" smtClean="0">
              <a:solidFill>
                <a:srgbClr val="FFFF00"/>
              </a:solidFill>
            </a:endParaRPr>
          </a:p>
          <a:p>
            <a:r>
              <a:rPr lang="ar-IQ" sz="3600" dirty="0" smtClean="0">
                <a:solidFill>
                  <a:srgbClr val="FFFF00"/>
                </a:solidFill>
              </a:rPr>
              <a:t>شرح ابن عقيل</a:t>
            </a:r>
          </a:p>
          <a:p>
            <a:r>
              <a:rPr lang="ar-IQ" sz="3600" dirty="0" smtClean="0">
                <a:solidFill>
                  <a:srgbClr val="FFFF00"/>
                </a:solidFill>
              </a:rPr>
              <a:t> وكتاب النحو الوافي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E9BD6-DDD8-408F-9E28-98D673FBA7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81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E9BD6-DDD8-408F-9E28-98D673FBA7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81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70ADCA1-97BB-49F3-9D86-B7CB24D813C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wheel spokes="1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3505200" cy="3648636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ar-IQ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محاضرة النحو </a:t>
            </a:r>
            <a:br>
              <a:rPr lang="ar-IQ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المرحلة </a:t>
            </a:r>
            <a:r>
              <a:rPr lang="ar-IQ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الرابعة</a:t>
            </a:r>
            <a:br>
              <a:rPr lang="ar-IQ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كلية التربية </a:t>
            </a:r>
            <a:r>
              <a:rPr lang="ar-IQ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للبنات </a:t>
            </a:r>
            <a:r>
              <a:rPr lang="ar-IQ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قسم اللغة </a:t>
            </a:r>
            <a:r>
              <a:rPr lang="ar-IQ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العربية  </a:t>
            </a:r>
            <a:br>
              <a:rPr lang="ar-IQ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جامعة بغداد</a:t>
            </a:r>
            <a:br>
              <a:rPr lang="ar-IQ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IQ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ar-IQ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724401" y="2819400"/>
            <a:ext cx="3309803" cy="3505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/>
            <a:r>
              <a:rPr lang="ar-IQ" sz="4400" b="1" dirty="0" smtClean="0">
                <a:solidFill>
                  <a:srgbClr val="FF0000"/>
                </a:solidFill>
                <a:cs typeface="Akhbar MT" pitchFamily="2" charset="-78"/>
              </a:rPr>
              <a:t>الموضوع:</a:t>
            </a:r>
          </a:p>
          <a:p>
            <a:pPr algn="ctr"/>
            <a:r>
              <a:rPr lang="ar-IQ" sz="3600" b="1" dirty="0" smtClean="0">
                <a:solidFill>
                  <a:srgbClr val="FF0000"/>
                </a:solidFill>
                <a:cs typeface="Akhbar MT" pitchFamily="2" charset="-78"/>
              </a:rPr>
              <a:t> لو ولولا ولوما وأما </a:t>
            </a:r>
            <a:endParaRPr lang="ar-IQ" sz="5400" b="1" dirty="0">
              <a:solidFill>
                <a:srgbClr val="0070C0"/>
              </a:solidFill>
              <a:cs typeface="Akhbar MT" pitchFamily="2" charset="-78"/>
            </a:endParaRPr>
          </a:p>
          <a:p>
            <a:pPr algn="ctr"/>
            <a:endParaRPr lang="ar-IQ" sz="2800" b="1" dirty="0" smtClean="0">
              <a:solidFill>
                <a:srgbClr val="0070C0"/>
              </a:solidFill>
              <a:cs typeface="Akhbar MT" pitchFamily="2" charset="-78"/>
            </a:endParaRPr>
          </a:p>
          <a:p>
            <a:pPr algn="ctr"/>
            <a:r>
              <a:rPr lang="ar-IQ" sz="2800" b="1" dirty="0" err="1" smtClean="0">
                <a:solidFill>
                  <a:srgbClr val="0070C0"/>
                </a:solidFill>
                <a:cs typeface="Akhbar MT" pitchFamily="2" charset="-78"/>
              </a:rPr>
              <a:t>أ.د</a:t>
            </a:r>
            <a:r>
              <a:rPr lang="ar-IQ" sz="2800" b="1" dirty="0" smtClean="0">
                <a:solidFill>
                  <a:srgbClr val="0070C0"/>
                </a:solidFill>
                <a:cs typeface="Akhbar MT" pitchFamily="2" charset="-78"/>
              </a:rPr>
              <a:t>. حسن منديل حسن </a:t>
            </a:r>
          </a:p>
          <a:p>
            <a:pPr algn="ctr"/>
            <a:r>
              <a:rPr lang="ar-IQ" sz="2800" b="1" dirty="0" smtClean="0">
                <a:solidFill>
                  <a:srgbClr val="0070C0"/>
                </a:solidFill>
                <a:cs typeface="Akhbar MT" pitchFamily="2" charset="-78"/>
              </a:rPr>
              <a:t>مدرس المادة</a:t>
            </a:r>
            <a:endParaRPr lang="en-US" sz="2800" b="1" dirty="0">
              <a:solidFill>
                <a:srgbClr val="0070C0"/>
              </a:solidFill>
              <a:cs typeface="Akhbar MT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0"/>
            <a:ext cx="29718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9915754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  <a:cs typeface="+mn-cs"/>
              </a:rPr>
              <a:t>فاء أما</a:t>
            </a:r>
            <a:endParaRPr lang="en-US" b="1" dirty="0">
              <a:solidFill>
                <a:srgbClr val="FF0000"/>
              </a:solidFill>
              <a:cs typeface="+mn-cs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2647525"/>
              </p:ext>
            </p:extLst>
          </p:nvPr>
        </p:nvGraphicFramePr>
        <p:xfrm>
          <a:off x="457200" y="1100628"/>
          <a:ext cx="7886700" cy="3928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935575"/>
      </p:ext>
    </p:extLst>
  </p:cSld>
  <p:clrMapOvr>
    <a:masterClrMapping/>
  </p:clrMapOvr>
  <p:transition spd="slow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>
                <a:solidFill>
                  <a:srgbClr val="FF0000"/>
                </a:solidFill>
                <a:latin typeface="Times New Roman"/>
                <a:ea typeface="Times New Roman"/>
              </a:rPr>
              <a:t>لولا ولوما</a:t>
            </a:r>
            <a:endParaRPr lang="en-US" b="1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906497"/>
              </p:ext>
            </p:extLst>
          </p:nvPr>
        </p:nvGraphicFramePr>
        <p:xfrm>
          <a:off x="457200" y="1100628"/>
          <a:ext cx="7886700" cy="4004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مستطيل 3"/>
          <p:cNvSpPr/>
          <p:nvPr/>
        </p:nvSpPr>
        <p:spPr>
          <a:xfrm>
            <a:off x="1682750" y="6109514"/>
            <a:ext cx="228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-342900" algn="r" rtl="1"/>
            <a:r>
              <a:rPr lang="ar-IQ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شرح ابن عقيل: ( 2/ 392 – 404 )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en-US" sz="1200" b="1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7790127"/>
      </p:ext>
    </p:extLst>
  </p:cSld>
  <p:clrMapOvr>
    <a:masterClrMapping/>
  </p:clrMapOvr>
  <p:transition spd="slow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>
                <a:solidFill>
                  <a:srgbClr val="FF0000"/>
                </a:solidFill>
                <a:latin typeface="Times New Roman"/>
                <a:ea typeface="Times New Roman"/>
              </a:rPr>
              <a:t>اعراب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8600" y="1100628"/>
            <a:ext cx="8115300" cy="4080972"/>
          </a:xfrm>
        </p:spPr>
        <p:txBody>
          <a:bodyPr>
            <a:noAutofit/>
          </a:bodyPr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IQ" sz="2800" dirty="0" smtClean="0">
                <a:latin typeface="Times New Roman"/>
                <a:ea typeface="Times New Roman"/>
              </a:rPr>
              <a:t>- </a:t>
            </a:r>
            <a:r>
              <a:rPr lang="ar-IQ" sz="28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لولا </a:t>
            </a:r>
            <a:r>
              <a:rPr lang="ar-IQ" sz="2800" dirty="0">
                <a:solidFill>
                  <a:srgbClr val="FF0000"/>
                </a:solidFill>
                <a:latin typeface="Times New Roman"/>
                <a:ea typeface="Times New Roman"/>
              </a:rPr>
              <a:t>الحياء لهاجني استعبار</a:t>
            </a:r>
            <a:r>
              <a:rPr lang="ar-IQ" sz="2800" dirty="0">
                <a:latin typeface="Times New Roman"/>
                <a:ea typeface="Times New Roman"/>
              </a:rPr>
              <a:t>.</a:t>
            </a:r>
            <a:endParaRPr lang="en-US" sz="2000" dirty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sz="2400" dirty="0">
                <a:latin typeface="Times New Roman"/>
                <a:ea typeface="Times New Roman"/>
              </a:rPr>
              <a:t>لولا: حرف امتناع لوجود غير جازم متضمن معنى الشرط لا محل له من الإعراب.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sz="2400" dirty="0">
                <a:latin typeface="Times New Roman"/>
                <a:ea typeface="Times New Roman"/>
              </a:rPr>
              <a:t>الحياء: مبتدأ وخبره محذوف وجوباً تقديره (موجود) مرفوع وعلامة رفعه الضمة الظاهرة على آخره.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sz="2400" dirty="0">
                <a:latin typeface="Times New Roman"/>
                <a:ea typeface="Times New Roman"/>
              </a:rPr>
              <a:t>لهاجني: اللام واقعة في جواب الشرط حرف لا محل من الإعراب.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sz="2400" dirty="0">
                <a:latin typeface="Times New Roman"/>
                <a:ea typeface="Times New Roman"/>
              </a:rPr>
              <a:t>هاجني: فعل وفاعل ومفعول به، وجملة (هاجني استعبار) لا محل لها من الإعراب لأنها جواب شرط غير جازم.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Arial"/>
                <a:ea typeface="Times New Roman"/>
              </a:rPr>
              <a:t> 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sz="2400" u="sng" dirty="0">
                <a:latin typeface="Times New Roman"/>
                <a:ea typeface="Times New Roman"/>
              </a:rPr>
              <a:t>شواهد من القرآن الكريم:</a:t>
            </a:r>
            <a:r>
              <a:rPr lang="ar-IQ" sz="2400" dirty="0">
                <a:latin typeface="Times New Roman"/>
                <a:ea typeface="Times New Roman"/>
              </a:rPr>
              <a:t>  قوله تعالى: { ولولا دفع الله الناس بعضهم ببعض لفسدت الأرض }</a:t>
            </a:r>
            <a:r>
              <a:rPr lang="ar-IQ" sz="1200" dirty="0">
                <a:latin typeface="Times New Roman"/>
                <a:ea typeface="Times New Roman"/>
              </a:rPr>
              <a:t>17 لقمان</a:t>
            </a:r>
            <a:r>
              <a:rPr lang="ar-IQ" sz="2400" dirty="0">
                <a:latin typeface="Times New Roman"/>
                <a:ea typeface="Times New Roman"/>
              </a:rPr>
              <a:t>. وقوله تعالى: ((فَلَوْلَا فَضْلُ اللَّهِ عَلَيْكُمْ وَرَحْمَتُهُ لَكُنْتُمْ مِنَ الْخَاسِرِينَ))(البقرة من الآية/64)، قوله تعالى: ((وَلَوْلَا فَضْلُ اللَّهِ عَلَيْكُمْ وَرَحْمَتُهُ مَا زَكَى مِنْكُمْ مِنْ أَحَدٍ أَبَدًا)) (النور من الآية/21</a:t>
            </a:r>
            <a:r>
              <a:rPr lang="ar-IQ" sz="2400" dirty="0" smtClean="0">
                <a:latin typeface="Times New Roman"/>
                <a:ea typeface="Times New Roman"/>
              </a:rPr>
              <a:t>). </a:t>
            </a:r>
            <a:endParaRPr lang="en-US" sz="1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4861901"/>
      </p:ext>
    </p:extLst>
  </p:cSld>
  <p:clrMapOvr>
    <a:masterClrMapping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u="sng" dirty="0">
                <a:solidFill>
                  <a:srgbClr val="FF0000"/>
                </a:solidFill>
                <a:latin typeface="Times New Roman"/>
                <a:ea typeface="Times New Roman"/>
              </a:rPr>
              <a:t>القسم </a:t>
            </a:r>
            <a:r>
              <a:rPr lang="ar-IQ" b="1" u="sng" dirty="0" smtClean="0">
                <a:solidFill>
                  <a:srgbClr val="FF0000"/>
                </a:solidFill>
                <a:latin typeface="Times New Roman"/>
                <a:ea typeface="Times New Roman"/>
              </a:rPr>
              <a:t>الثاني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00628"/>
            <a:ext cx="7886700" cy="4004772"/>
          </a:xfrm>
        </p:spPr>
        <p:txBody>
          <a:bodyPr>
            <a:normAutofit fontScale="92500" lnSpcReduction="20000"/>
          </a:bodyPr>
          <a:lstStyle/>
          <a:p>
            <a:pPr marL="0" marR="0" algn="r" rt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ar-IQ" sz="2400" dirty="0" smtClean="0">
                <a:latin typeface="Times New Roman"/>
                <a:ea typeface="Times New Roman"/>
              </a:rPr>
              <a:t>للدلالة </a:t>
            </a:r>
            <a:r>
              <a:rPr lang="ar-IQ" sz="2400" dirty="0">
                <a:latin typeface="Times New Roman"/>
                <a:ea typeface="Times New Roman"/>
              </a:rPr>
              <a:t>على التحضيض، ويختصان حينئذ بالفعل فلا تدخل على </a:t>
            </a:r>
            <a:r>
              <a:rPr lang="ar-IQ" sz="2400" dirty="0" smtClean="0">
                <a:latin typeface="Times New Roman"/>
                <a:ea typeface="Times New Roman"/>
              </a:rPr>
              <a:t>الاسم، </a:t>
            </a:r>
            <a:r>
              <a:rPr lang="ar-IQ" sz="2400" dirty="0">
                <a:latin typeface="Times New Roman"/>
                <a:ea typeface="Times New Roman"/>
              </a:rPr>
              <a:t>نحو: " </a:t>
            </a:r>
            <a:r>
              <a:rPr lang="ar-IQ" sz="2400" dirty="0">
                <a:solidFill>
                  <a:srgbClr val="FF0000"/>
                </a:solidFill>
                <a:latin typeface="Times New Roman"/>
                <a:ea typeface="Times New Roman"/>
              </a:rPr>
              <a:t>لولا ضربت زيدا، </a:t>
            </a:r>
            <a:r>
              <a:rPr lang="ar-IQ" sz="24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ولوما </a:t>
            </a:r>
            <a:r>
              <a:rPr lang="ar-IQ" sz="2400" dirty="0">
                <a:solidFill>
                  <a:srgbClr val="FF0000"/>
                </a:solidFill>
                <a:latin typeface="Times New Roman"/>
                <a:ea typeface="Times New Roman"/>
              </a:rPr>
              <a:t>قتلت بكرا </a:t>
            </a:r>
            <a:r>
              <a:rPr lang="ar-IQ" sz="2400" dirty="0" smtClean="0">
                <a:latin typeface="Times New Roman"/>
                <a:ea typeface="Times New Roman"/>
              </a:rPr>
              <a:t>".</a:t>
            </a:r>
          </a:p>
          <a:p>
            <a:pPr marL="0" marR="0" algn="r" rt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ar-IQ" sz="2400" dirty="0" smtClean="0">
                <a:latin typeface="Times New Roman"/>
                <a:ea typeface="Times New Roman"/>
              </a:rPr>
              <a:t> </a:t>
            </a:r>
            <a:r>
              <a:rPr lang="ar-IQ" sz="2400" dirty="0">
                <a:latin typeface="Times New Roman"/>
                <a:ea typeface="Times New Roman"/>
              </a:rPr>
              <a:t>فإن قصدت بهما التوبيخ كان الفعل ماضيا، وإن قصدت بهما الحث على الفعل كان مستقبلا بمنزلة فعل الامر، كقوله تعالى: (</a:t>
            </a:r>
            <a:r>
              <a:rPr lang="ar-IQ" sz="2400" dirty="0">
                <a:solidFill>
                  <a:srgbClr val="FF0000"/>
                </a:solidFill>
                <a:latin typeface="Times New Roman"/>
                <a:ea typeface="Times New Roman"/>
              </a:rPr>
              <a:t>فلولا نفر من كل فرقة منهم طائفة ليتفقهوا</a:t>
            </a:r>
            <a:r>
              <a:rPr lang="ar-IQ" sz="2400" dirty="0">
                <a:latin typeface="Times New Roman"/>
                <a:ea typeface="Times New Roman"/>
              </a:rPr>
              <a:t>) أي: </a:t>
            </a:r>
            <a:r>
              <a:rPr lang="ar-IQ" sz="2400" dirty="0" smtClean="0">
                <a:latin typeface="Times New Roman"/>
                <a:ea typeface="Times New Roman"/>
              </a:rPr>
              <a:t>لينفر.</a:t>
            </a:r>
          </a:p>
          <a:p>
            <a:pPr marL="0" marR="0" algn="r" rt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ar-IQ" sz="2400" dirty="0" smtClean="0">
                <a:latin typeface="Times New Roman"/>
                <a:ea typeface="Times New Roman"/>
              </a:rPr>
              <a:t>وبقية </a:t>
            </a:r>
            <a:r>
              <a:rPr lang="ar-IQ" sz="2400" dirty="0">
                <a:latin typeface="Times New Roman"/>
                <a:ea typeface="Times New Roman"/>
              </a:rPr>
              <a:t>أدوات التحضيض حكمها كذلك، فتقول: " </a:t>
            </a:r>
            <a:r>
              <a:rPr lang="ar-IQ" sz="2400" dirty="0">
                <a:solidFill>
                  <a:srgbClr val="FF0000"/>
                </a:solidFill>
                <a:latin typeface="Times New Roman"/>
                <a:ea typeface="Times New Roman"/>
              </a:rPr>
              <a:t>هلا ضربت زيدا، وألا فعلت كذا </a:t>
            </a:r>
            <a:r>
              <a:rPr lang="ar-IQ" sz="2400" dirty="0">
                <a:latin typeface="Times New Roman"/>
                <a:ea typeface="Times New Roman"/>
              </a:rPr>
              <a:t>" وألا مخففة </a:t>
            </a:r>
            <a:r>
              <a:rPr lang="ar-IQ" sz="2400" dirty="0" err="1">
                <a:latin typeface="Times New Roman"/>
                <a:ea typeface="Times New Roman"/>
              </a:rPr>
              <a:t>كألا</a:t>
            </a:r>
            <a:r>
              <a:rPr lang="ar-IQ" sz="2400" dirty="0">
                <a:latin typeface="Times New Roman"/>
                <a:ea typeface="Times New Roman"/>
              </a:rPr>
              <a:t> </a:t>
            </a:r>
            <a:r>
              <a:rPr lang="ar-IQ" sz="2400" dirty="0" smtClean="0">
                <a:latin typeface="Times New Roman"/>
                <a:ea typeface="Times New Roman"/>
              </a:rPr>
              <a:t>مشددة.</a:t>
            </a:r>
            <a:endParaRPr lang="ar-IQ" sz="1800" dirty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ar-IQ" sz="2400" dirty="0" smtClean="0">
                <a:latin typeface="Times New Roman"/>
                <a:ea typeface="Times New Roman"/>
              </a:rPr>
              <a:t>وقد </a:t>
            </a:r>
            <a:r>
              <a:rPr lang="ar-IQ" sz="2400" dirty="0">
                <a:latin typeface="Times New Roman"/>
                <a:ea typeface="Times New Roman"/>
              </a:rPr>
              <a:t>يقع الاسم بعدها، ويكون معمولا لفعل مضمر، أو لفعل مؤخر عن الاسم: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sz="2400" dirty="0" err="1">
                <a:latin typeface="Times New Roman"/>
                <a:ea typeface="Times New Roman"/>
              </a:rPr>
              <a:t>فالاول</a:t>
            </a:r>
            <a:r>
              <a:rPr lang="ar-IQ" sz="2400" dirty="0">
                <a:latin typeface="Times New Roman"/>
                <a:ea typeface="Times New Roman"/>
              </a:rPr>
              <a:t> كقوله:          </a:t>
            </a:r>
            <a:r>
              <a:rPr lang="ar-IQ" sz="2400" dirty="0">
                <a:solidFill>
                  <a:srgbClr val="FF0000"/>
                </a:solidFill>
                <a:latin typeface="Times New Roman"/>
                <a:ea typeface="Times New Roman"/>
              </a:rPr>
              <a:t>هلا التقدم والقلوب صحاح </a:t>
            </a:r>
            <a:endParaRPr lang="en-US" sz="18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sz="2400" dirty="0">
                <a:latin typeface="Times New Roman"/>
                <a:ea typeface="Times New Roman"/>
              </a:rPr>
              <a:t>الشاهد: " التقدم " مرفوع بفعل محذوف، وتقديره: هلا وجد التقدم</a:t>
            </a:r>
            <a:r>
              <a:rPr lang="ar-IQ" sz="2400" dirty="0" smtClean="0">
                <a:latin typeface="Times New Roman"/>
                <a:ea typeface="Times New Roman"/>
              </a:rPr>
              <a:t>.</a:t>
            </a:r>
            <a:endParaRPr lang="ar-IQ" sz="1800" dirty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sz="1800" dirty="0">
                <a:latin typeface="Times New Roman"/>
                <a:ea typeface="Times New Roman"/>
              </a:rPr>
              <a:t>-</a:t>
            </a:r>
            <a:r>
              <a:rPr lang="ar-IQ" sz="2400" dirty="0" smtClean="0">
                <a:latin typeface="Times New Roman"/>
                <a:ea typeface="Times New Roman"/>
              </a:rPr>
              <a:t> </a:t>
            </a:r>
            <a:r>
              <a:rPr lang="ar-IQ" sz="2400" dirty="0">
                <a:latin typeface="Times New Roman"/>
                <a:ea typeface="Times New Roman"/>
              </a:rPr>
              <a:t>ومثله قوله: </a:t>
            </a:r>
            <a:r>
              <a:rPr lang="ar-IQ" sz="2400" dirty="0">
                <a:solidFill>
                  <a:srgbClr val="FF0000"/>
                </a:solidFill>
                <a:latin typeface="Times New Roman"/>
                <a:ea typeface="Times New Roman"/>
              </a:rPr>
              <a:t>تعدون عقر النيب أفضل مجدكم * بنى </a:t>
            </a:r>
            <a:r>
              <a:rPr lang="ar-IQ" sz="2400" dirty="0" err="1">
                <a:solidFill>
                  <a:srgbClr val="FF0000"/>
                </a:solidFill>
                <a:latin typeface="Times New Roman"/>
                <a:ea typeface="Times New Roman"/>
              </a:rPr>
              <a:t>ضوطرى</a:t>
            </a:r>
            <a:r>
              <a:rPr lang="ar-IQ" sz="2400" dirty="0">
                <a:solidFill>
                  <a:srgbClr val="FF0000"/>
                </a:solidFill>
                <a:latin typeface="Times New Roman"/>
                <a:ea typeface="Times New Roman"/>
              </a:rPr>
              <a:t>، لولا </a:t>
            </a:r>
            <a:r>
              <a:rPr lang="ar-IQ" sz="2400" dirty="0" err="1">
                <a:solidFill>
                  <a:srgbClr val="FF0000"/>
                </a:solidFill>
                <a:latin typeface="Times New Roman"/>
                <a:ea typeface="Times New Roman"/>
              </a:rPr>
              <a:t>الكمى</a:t>
            </a:r>
            <a:r>
              <a:rPr lang="ar-IQ" sz="2400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ar-IQ" sz="2400" dirty="0" err="1">
                <a:solidFill>
                  <a:srgbClr val="FF0000"/>
                </a:solidFill>
                <a:latin typeface="Times New Roman"/>
                <a:ea typeface="Times New Roman"/>
              </a:rPr>
              <a:t>المقنعا</a:t>
            </a:r>
            <a:endParaRPr lang="en-US" sz="18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sz="2400" dirty="0">
                <a:latin typeface="Times New Roman"/>
                <a:ea typeface="Times New Roman"/>
              </a:rPr>
              <a:t>الشاهد: (</a:t>
            </a:r>
            <a:r>
              <a:rPr lang="ar-IQ" sz="2400" dirty="0" smtClean="0">
                <a:latin typeface="Times New Roman"/>
                <a:ea typeface="Times New Roman"/>
              </a:rPr>
              <a:t> </a:t>
            </a:r>
            <a:r>
              <a:rPr lang="ar-IQ" sz="2400" dirty="0" err="1">
                <a:latin typeface="Times New Roman"/>
                <a:ea typeface="Times New Roman"/>
              </a:rPr>
              <a:t>الكمى</a:t>
            </a:r>
            <a:r>
              <a:rPr lang="ar-IQ" sz="2400" dirty="0">
                <a:latin typeface="Times New Roman"/>
                <a:ea typeface="Times New Roman"/>
              </a:rPr>
              <a:t> </a:t>
            </a:r>
            <a:r>
              <a:rPr lang="ar-IQ" sz="2400" dirty="0" smtClean="0">
                <a:latin typeface="Times New Roman"/>
                <a:ea typeface="Times New Roman"/>
              </a:rPr>
              <a:t>): </a:t>
            </a:r>
            <a:r>
              <a:rPr lang="ar-IQ" sz="2400" dirty="0">
                <a:latin typeface="Times New Roman"/>
                <a:ea typeface="Times New Roman"/>
              </a:rPr>
              <a:t>مفعول بفعل محذوف، والتقدير: لولا تعدون </a:t>
            </a:r>
            <a:r>
              <a:rPr lang="ar-IQ" sz="2400" dirty="0" err="1">
                <a:latin typeface="Times New Roman"/>
                <a:ea typeface="Times New Roman"/>
              </a:rPr>
              <a:t>الكمى</a:t>
            </a:r>
            <a:r>
              <a:rPr lang="ar-IQ" sz="2400" dirty="0">
                <a:latin typeface="Times New Roman"/>
                <a:ea typeface="Times New Roman"/>
              </a:rPr>
              <a:t> </a:t>
            </a:r>
            <a:r>
              <a:rPr lang="ar-IQ" sz="2400" dirty="0" smtClean="0">
                <a:latin typeface="Times New Roman"/>
                <a:ea typeface="Times New Roman"/>
              </a:rPr>
              <a:t>المقنع.</a:t>
            </a: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sz="2400" dirty="0">
                <a:latin typeface="Times New Roman"/>
                <a:ea typeface="Times New Roman"/>
              </a:rPr>
              <a:t> </a:t>
            </a:r>
            <a:r>
              <a:rPr lang="ar-IQ" sz="2400" dirty="0" smtClean="0">
                <a:latin typeface="Times New Roman"/>
                <a:ea typeface="Times New Roman"/>
              </a:rPr>
              <a:t>-  </a:t>
            </a:r>
            <a:r>
              <a:rPr lang="ar-IQ" sz="2400" dirty="0" err="1">
                <a:latin typeface="Times New Roman"/>
                <a:ea typeface="Times New Roman"/>
              </a:rPr>
              <a:t>والثانى</a:t>
            </a:r>
            <a:r>
              <a:rPr lang="ar-IQ" sz="2400" dirty="0">
                <a:latin typeface="Times New Roman"/>
                <a:ea typeface="Times New Roman"/>
              </a:rPr>
              <a:t> كقولك: </a:t>
            </a:r>
            <a:r>
              <a:rPr lang="ar-IQ" sz="2400" dirty="0">
                <a:solidFill>
                  <a:srgbClr val="FF0000"/>
                </a:solidFill>
                <a:latin typeface="Times New Roman"/>
                <a:ea typeface="Times New Roman"/>
              </a:rPr>
              <a:t>لولا زيدا ضربت</a:t>
            </a:r>
            <a:r>
              <a:rPr lang="ar-IQ" sz="2400" dirty="0">
                <a:latin typeface="Times New Roman"/>
                <a:ea typeface="Times New Roman"/>
              </a:rPr>
              <a:t>، ف " زيدا " مفعول " ضربت </a:t>
            </a:r>
            <a:r>
              <a:rPr lang="ar-IQ" sz="2400" dirty="0" smtClean="0">
                <a:latin typeface="Times New Roman"/>
                <a:ea typeface="Times New Roman"/>
              </a:rPr>
              <a:t>".</a:t>
            </a: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16756956"/>
      </p:ext>
    </p:extLst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ملاحظات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525247"/>
              </p:ext>
            </p:extLst>
          </p:nvPr>
        </p:nvGraphicFramePr>
        <p:xfrm>
          <a:off x="822960" y="1100628"/>
          <a:ext cx="7520940" cy="357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4186264"/>
      </p:ext>
    </p:extLst>
  </p:cSld>
  <p:clrMapOvr>
    <a:masterClrMapping/>
  </p:clrMapOvr>
  <p:transition spd="slow"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لوما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490195"/>
              </p:ext>
            </p:extLst>
          </p:nvPr>
        </p:nvGraphicFramePr>
        <p:xfrm>
          <a:off x="822960" y="1100628"/>
          <a:ext cx="7520940" cy="4004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0327795"/>
      </p:ext>
    </p:extLst>
  </p:cSld>
  <p:clrMapOvr>
    <a:masterClrMapping/>
  </p:clrMapOvr>
  <p:transition spd="slow">
    <p:wheel spokes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4800" b="1" dirty="0" smtClean="0"/>
              <a:t>انتهى </a:t>
            </a:r>
            <a:endParaRPr lang="en-US" sz="4800" b="1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389793"/>
              </p:ext>
            </p:extLst>
          </p:nvPr>
        </p:nvGraphicFramePr>
        <p:xfrm>
          <a:off x="822960" y="1100628"/>
          <a:ext cx="7520940" cy="3579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مستطيل 3"/>
          <p:cNvSpPr/>
          <p:nvPr/>
        </p:nvSpPr>
        <p:spPr>
          <a:xfrm>
            <a:off x="1905000" y="5753527"/>
            <a:ext cx="45751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</a:rPr>
              <a:t> المصدر: شرح ابن عقيل (2/385 – 391 ) والنحو الوافي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200557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6" y="1295399"/>
            <a:ext cx="3243943" cy="4300211"/>
          </a:xfrm>
        </p:spPr>
      </p:pic>
      <p:sp>
        <p:nvSpPr>
          <p:cNvPr id="3" name="مستطيل 2"/>
          <p:cNvSpPr/>
          <p:nvPr/>
        </p:nvSpPr>
        <p:spPr>
          <a:xfrm>
            <a:off x="3276600" y="1335313"/>
            <a:ext cx="5257800" cy="36625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ar-IQ" sz="2400" b="1" dirty="0">
                <a:latin typeface="Times New Roman"/>
                <a:ea typeface="Times New Roman"/>
              </a:rPr>
              <a:t>بسم الله الرحمن الرحيم</a:t>
            </a:r>
            <a:endParaRPr lang="en-US" b="1" dirty="0">
              <a:latin typeface="Times New Roman"/>
              <a:ea typeface="Times New Roman"/>
            </a:endParaRPr>
          </a:p>
          <a:p>
            <a:pPr algn="ctr" rtl="1"/>
            <a:r>
              <a:rPr lang="ar-IQ" sz="2400" b="1" dirty="0">
                <a:latin typeface="Times New Roman"/>
                <a:ea typeface="Times New Roman"/>
              </a:rPr>
              <a:t>محاضرة النحو/ </a:t>
            </a:r>
            <a:r>
              <a:rPr lang="ar-IQ" sz="2400" b="1" dirty="0" smtClean="0">
                <a:latin typeface="Times New Roman"/>
                <a:ea typeface="Times New Roman"/>
              </a:rPr>
              <a:t>المرحلة </a:t>
            </a:r>
            <a:r>
              <a:rPr lang="ar-IQ" sz="2400" b="1" dirty="0">
                <a:latin typeface="Times New Roman"/>
                <a:ea typeface="Times New Roman"/>
              </a:rPr>
              <a:t>الرابعة</a:t>
            </a:r>
            <a:endParaRPr lang="en-US" b="1" dirty="0">
              <a:latin typeface="Times New Roman"/>
              <a:ea typeface="Times New Roman"/>
            </a:endParaRPr>
          </a:p>
          <a:p>
            <a:pPr algn="ctr" rtl="1"/>
            <a:r>
              <a:rPr lang="ar-IQ" sz="2400" b="1" dirty="0">
                <a:latin typeface="Times New Roman"/>
                <a:ea typeface="Times New Roman"/>
              </a:rPr>
              <a:t>كلية التربية للبنات/ قسم اللغة العربية/ جامعة بغداد</a:t>
            </a:r>
            <a:endParaRPr lang="en-US" b="1" dirty="0">
              <a:latin typeface="Times New Roman"/>
              <a:ea typeface="Times New Roman"/>
            </a:endParaRPr>
          </a:p>
          <a:p>
            <a:pPr algn="ctr" rtl="1"/>
            <a:r>
              <a:rPr lang="ar-IQ" sz="2400" b="1" dirty="0">
                <a:latin typeface="Times New Roman"/>
                <a:ea typeface="Times New Roman"/>
              </a:rPr>
              <a:t>الموضوع: تكملة جزم الفعل المضارع</a:t>
            </a:r>
            <a:endParaRPr lang="en-US" b="1" dirty="0">
              <a:latin typeface="Times New Roman"/>
              <a:ea typeface="Times New Roman"/>
            </a:endParaRPr>
          </a:p>
          <a:p>
            <a:pPr algn="ctr" rtl="1"/>
            <a:r>
              <a:rPr lang="ar-IQ" sz="4000" b="1" dirty="0">
                <a:solidFill>
                  <a:srgbClr val="FF0000"/>
                </a:solidFill>
                <a:latin typeface="Times New Roman"/>
                <a:ea typeface="Times New Roman"/>
              </a:rPr>
              <a:t> لو وأما ولولا ولوما</a:t>
            </a:r>
            <a:endParaRPr lang="en-US" sz="3200" b="1" dirty="0">
              <a:latin typeface="Times New Roman"/>
              <a:ea typeface="Times New Roman"/>
            </a:endParaRPr>
          </a:p>
          <a:p>
            <a:pPr algn="ctr" rtl="1"/>
            <a:r>
              <a:rPr lang="ar-IQ" sz="2400" b="1" dirty="0">
                <a:latin typeface="Times New Roman"/>
                <a:ea typeface="Times New Roman"/>
              </a:rPr>
              <a:t> </a:t>
            </a:r>
            <a:endParaRPr lang="en-US" b="1" dirty="0">
              <a:latin typeface="Times New Roman"/>
              <a:ea typeface="Times New Roman"/>
            </a:endParaRPr>
          </a:p>
          <a:p>
            <a:pPr algn="ctr" rtl="1"/>
            <a:r>
              <a:rPr lang="ar-IQ" sz="2400" b="1" dirty="0">
                <a:latin typeface="Times New Roman"/>
                <a:ea typeface="Times New Roman"/>
              </a:rPr>
              <a:t>   </a:t>
            </a:r>
            <a:r>
              <a:rPr lang="ar-IQ" sz="2400" b="1" dirty="0" smtClean="0">
                <a:latin typeface="Times New Roman"/>
                <a:ea typeface="Times New Roman"/>
              </a:rPr>
              <a:t>أستاذ المادة</a:t>
            </a:r>
          </a:p>
          <a:p>
            <a:pPr algn="ctr" rtl="1"/>
            <a:r>
              <a:rPr lang="ar-IQ" sz="2400" b="1" dirty="0" smtClean="0">
                <a:latin typeface="Times New Roman"/>
                <a:ea typeface="Times New Roman"/>
              </a:rPr>
              <a:t> </a:t>
            </a:r>
            <a:r>
              <a:rPr lang="ar-IQ" sz="2400" b="1" dirty="0" err="1">
                <a:latin typeface="Times New Roman"/>
                <a:ea typeface="Times New Roman"/>
              </a:rPr>
              <a:t>أ.د</a:t>
            </a:r>
            <a:r>
              <a:rPr lang="ar-IQ" sz="2400" b="1" dirty="0">
                <a:latin typeface="Times New Roman"/>
                <a:ea typeface="Times New Roman"/>
              </a:rPr>
              <a:t>. حسن منديل حسن </a:t>
            </a:r>
            <a:r>
              <a:rPr lang="ar-IQ" sz="2400" b="1" dirty="0" err="1">
                <a:latin typeface="Times New Roman"/>
                <a:ea typeface="Times New Roman"/>
              </a:rPr>
              <a:t>العكيلي</a:t>
            </a:r>
            <a:endParaRPr lang="en-US" b="1" dirty="0">
              <a:latin typeface="Times New Roman"/>
              <a:ea typeface="Times New Roman"/>
            </a:endParaRPr>
          </a:p>
          <a:p>
            <a:pPr algn="ctr" rtl="1"/>
            <a:r>
              <a:rPr lang="ar-IQ" sz="2400" b="1" dirty="0">
                <a:latin typeface="Times New Roman"/>
                <a:ea typeface="Times New Roman"/>
              </a:rPr>
              <a:t> </a:t>
            </a:r>
            <a:endParaRPr lang="en-US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733800" y="5334000"/>
            <a:ext cx="4572000" cy="523220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ar-IQ" sz="2800" b="1" cap="all" dirty="0">
                <a:solidFill>
                  <a:srgbClr val="FF0000"/>
                </a:solidFill>
                <a:latin typeface="Franklin Gothic Medium"/>
                <a:ea typeface="+mj-ea"/>
                <a:cs typeface="Akhbar MT" pitchFamily="2" charset="-78"/>
              </a:rPr>
              <a:t>المصدر: شرح ابن عقيل على ألفية ابن مالك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52097076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800" b="1" dirty="0" smtClean="0">
                <a:solidFill>
                  <a:srgbClr val="FF0000"/>
                </a:solidFill>
              </a:rPr>
              <a:t>لو</a:t>
            </a:r>
            <a:endParaRPr lang="en-US" sz="48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عنصر نائب للمحتوى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730309"/>
              </p:ext>
            </p:extLst>
          </p:nvPr>
        </p:nvGraphicFramePr>
        <p:xfrm>
          <a:off x="822960" y="1100628"/>
          <a:ext cx="7520940" cy="4004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2411581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3901824"/>
              </p:ext>
            </p:extLst>
          </p:nvPr>
        </p:nvGraphicFramePr>
        <p:xfrm>
          <a:off x="228600" y="533400"/>
          <a:ext cx="81153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0949029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</a:rPr>
              <a:t>يليها فعل الماضي 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537908"/>
              </p:ext>
            </p:extLst>
          </p:nvPr>
        </p:nvGraphicFramePr>
        <p:xfrm>
          <a:off x="822960" y="1100628"/>
          <a:ext cx="7940040" cy="4766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1101290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  <a:cs typeface="+mn-cs"/>
              </a:rPr>
              <a:t>دخول لو على أن ومعموليها</a:t>
            </a:r>
            <a:endParaRPr lang="en-US" b="1" dirty="0">
              <a:solidFill>
                <a:srgbClr val="FF0000"/>
              </a:solidFill>
              <a:cs typeface="+mn-cs"/>
            </a:endParaRPr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3923680412"/>
              </p:ext>
            </p:extLst>
          </p:nvPr>
        </p:nvGraphicFramePr>
        <p:xfrm>
          <a:off x="304800" y="1143000"/>
          <a:ext cx="8305800" cy="3539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24018246"/>
      </p:ext>
    </p:extLst>
  </p:cSld>
  <p:clrMapOvr>
    <a:masterClrMapping/>
  </p:clrMapOvr>
  <p:transition spd="slow"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>
                <a:solidFill>
                  <a:srgbClr val="FF0000"/>
                </a:solidFill>
                <a:latin typeface="Times New Roman"/>
                <a:ea typeface="Times New Roman"/>
              </a:rPr>
              <a:t>جواب لو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399630"/>
              </p:ext>
            </p:extLst>
          </p:nvPr>
        </p:nvGraphicFramePr>
        <p:xfrm>
          <a:off x="533400" y="1100628"/>
          <a:ext cx="8229600" cy="4614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7908066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u="sng" dirty="0" smtClean="0">
                <a:solidFill>
                  <a:srgbClr val="FF0000"/>
                </a:solidFill>
                <a:latin typeface="Times New Roman"/>
                <a:ea typeface="Times New Roman"/>
              </a:rPr>
              <a:t>أمّا</a:t>
            </a:r>
            <a:endParaRPr lang="en-US" b="1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781766"/>
              </p:ext>
            </p:extLst>
          </p:nvPr>
        </p:nvGraphicFramePr>
        <p:xfrm>
          <a:off x="457200" y="1100628"/>
          <a:ext cx="8001000" cy="39285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9216068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rgbClr val="FF0000"/>
                </a:solidFill>
                <a:cs typeface="+mn-cs"/>
              </a:rPr>
              <a:t>شواهد واعراب</a:t>
            </a:r>
            <a:endParaRPr lang="en-US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3400" y="1100628"/>
            <a:ext cx="8077200" cy="4538172"/>
          </a:xfrm>
        </p:spPr>
        <p:txBody>
          <a:bodyPr>
            <a:noAutofit/>
          </a:bodyPr>
          <a:lstStyle/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sz="20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- ( </a:t>
            </a:r>
            <a:r>
              <a:rPr lang="ar-IQ" sz="2000" dirty="0">
                <a:solidFill>
                  <a:srgbClr val="FF0000"/>
                </a:solidFill>
                <a:latin typeface="Times New Roman"/>
                <a:ea typeface="Times New Roman"/>
              </a:rPr>
              <a:t>أمّا السفينةُ فكانت لمساكين يعملون في البحر)</a:t>
            </a: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sz="2000" dirty="0">
                <a:latin typeface="Times New Roman"/>
                <a:ea typeface="Times New Roman"/>
              </a:rPr>
              <a:t>أما : حرف شرط وتوكيد وتفصيل غير جازم مبني على السكون لا محل له من الإعراب.</a:t>
            </a: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sz="2000" dirty="0">
                <a:latin typeface="Times New Roman"/>
                <a:ea typeface="Times New Roman"/>
              </a:rPr>
              <a:t>السفينة: مبتدأ مرفوع وعلامة رفعه الضمة الظاهرة على آخره.</a:t>
            </a: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sz="2000" dirty="0">
                <a:latin typeface="Times New Roman"/>
                <a:ea typeface="Times New Roman"/>
              </a:rPr>
              <a:t>الفاء: واقعة في جواب </a:t>
            </a:r>
            <a:r>
              <a:rPr lang="ar-IQ" sz="2000" dirty="0" smtClean="0">
                <a:latin typeface="Times New Roman"/>
                <a:ea typeface="Times New Roman"/>
              </a:rPr>
              <a:t>الشرط. وجملة </a:t>
            </a:r>
            <a:r>
              <a:rPr lang="ar-IQ" sz="2000" dirty="0">
                <a:latin typeface="Times New Roman"/>
                <a:ea typeface="Times New Roman"/>
              </a:rPr>
              <a:t>(فكانت) لا محل لها من الإعراب </a:t>
            </a:r>
            <a:r>
              <a:rPr lang="ar-IQ" sz="2000" dirty="0" smtClean="0">
                <a:latin typeface="Times New Roman"/>
                <a:ea typeface="Times New Roman"/>
              </a:rPr>
              <a:t>لجواب </a:t>
            </a:r>
            <a:r>
              <a:rPr lang="ar-IQ" sz="2000" dirty="0">
                <a:latin typeface="Times New Roman"/>
                <a:ea typeface="Times New Roman"/>
              </a:rPr>
              <a:t>شرط غير جازم</a:t>
            </a:r>
            <a:r>
              <a:rPr lang="ar-IQ" sz="2000" dirty="0" smtClean="0">
                <a:latin typeface="Times New Roman"/>
                <a:ea typeface="Times New Roman"/>
              </a:rPr>
              <a:t>.</a:t>
            </a: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sz="2000" dirty="0" smtClean="0">
                <a:latin typeface="Times New Roman"/>
                <a:ea typeface="Times New Roman"/>
              </a:rPr>
              <a:t>- أما </a:t>
            </a:r>
            <a:r>
              <a:rPr lang="ar-IQ" sz="2000" dirty="0">
                <a:latin typeface="Times New Roman"/>
                <a:ea typeface="Times New Roman"/>
              </a:rPr>
              <a:t>إذا تلا (أما) مبتدأ وخبر، مثل: </a:t>
            </a:r>
            <a:r>
              <a:rPr lang="ar-IQ" sz="2400" dirty="0">
                <a:solidFill>
                  <a:srgbClr val="FF0000"/>
                </a:solidFill>
                <a:latin typeface="Times New Roman"/>
                <a:ea typeface="Times New Roman"/>
              </a:rPr>
              <a:t>أما الرجل فنشيط،</a:t>
            </a:r>
            <a:r>
              <a:rPr lang="ar-IQ" sz="2000" dirty="0">
                <a:latin typeface="Times New Roman"/>
                <a:ea typeface="Times New Roman"/>
              </a:rPr>
              <a:t> فيكون الإعراب كالآتي</a:t>
            </a:r>
            <a:r>
              <a:rPr lang="ar-IQ" sz="2000" dirty="0" smtClean="0">
                <a:latin typeface="Times New Roman"/>
                <a:ea typeface="Times New Roman"/>
              </a:rPr>
              <a:t>:</a:t>
            </a:r>
            <a:endParaRPr lang="en-US" dirty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sz="2000" dirty="0">
                <a:latin typeface="Times New Roman"/>
                <a:ea typeface="Times New Roman"/>
              </a:rPr>
              <a:t>أما: حرف شرط وتفصيل غير جازم مبني على السكون لا محل له من الإعراب.</a:t>
            </a:r>
            <a:endParaRPr lang="en-US" dirty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sz="2000" dirty="0">
                <a:latin typeface="Times New Roman"/>
                <a:ea typeface="Times New Roman"/>
              </a:rPr>
              <a:t>الرجل: مبتدأ مرفوع وعلامة رفعه الضمة الظاهرة.</a:t>
            </a:r>
            <a:endParaRPr lang="en-US" dirty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sz="2000" dirty="0">
                <a:latin typeface="Times New Roman"/>
                <a:ea typeface="Times New Roman"/>
              </a:rPr>
              <a:t>فنشيط: الفاء واقعة في جواب الشرط. نشيط: خبر مرفوع وعلامة رفعه الضمة الظاهرة.</a:t>
            </a:r>
            <a:endParaRPr lang="en-US" dirty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sz="2000" dirty="0">
                <a:latin typeface="Times New Roman"/>
                <a:ea typeface="Times New Roman"/>
              </a:rPr>
              <a:t> والجملة الإسمية (الرجل نشيط) لا محل لها من الإعراب لأنها جواب شرط غير جازم</a:t>
            </a:r>
            <a:r>
              <a:rPr lang="ar-IQ" sz="2000" dirty="0" smtClean="0">
                <a:latin typeface="Times New Roman"/>
                <a:ea typeface="Times New Roman"/>
              </a:rPr>
              <a:t>.</a:t>
            </a: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sz="2000" dirty="0">
                <a:latin typeface="Times New Roman"/>
                <a:ea typeface="Times New Roman"/>
              </a:rPr>
              <a:t>    أو يكون </a:t>
            </a:r>
            <a:r>
              <a:rPr lang="ar-IQ" sz="2000" dirty="0" err="1">
                <a:latin typeface="Times New Roman"/>
                <a:ea typeface="Times New Roman"/>
              </a:rPr>
              <a:t>الإسم</a:t>
            </a:r>
            <a:r>
              <a:rPr lang="ar-IQ" sz="2000" dirty="0">
                <a:latin typeface="Times New Roman"/>
                <a:ea typeface="Times New Roman"/>
              </a:rPr>
              <a:t> الذي بعدها مفعولاً به: كقوله تعالى: ((</a:t>
            </a:r>
            <a:r>
              <a:rPr lang="ar-IQ" sz="2000" dirty="0">
                <a:solidFill>
                  <a:srgbClr val="FF0000"/>
                </a:solidFill>
                <a:latin typeface="Times New Roman"/>
                <a:ea typeface="Times New Roman"/>
              </a:rPr>
              <a:t>فَأَمَّا الْيَتِيمَ فَلَا تَقْهَرْ وَأَمَّا السَّائِلَ فَلَا تَنْهَرْ وَأَمَّا بِنِعْمَةِ رَبِّكَ فَحَدِّثْ</a:t>
            </a:r>
            <a:r>
              <a:rPr lang="ar-IQ" sz="2000" dirty="0" smtClean="0">
                <a:latin typeface="Times New Roman"/>
                <a:ea typeface="Times New Roman"/>
              </a:rPr>
              <a:t>)). </a:t>
            </a:r>
            <a:r>
              <a:rPr lang="ar-IQ" sz="2000" dirty="0">
                <a:latin typeface="Times New Roman"/>
                <a:ea typeface="Times New Roman"/>
              </a:rPr>
              <a:t>اليتم: مفعول به مقدم منصوب وعلامة نصبه الفتحة الظاهرة على آخره. وجملة (فلا تقهر) لا محل لها من الإعراب لأنها جواب شرط غير جازم</a:t>
            </a:r>
            <a:r>
              <a:rPr lang="ar-IQ" sz="2000" dirty="0" smtClean="0">
                <a:latin typeface="Times New Roman"/>
                <a:ea typeface="Times New Roman"/>
              </a:rPr>
              <a:t>. 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52823763"/>
      </p:ext>
    </p:extLst>
  </p:cSld>
  <p:clrMapOvr>
    <a:masterClrMapping/>
  </p:clrMapOvr>
  <p:transition spd="slow">
    <p:wheel spokes="1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6|9.5|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زوايا">
  <a:themeElements>
    <a:clrScheme name="زوايا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زوايا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وايا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1003</TotalTime>
  <Words>1556</Words>
  <Application>Microsoft Office PowerPoint</Application>
  <PresentationFormat>عرض على الشاشة (3:4)‏</PresentationFormat>
  <Paragraphs>122</Paragraphs>
  <Slides>16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زوايا</vt:lpstr>
      <vt:lpstr>محاضرة النحو  المرحلة الرابعة كلية التربية للبنات قسم اللغة العربية    جامعة بغداد  </vt:lpstr>
      <vt:lpstr>عرض تقديمي في PowerPoint</vt:lpstr>
      <vt:lpstr>لو</vt:lpstr>
      <vt:lpstr>عرض تقديمي في PowerPoint</vt:lpstr>
      <vt:lpstr>يليها فعل الماضي </vt:lpstr>
      <vt:lpstr>دخول لو على أن ومعموليها</vt:lpstr>
      <vt:lpstr>جواب لو</vt:lpstr>
      <vt:lpstr>أمّا</vt:lpstr>
      <vt:lpstr>شواهد واعراب</vt:lpstr>
      <vt:lpstr>فاء أما</vt:lpstr>
      <vt:lpstr>لولا ولوما</vt:lpstr>
      <vt:lpstr>اعراب</vt:lpstr>
      <vt:lpstr>القسم الثاني</vt:lpstr>
      <vt:lpstr>ملاحظات</vt:lpstr>
      <vt:lpstr>لوما</vt:lpstr>
      <vt:lpstr>انتهى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محاضرة النحو/ المرحلة الرابعة كلية التربية للبنات/ قسم اللغة العربية/ جامعة بغداد</dc:title>
  <dc:creator>DR.Ahmed Saker 2O11</dc:creator>
  <cp:lastModifiedBy>DR.Hassan M. 2020</cp:lastModifiedBy>
  <cp:revision>61</cp:revision>
  <dcterms:created xsi:type="dcterms:W3CDTF">2020-03-24T10:21:48Z</dcterms:created>
  <dcterms:modified xsi:type="dcterms:W3CDTF">2021-02-14T16:30:29Z</dcterms:modified>
</cp:coreProperties>
</file>