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4" r:id="rId3"/>
    <p:sldId id="261" r:id="rId4"/>
    <p:sldId id="262" r:id="rId5"/>
    <p:sldId id="257" r:id="rId6"/>
    <p:sldId id="258" r:id="rId7"/>
    <p:sldId id="259" r:id="rId8"/>
    <p:sldId id="260"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5BE708-497D-4DC7-B799-DE08C866325C}" type="doc">
      <dgm:prSet loTypeId="urn:microsoft.com/office/officeart/2005/8/layout/venn1" loCatId="relationship" qsTypeId="urn:microsoft.com/office/officeart/2005/8/quickstyle/simple1" qsCatId="simple" csTypeId="urn:microsoft.com/office/officeart/2005/8/colors/colorful2" csCatId="colorful" phldr="1"/>
      <dgm:spPr/>
      <dgm:t>
        <a:bodyPr/>
        <a:lstStyle/>
        <a:p>
          <a:endParaRPr lang="en-US"/>
        </a:p>
      </dgm:t>
    </dgm:pt>
    <dgm:pt modelId="{41664E42-9C72-49C2-839C-8FD1119721E8}">
      <dgm:prSet custT="1"/>
      <dgm:spPr>
        <a:solidFill>
          <a:schemeClr val="accent2"/>
        </a:solidFill>
      </dgm:spPr>
      <dgm:t>
        <a:bodyPr/>
        <a:lstStyle/>
        <a:p>
          <a:pPr rtl="1"/>
          <a:r>
            <a:rPr lang="ar-IQ" sz="1600" b="1" dirty="0" smtClean="0">
              <a:solidFill>
                <a:schemeClr val="accent2"/>
              </a:solidFill>
            </a:rPr>
            <a:t>تطوير المنهج الدراسي للنحو وتحديث مفرداتها بما يتناسب مع  التطور المعرفي ويلبي حاجة المجتمع وسوق العمل. </a:t>
          </a:r>
          <a:endParaRPr lang="en-US" sz="1600" b="1" dirty="0">
            <a:solidFill>
              <a:schemeClr val="accent2"/>
            </a:solidFill>
          </a:endParaRPr>
        </a:p>
      </dgm:t>
    </dgm:pt>
    <dgm:pt modelId="{F3C8F378-996E-4C16-8376-51C74B429B09}" type="parTrans" cxnId="{A8E51DC8-868C-4179-ABD1-B9878032A541}">
      <dgm:prSet/>
      <dgm:spPr/>
      <dgm:t>
        <a:bodyPr/>
        <a:lstStyle/>
        <a:p>
          <a:endParaRPr lang="en-US"/>
        </a:p>
      </dgm:t>
    </dgm:pt>
    <dgm:pt modelId="{6B6C051F-DDCC-4C01-97D9-29095B83A251}" type="sibTrans" cxnId="{A8E51DC8-868C-4179-ABD1-B9878032A541}">
      <dgm:prSet/>
      <dgm:spPr/>
      <dgm:t>
        <a:bodyPr/>
        <a:lstStyle/>
        <a:p>
          <a:endParaRPr lang="en-US"/>
        </a:p>
      </dgm:t>
    </dgm:pt>
    <dgm:pt modelId="{51CC9BEA-0ECB-4926-B345-FC2C3AA7280C}">
      <dgm:prSet custT="1"/>
      <dgm:spPr/>
      <dgm:t>
        <a:bodyPr/>
        <a:lstStyle/>
        <a:p>
          <a:pPr algn="ctr" rtl="1"/>
          <a:r>
            <a:rPr lang="ar-IQ" sz="1600" b="1" dirty="0" smtClean="0">
              <a:solidFill>
                <a:srgbClr val="00B050"/>
              </a:solidFill>
            </a:rPr>
            <a:t>ربط النحو بالحياة العملية العامة الوظيفية التي تنمي شخصية الطالب. من خلال ربط النحو والصرف بالشؤون الحياتية اليومية للطالب. </a:t>
          </a:r>
          <a:endParaRPr lang="en-US" sz="1600" b="1" dirty="0">
            <a:solidFill>
              <a:srgbClr val="00B050"/>
            </a:solidFill>
          </a:endParaRPr>
        </a:p>
      </dgm:t>
    </dgm:pt>
    <dgm:pt modelId="{C60EC95F-736C-481A-A72E-877F9A20DE05}" type="parTrans" cxnId="{48A87732-DFAC-4B5D-8235-BEE02CEA7ACE}">
      <dgm:prSet/>
      <dgm:spPr/>
      <dgm:t>
        <a:bodyPr/>
        <a:lstStyle/>
        <a:p>
          <a:endParaRPr lang="en-US"/>
        </a:p>
      </dgm:t>
    </dgm:pt>
    <dgm:pt modelId="{7C97C847-2B7A-4B5B-AB4D-52A8B339B735}" type="sibTrans" cxnId="{48A87732-DFAC-4B5D-8235-BEE02CEA7ACE}">
      <dgm:prSet/>
      <dgm:spPr/>
      <dgm:t>
        <a:bodyPr/>
        <a:lstStyle/>
        <a:p>
          <a:endParaRPr lang="en-US"/>
        </a:p>
      </dgm:t>
    </dgm:pt>
    <dgm:pt modelId="{2B656ADD-D58F-4E41-831C-A00C764715C9}">
      <dgm:prSet custT="1"/>
      <dgm:spPr/>
      <dgm:t>
        <a:bodyPr/>
        <a:lstStyle/>
        <a:p>
          <a:pPr rtl="1"/>
          <a:r>
            <a:rPr lang="ar-IQ" sz="1800" b="1" dirty="0" smtClean="0">
              <a:solidFill>
                <a:srgbClr val="C00000"/>
              </a:solidFill>
            </a:rPr>
            <a:t>وضع المنهج بما يقوي الاعتزاز باللغة القومية لغة القرآن الكريم والكشف عما في اللغة من مزايا تفردت بها واعجاز.</a:t>
          </a:r>
          <a:endParaRPr lang="en-US" sz="1800" b="1" dirty="0">
            <a:solidFill>
              <a:srgbClr val="C00000"/>
            </a:solidFill>
          </a:endParaRPr>
        </a:p>
      </dgm:t>
    </dgm:pt>
    <dgm:pt modelId="{34D011EA-E13A-4A3C-B69D-940FAD4F1C19}" type="parTrans" cxnId="{C0486BD4-EE41-48BB-BEDF-0EC41E01B1DA}">
      <dgm:prSet/>
      <dgm:spPr/>
      <dgm:t>
        <a:bodyPr/>
        <a:lstStyle/>
        <a:p>
          <a:endParaRPr lang="en-US"/>
        </a:p>
      </dgm:t>
    </dgm:pt>
    <dgm:pt modelId="{FB70EAC4-8C80-42EB-AC2A-9848E128538F}" type="sibTrans" cxnId="{C0486BD4-EE41-48BB-BEDF-0EC41E01B1DA}">
      <dgm:prSet/>
      <dgm:spPr/>
      <dgm:t>
        <a:bodyPr/>
        <a:lstStyle/>
        <a:p>
          <a:endParaRPr lang="en-US"/>
        </a:p>
      </dgm:t>
    </dgm:pt>
    <dgm:pt modelId="{663FE038-3E80-450F-BED4-426F27422763}">
      <dgm:prSet custT="1"/>
      <dgm:spPr/>
      <dgm:t>
        <a:bodyPr/>
        <a:lstStyle/>
        <a:p>
          <a:pPr rtl="1"/>
          <a:r>
            <a:rPr lang="ar-IQ" sz="1800" b="1" dirty="0" smtClean="0">
              <a:solidFill>
                <a:srgbClr val="FFC000"/>
              </a:solidFill>
            </a:rPr>
            <a:t>المراجعة الشاملة للمناهج الدراسية وتطويرها وتحديثها، واعادة النظر في الكتب المنهجية والمساعدة. </a:t>
          </a:r>
          <a:endParaRPr lang="en-US" sz="1800" b="1" dirty="0">
            <a:solidFill>
              <a:srgbClr val="FFC000"/>
            </a:solidFill>
          </a:endParaRPr>
        </a:p>
      </dgm:t>
    </dgm:pt>
    <dgm:pt modelId="{8C8B8A46-773E-4AC1-97CE-DA941708CE8F}" type="parTrans" cxnId="{E5CB9510-89AE-49BE-89CC-A356BDF3C0EE}">
      <dgm:prSet/>
      <dgm:spPr/>
      <dgm:t>
        <a:bodyPr/>
        <a:lstStyle/>
        <a:p>
          <a:endParaRPr lang="en-US"/>
        </a:p>
      </dgm:t>
    </dgm:pt>
    <dgm:pt modelId="{8ABE521E-881B-4BD6-82EC-9165462E34FF}" type="sibTrans" cxnId="{E5CB9510-89AE-49BE-89CC-A356BDF3C0EE}">
      <dgm:prSet/>
      <dgm:spPr/>
      <dgm:t>
        <a:bodyPr/>
        <a:lstStyle/>
        <a:p>
          <a:endParaRPr lang="en-US"/>
        </a:p>
      </dgm:t>
    </dgm:pt>
    <dgm:pt modelId="{0BBAB7A5-8BD8-4ACD-BB24-16088E37D554}">
      <dgm:prSet custT="1"/>
      <dgm:spPr/>
      <dgm:t>
        <a:bodyPr/>
        <a:lstStyle/>
        <a:p>
          <a:pPr rtl="1"/>
          <a:r>
            <a:rPr lang="ar-IQ" sz="2000" b="1" dirty="0" smtClean="0">
              <a:solidFill>
                <a:srgbClr val="7030A0"/>
              </a:solidFill>
            </a:rPr>
            <a:t>الافادة من تجارب الجامعات العالمية الرصينة وخبراتها في مجال الدراسات النحوية</a:t>
          </a:r>
          <a:endParaRPr lang="en-US" sz="2000" b="1" dirty="0">
            <a:solidFill>
              <a:srgbClr val="7030A0"/>
            </a:solidFill>
          </a:endParaRPr>
        </a:p>
      </dgm:t>
    </dgm:pt>
    <dgm:pt modelId="{B0C8061B-1B85-43A9-948E-58CD31946DB9}" type="parTrans" cxnId="{574DD746-C5AA-4B76-9F9A-506F8900852A}">
      <dgm:prSet/>
      <dgm:spPr/>
      <dgm:t>
        <a:bodyPr/>
        <a:lstStyle/>
        <a:p>
          <a:endParaRPr lang="en-US"/>
        </a:p>
      </dgm:t>
    </dgm:pt>
    <dgm:pt modelId="{99E6F7B0-B7DD-48B6-8090-B20B8C361323}" type="sibTrans" cxnId="{574DD746-C5AA-4B76-9F9A-506F8900852A}">
      <dgm:prSet/>
      <dgm:spPr/>
      <dgm:t>
        <a:bodyPr/>
        <a:lstStyle/>
        <a:p>
          <a:endParaRPr lang="en-US"/>
        </a:p>
      </dgm:t>
    </dgm:pt>
    <dgm:pt modelId="{3EC532CF-50D4-4042-B97A-6C6F8D5B797F}" type="pres">
      <dgm:prSet presAssocID="{075BE708-497D-4DC7-B799-DE08C866325C}" presName="compositeShape" presStyleCnt="0">
        <dgm:presLayoutVars>
          <dgm:chMax val="7"/>
          <dgm:dir/>
          <dgm:resizeHandles val="exact"/>
        </dgm:presLayoutVars>
      </dgm:prSet>
      <dgm:spPr/>
      <dgm:t>
        <a:bodyPr/>
        <a:lstStyle/>
        <a:p>
          <a:endParaRPr lang="en-US"/>
        </a:p>
      </dgm:t>
    </dgm:pt>
    <dgm:pt modelId="{58B47AAB-A23A-440A-A195-7D6F45D01719}" type="pres">
      <dgm:prSet presAssocID="{41664E42-9C72-49C2-839C-8FD1119721E8}" presName="circ1" presStyleLbl="vennNode1" presStyleIdx="0" presStyleCnt="5"/>
      <dgm:spPr/>
    </dgm:pt>
    <dgm:pt modelId="{F2CBDA06-2925-46BE-B8E2-45965B5073FE}" type="pres">
      <dgm:prSet presAssocID="{41664E42-9C72-49C2-839C-8FD1119721E8}" presName="circ1Tx" presStyleLbl="revTx" presStyleIdx="0" presStyleCnt="0" custScaleX="117746">
        <dgm:presLayoutVars>
          <dgm:chMax val="0"/>
          <dgm:chPref val="0"/>
          <dgm:bulletEnabled val="1"/>
        </dgm:presLayoutVars>
      </dgm:prSet>
      <dgm:spPr/>
      <dgm:t>
        <a:bodyPr/>
        <a:lstStyle/>
        <a:p>
          <a:endParaRPr lang="en-US"/>
        </a:p>
      </dgm:t>
    </dgm:pt>
    <dgm:pt modelId="{F8F5C456-ADB6-4F5B-8444-EEB2A005F1D8}" type="pres">
      <dgm:prSet presAssocID="{51CC9BEA-0ECB-4926-B345-FC2C3AA7280C}" presName="circ2" presStyleLbl="vennNode1" presStyleIdx="1" presStyleCnt="5"/>
      <dgm:spPr/>
    </dgm:pt>
    <dgm:pt modelId="{A6A38932-1565-4926-B2D0-03A873974DBD}" type="pres">
      <dgm:prSet presAssocID="{51CC9BEA-0ECB-4926-B345-FC2C3AA7280C}" presName="circ2Tx" presStyleLbl="revTx" presStyleIdx="0" presStyleCnt="0">
        <dgm:presLayoutVars>
          <dgm:chMax val="0"/>
          <dgm:chPref val="0"/>
          <dgm:bulletEnabled val="1"/>
        </dgm:presLayoutVars>
      </dgm:prSet>
      <dgm:spPr/>
      <dgm:t>
        <a:bodyPr/>
        <a:lstStyle/>
        <a:p>
          <a:endParaRPr lang="en-US"/>
        </a:p>
      </dgm:t>
    </dgm:pt>
    <dgm:pt modelId="{0A0DD33D-EF68-4124-BE21-9228626F564B}" type="pres">
      <dgm:prSet presAssocID="{2B656ADD-D58F-4E41-831C-A00C764715C9}" presName="circ3" presStyleLbl="vennNode1" presStyleIdx="2" presStyleCnt="5"/>
      <dgm:spPr/>
    </dgm:pt>
    <dgm:pt modelId="{88711EE0-68B2-47EA-9396-1DF6FFEE0A3C}" type="pres">
      <dgm:prSet presAssocID="{2B656ADD-D58F-4E41-831C-A00C764715C9}" presName="circ3Tx" presStyleLbl="revTx" presStyleIdx="0" presStyleCnt="0">
        <dgm:presLayoutVars>
          <dgm:chMax val="0"/>
          <dgm:chPref val="0"/>
          <dgm:bulletEnabled val="1"/>
        </dgm:presLayoutVars>
      </dgm:prSet>
      <dgm:spPr/>
      <dgm:t>
        <a:bodyPr/>
        <a:lstStyle/>
        <a:p>
          <a:endParaRPr lang="en-US"/>
        </a:p>
      </dgm:t>
    </dgm:pt>
    <dgm:pt modelId="{85ED1FEA-A374-41A7-9656-B6DBCCE8BD4E}" type="pres">
      <dgm:prSet presAssocID="{663FE038-3E80-450F-BED4-426F27422763}" presName="circ4" presStyleLbl="vennNode1" presStyleIdx="3" presStyleCnt="5"/>
      <dgm:spPr/>
    </dgm:pt>
    <dgm:pt modelId="{0F5A8847-7EE9-484D-934E-36BAD5F6FBD3}" type="pres">
      <dgm:prSet presAssocID="{663FE038-3E80-450F-BED4-426F27422763}" presName="circ4Tx" presStyleLbl="revTx" presStyleIdx="0" presStyleCnt="0" custScaleX="122514">
        <dgm:presLayoutVars>
          <dgm:chMax val="0"/>
          <dgm:chPref val="0"/>
          <dgm:bulletEnabled val="1"/>
        </dgm:presLayoutVars>
      </dgm:prSet>
      <dgm:spPr/>
      <dgm:t>
        <a:bodyPr/>
        <a:lstStyle/>
        <a:p>
          <a:endParaRPr lang="en-US"/>
        </a:p>
      </dgm:t>
    </dgm:pt>
    <dgm:pt modelId="{BE467B26-BEC6-4FED-816D-4C57F8C6C4D6}" type="pres">
      <dgm:prSet presAssocID="{0BBAB7A5-8BD8-4ACD-BB24-16088E37D554}" presName="circ5" presStyleLbl="vennNode1" presStyleIdx="4" presStyleCnt="5"/>
      <dgm:spPr/>
    </dgm:pt>
    <dgm:pt modelId="{34B7C97E-7D29-49E8-A92B-988A1766DD52}" type="pres">
      <dgm:prSet presAssocID="{0BBAB7A5-8BD8-4ACD-BB24-16088E37D554}" presName="circ5Tx" presStyleLbl="revTx" presStyleIdx="0" presStyleCnt="0">
        <dgm:presLayoutVars>
          <dgm:chMax val="0"/>
          <dgm:chPref val="0"/>
          <dgm:bulletEnabled val="1"/>
        </dgm:presLayoutVars>
      </dgm:prSet>
      <dgm:spPr/>
      <dgm:t>
        <a:bodyPr/>
        <a:lstStyle/>
        <a:p>
          <a:endParaRPr lang="en-US"/>
        </a:p>
      </dgm:t>
    </dgm:pt>
  </dgm:ptLst>
  <dgm:cxnLst>
    <dgm:cxn modelId="{3F975F71-52D5-4C36-A00F-2C3804AEA144}" type="presOf" srcId="{075BE708-497D-4DC7-B799-DE08C866325C}" destId="{3EC532CF-50D4-4042-B97A-6C6F8D5B797F}" srcOrd="0" destOrd="0" presId="urn:microsoft.com/office/officeart/2005/8/layout/venn1"/>
    <dgm:cxn modelId="{A8E51DC8-868C-4179-ABD1-B9878032A541}" srcId="{075BE708-497D-4DC7-B799-DE08C866325C}" destId="{41664E42-9C72-49C2-839C-8FD1119721E8}" srcOrd="0" destOrd="0" parTransId="{F3C8F378-996E-4C16-8376-51C74B429B09}" sibTransId="{6B6C051F-DDCC-4C01-97D9-29095B83A251}"/>
    <dgm:cxn modelId="{E584DEC4-523C-4D25-BF0C-560B8C077609}" type="presOf" srcId="{663FE038-3E80-450F-BED4-426F27422763}" destId="{0F5A8847-7EE9-484D-934E-36BAD5F6FBD3}" srcOrd="0" destOrd="0" presId="urn:microsoft.com/office/officeart/2005/8/layout/venn1"/>
    <dgm:cxn modelId="{8D670606-C6E4-43E2-B939-2F99A607F033}" type="presOf" srcId="{2B656ADD-D58F-4E41-831C-A00C764715C9}" destId="{88711EE0-68B2-47EA-9396-1DF6FFEE0A3C}" srcOrd="0" destOrd="0" presId="urn:microsoft.com/office/officeart/2005/8/layout/venn1"/>
    <dgm:cxn modelId="{D6CD8695-F167-465A-8F44-E476B8D2791F}" type="presOf" srcId="{0BBAB7A5-8BD8-4ACD-BB24-16088E37D554}" destId="{34B7C97E-7D29-49E8-A92B-988A1766DD52}" srcOrd="0" destOrd="0" presId="urn:microsoft.com/office/officeart/2005/8/layout/venn1"/>
    <dgm:cxn modelId="{E3F46244-5CE2-453D-92E9-EA6BC867F434}" type="presOf" srcId="{41664E42-9C72-49C2-839C-8FD1119721E8}" destId="{F2CBDA06-2925-46BE-B8E2-45965B5073FE}" srcOrd="0" destOrd="0" presId="urn:microsoft.com/office/officeart/2005/8/layout/venn1"/>
    <dgm:cxn modelId="{C0486BD4-EE41-48BB-BEDF-0EC41E01B1DA}" srcId="{075BE708-497D-4DC7-B799-DE08C866325C}" destId="{2B656ADD-D58F-4E41-831C-A00C764715C9}" srcOrd="2" destOrd="0" parTransId="{34D011EA-E13A-4A3C-B69D-940FAD4F1C19}" sibTransId="{FB70EAC4-8C80-42EB-AC2A-9848E128538F}"/>
    <dgm:cxn modelId="{86096926-6D88-4E86-A347-5879D1DA1B6F}" type="presOf" srcId="{51CC9BEA-0ECB-4926-B345-FC2C3AA7280C}" destId="{A6A38932-1565-4926-B2D0-03A873974DBD}" srcOrd="0" destOrd="0" presId="urn:microsoft.com/office/officeart/2005/8/layout/venn1"/>
    <dgm:cxn modelId="{48A87732-DFAC-4B5D-8235-BEE02CEA7ACE}" srcId="{075BE708-497D-4DC7-B799-DE08C866325C}" destId="{51CC9BEA-0ECB-4926-B345-FC2C3AA7280C}" srcOrd="1" destOrd="0" parTransId="{C60EC95F-736C-481A-A72E-877F9A20DE05}" sibTransId="{7C97C847-2B7A-4B5B-AB4D-52A8B339B735}"/>
    <dgm:cxn modelId="{574DD746-C5AA-4B76-9F9A-506F8900852A}" srcId="{075BE708-497D-4DC7-B799-DE08C866325C}" destId="{0BBAB7A5-8BD8-4ACD-BB24-16088E37D554}" srcOrd="4" destOrd="0" parTransId="{B0C8061B-1B85-43A9-948E-58CD31946DB9}" sibTransId="{99E6F7B0-B7DD-48B6-8090-B20B8C361323}"/>
    <dgm:cxn modelId="{E5CB9510-89AE-49BE-89CC-A356BDF3C0EE}" srcId="{075BE708-497D-4DC7-B799-DE08C866325C}" destId="{663FE038-3E80-450F-BED4-426F27422763}" srcOrd="3" destOrd="0" parTransId="{8C8B8A46-773E-4AC1-97CE-DA941708CE8F}" sibTransId="{8ABE521E-881B-4BD6-82EC-9165462E34FF}"/>
    <dgm:cxn modelId="{C67E0338-FB65-45A1-92C1-2B07DCE78AA5}" type="presParOf" srcId="{3EC532CF-50D4-4042-B97A-6C6F8D5B797F}" destId="{58B47AAB-A23A-440A-A195-7D6F45D01719}" srcOrd="0" destOrd="0" presId="urn:microsoft.com/office/officeart/2005/8/layout/venn1"/>
    <dgm:cxn modelId="{FD884354-CC55-465E-BD27-7A5AF73B9EDA}" type="presParOf" srcId="{3EC532CF-50D4-4042-B97A-6C6F8D5B797F}" destId="{F2CBDA06-2925-46BE-B8E2-45965B5073FE}" srcOrd="1" destOrd="0" presId="urn:microsoft.com/office/officeart/2005/8/layout/venn1"/>
    <dgm:cxn modelId="{C8D577AD-5FD5-4A25-AE49-2D8A93F49644}" type="presParOf" srcId="{3EC532CF-50D4-4042-B97A-6C6F8D5B797F}" destId="{F8F5C456-ADB6-4F5B-8444-EEB2A005F1D8}" srcOrd="2" destOrd="0" presId="urn:microsoft.com/office/officeart/2005/8/layout/venn1"/>
    <dgm:cxn modelId="{B732B00C-3EA5-4AB9-8114-CCC027CE311B}" type="presParOf" srcId="{3EC532CF-50D4-4042-B97A-6C6F8D5B797F}" destId="{A6A38932-1565-4926-B2D0-03A873974DBD}" srcOrd="3" destOrd="0" presId="urn:microsoft.com/office/officeart/2005/8/layout/venn1"/>
    <dgm:cxn modelId="{7E5973EB-EBCC-4E3D-BCE5-7837B1F399D6}" type="presParOf" srcId="{3EC532CF-50D4-4042-B97A-6C6F8D5B797F}" destId="{0A0DD33D-EF68-4124-BE21-9228626F564B}" srcOrd="4" destOrd="0" presId="urn:microsoft.com/office/officeart/2005/8/layout/venn1"/>
    <dgm:cxn modelId="{C301317D-2762-47A5-89F2-E43288CFF074}" type="presParOf" srcId="{3EC532CF-50D4-4042-B97A-6C6F8D5B797F}" destId="{88711EE0-68B2-47EA-9396-1DF6FFEE0A3C}" srcOrd="5" destOrd="0" presId="urn:microsoft.com/office/officeart/2005/8/layout/venn1"/>
    <dgm:cxn modelId="{A2F0F044-69EC-48B0-A71F-71631FD193E3}" type="presParOf" srcId="{3EC532CF-50D4-4042-B97A-6C6F8D5B797F}" destId="{85ED1FEA-A374-41A7-9656-B6DBCCE8BD4E}" srcOrd="6" destOrd="0" presId="urn:microsoft.com/office/officeart/2005/8/layout/venn1"/>
    <dgm:cxn modelId="{E16F0573-AF12-402A-A7F2-49E2D3B655DD}" type="presParOf" srcId="{3EC532CF-50D4-4042-B97A-6C6F8D5B797F}" destId="{0F5A8847-7EE9-484D-934E-36BAD5F6FBD3}" srcOrd="7" destOrd="0" presId="urn:microsoft.com/office/officeart/2005/8/layout/venn1"/>
    <dgm:cxn modelId="{CB46800C-B00A-45F1-BEB9-5F24029AAE00}" type="presParOf" srcId="{3EC532CF-50D4-4042-B97A-6C6F8D5B797F}" destId="{BE467B26-BEC6-4FED-816D-4C57F8C6C4D6}" srcOrd="8" destOrd="0" presId="urn:microsoft.com/office/officeart/2005/8/layout/venn1"/>
    <dgm:cxn modelId="{39E26504-5477-43CA-86A7-B078EC5C4746}" type="presParOf" srcId="{3EC532CF-50D4-4042-B97A-6C6F8D5B797F}" destId="{34B7C97E-7D29-49E8-A92B-988A1766DD52}"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A3C3C1-D6C0-482A-8525-7BF128706318}" type="doc">
      <dgm:prSet loTypeId="urn:microsoft.com/office/officeart/2005/8/layout/target3" loCatId="relationship" qsTypeId="urn:microsoft.com/office/officeart/2005/8/quickstyle/simple1" qsCatId="simple" csTypeId="urn:microsoft.com/office/officeart/2005/8/colors/colorful5" csCatId="colorful" phldr="1"/>
      <dgm:spPr/>
      <dgm:t>
        <a:bodyPr/>
        <a:lstStyle/>
        <a:p>
          <a:endParaRPr lang="en-US"/>
        </a:p>
      </dgm:t>
    </dgm:pt>
    <dgm:pt modelId="{65670406-811E-4338-B820-6939AB7AD4B4}">
      <dgm:prSet custT="1"/>
      <dgm:spPr/>
      <dgm:t>
        <a:bodyPr/>
        <a:lstStyle/>
        <a:p>
          <a:pPr rtl="1"/>
          <a:r>
            <a:rPr lang="ar-IQ" b="1" dirty="0" smtClean="0"/>
            <a:t>احاجة الطالب لمعرفة  تأريخ النحو وتيسيره.</a:t>
          </a:r>
          <a:r>
            <a:rPr lang="ar-IQ" sz="1800" b="1" dirty="0" smtClean="0"/>
            <a:t> ولا يكتفى بالقواعد النحوية فقط..</a:t>
          </a:r>
          <a:endParaRPr lang="en-US" b="1" dirty="0"/>
        </a:p>
      </dgm:t>
    </dgm:pt>
    <dgm:pt modelId="{4F36A1FD-8960-4D0A-8288-3BC5FA0BE5FA}" type="parTrans" cxnId="{DF1F5147-0BCD-40A8-AB7F-72D7EED11326}">
      <dgm:prSet/>
      <dgm:spPr/>
      <dgm:t>
        <a:bodyPr/>
        <a:lstStyle/>
        <a:p>
          <a:endParaRPr lang="en-US"/>
        </a:p>
      </dgm:t>
    </dgm:pt>
    <dgm:pt modelId="{631051BF-61E1-4719-9EAD-63A0541BB791}" type="sibTrans" cxnId="{DF1F5147-0BCD-40A8-AB7F-72D7EED11326}">
      <dgm:prSet/>
      <dgm:spPr/>
      <dgm:t>
        <a:bodyPr/>
        <a:lstStyle/>
        <a:p>
          <a:endParaRPr lang="en-US"/>
        </a:p>
      </dgm:t>
    </dgm:pt>
    <dgm:pt modelId="{298A898A-682A-420C-901F-D0802C08BC72}">
      <dgm:prSet custT="1"/>
      <dgm:spPr/>
      <dgm:t>
        <a:bodyPr/>
        <a:lstStyle/>
        <a:p>
          <a:pPr rtl="1"/>
          <a:r>
            <a:rPr lang="ar-IQ" sz="1400" b="1" dirty="0" smtClean="0"/>
            <a:t>التركيز على دراسة النحو على شكل أساليب نحوية: اسلوب النداء والتعجب والمدح والذم والاختصاص والنفي والنهي والقسم والشرط والاغراء والتحذير والعدد وكناياته والممنوع من الصرف والجملة وانواعها واعرابها. فضلا عن تاريخ النحو وتيسيره.</a:t>
          </a:r>
          <a:endParaRPr lang="en-US" sz="1400" b="1" dirty="0"/>
        </a:p>
      </dgm:t>
    </dgm:pt>
    <dgm:pt modelId="{BDED5E1B-DEE7-46A4-A58F-A2B99CFEDBB8}" type="parTrans" cxnId="{F4D8C6A1-4CAD-4D17-96C7-80566966135B}">
      <dgm:prSet/>
      <dgm:spPr/>
      <dgm:t>
        <a:bodyPr/>
        <a:lstStyle/>
        <a:p>
          <a:endParaRPr lang="en-US"/>
        </a:p>
      </dgm:t>
    </dgm:pt>
    <dgm:pt modelId="{09B023EE-3B2A-44EF-9A8C-DA6B3AEC0D0A}" type="sibTrans" cxnId="{F4D8C6A1-4CAD-4D17-96C7-80566966135B}">
      <dgm:prSet/>
      <dgm:spPr/>
      <dgm:t>
        <a:bodyPr/>
        <a:lstStyle/>
        <a:p>
          <a:endParaRPr lang="en-US"/>
        </a:p>
      </dgm:t>
    </dgm:pt>
    <dgm:pt modelId="{8D0BA93F-8593-4AE1-A148-1A1E4860C6C2}">
      <dgm:prSet/>
      <dgm:spPr/>
      <dgm:t>
        <a:bodyPr/>
        <a:lstStyle/>
        <a:p>
          <a:pPr rtl="1"/>
          <a:r>
            <a:rPr lang="ar-IQ" b="1" dirty="0" smtClean="0"/>
            <a:t>تهذيب كتاب شرح ابن عقيل وعمل جداول ومخلصات له.</a:t>
          </a:r>
          <a:endParaRPr lang="en-US" b="1" dirty="0"/>
        </a:p>
      </dgm:t>
    </dgm:pt>
    <dgm:pt modelId="{FA311553-5D54-4FA1-96F5-5A96F5F57D91}" type="sibTrans" cxnId="{0B47942B-24EF-4D28-97AD-D89774367B92}">
      <dgm:prSet/>
      <dgm:spPr/>
      <dgm:t>
        <a:bodyPr/>
        <a:lstStyle/>
        <a:p>
          <a:endParaRPr lang="en-US"/>
        </a:p>
      </dgm:t>
    </dgm:pt>
    <dgm:pt modelId="{10E5A6FF-89E2-47E7-A013-9B07B5571BC1}" type="parTrans" cxnId="{0B47942B-24EF-4D28-97AD-D89774367B92}">
      <dgm:prSet/>
      <dgm:spPr/>
      <dgm:t>
        <a:bodyPr/>
        <a:lstStyle/>
        <a:p>
          <a:endParaRPr lang="en-US"/>
        </a:p>
      </dgm:t>
    </dgm:pt>
    <dgm:pt modelId="{3C003F56-7B38-44A6-9D66-0AAD734AC7D9}">
      <dgm:prSet/>
      <dgm:spPr/>
      <dgm:t>
        <a:bodyPr/>
        <a:lstStyle/>
        <a:p>
          <a:pPr rtl="1"/>
          <a:r>
            <a:rPr lang="ar-IQ" b="1" dirty="0" smtClean="0"/>
            <a:t>تأليف كتاب منهجي يلبي حاجة الطالب ويركز على التيسير النحوي والنحو الوظيفي. </a:t>
          </a:r>
          <a:endParaRPr lang="en-US" b="1" dirty="0"/>
        </a:p>
      </dgm:t>
    </dgm:pt>
    <dgm:pt modelId="{CFA1F7E1-B3B2-4442-A44A-150E6AFFD778}" type="sibTrans" cxnId="{BE6A5D3F-DD48-4A29-B2F5-61C3586C80DC}">
      <dgm:prSet/>
      <dgm:spPr/>
      <dgm:t>
        <a:bodyPr/>
        <a:lstStyle/>
        <a:p>
          <a:endParaRPr lang="en-US"/>
        </a:p>
      </dgm:t>
    </dgm:pt>
    <dgm:pt modelId="{C7CD0336-B772-4EEB-9576-186712D29301}" type="parTrans" cxnId="{BE6A5D3F-DD48-4A29-B2F5-61C3586C80DC}">
      <dgm:prSet/>
      <dgm:spPr/>
      <dgm:t>
        <a:bodyPr/>
        <a:lstStyle/>
        <a:p>
          <a:endParaRPr lang="en-US"/>
        </a:p>
      </dgm:t>
    </dgm:pt>
    <dgm:pt modelId="{94195FB6-0A59-4DE2-8B79-55F58EB95D49}">
      <dgm:prSet custT="1"/>
      <dgm:spPr/>
      <dgm:t>
        <a:bodyPr/>
        <a:lstStyle/>
        <a:p>
          <a:pPr rtl="1"/>
          <a:r>
            <a:rPr lang="ar-IQ" sz="1600" b="1" dirty="0" smtClean="0"/>
            <a:t>اعادة النظر بالمناهج المقررة من اللجنة القطاعية التي ألغت مفردات تاريخ النحو وتيسيره. لحاجة المدرسين الى الاطلاع على نشأة النحو وتأريخه وتيسيره. </a:t>
          </a:r>
          <a:endParaRPr lang="en-US" sz="1600" b="1" dirty="0"/>
        </a:p>
      </dgm:t>
    </dgm:pt>
    <dgm:pt modelId="{8B0AB486-6E91-47CB-A92B-702190038BC8}" type="sibTrans" cxnId="{7345A2B5-007A-4476-95FA-B0A033AE1DD8}">
      <dgm:prSet/>
      <dgm:spPr/>
      <dgm:t>
        <a:bodyPr/>
        <a:lstStyle/>
        <a:p>
          <a:endParaRPr lang="en-US"/>
        </a:p>
      </dgm:t>
    </dgm:pt>
    <dgm:pt modelId="{16347B4F-EC8A-4531-B3B2-D6B9AA7C5EE0}" type="parTrans" cxnId="{7345A2B5-007A-4476-95FA-B0A033AE1DD8}">
      <dgm:prSet/>
      <dgm:spPr/>
      <dgm:t>
        <a:bodyPr/>
        <a:lstStyle/>
        <a:p>
          <a:endParaRPr lang="en-US"/>
        </a:p>
      </dgm:t>
    </dgm:pt>
    <dgm:pt modelId="{F7AF542C-A95A-4C83-B78F-E740EDDB1E6C}" type="pres">
      <dgm:prSet presAssocID="{A6A3C3C1-D6C0-482A-8525-7BF128706318}" presName="Name0" presStyleCnt="0">
        <dgm:presLayoutVars>
          <dgm:chMax val="7"/>
          <dgm:dir/>
          <dgm:animLvl val="lvl"/>
          <dgm:resizeHandles val="exact"/>
        </dgm:presLayoutVars>
      </dgm:prSet>
      <dgm:spPr/>
      <dgm:t>
        <a:bodyPr/>
        <a:lstStyle/>
        <a:p>
          <a:endParaRPr lang="en-US"/>
        </a:p>
      </dgm:t>
    </dgm:pt>
    <dgm:pt modelId="{F2B3922F-726C-48A9-95DE-39C4F1620677}" type="pres">
      <dgm:prSet presAssocID="{94195FB6-0A59-4DE2-8B79-55F58EB95D49}" presName="circle1" presStyleLbl="node1" presStyleIdx="0" presStyleCnt="5"/>
      <dgm:spPr/>
      <dgm:t>
        <a:bodyPr/>
        <a:lstStyle/>
        <a:p>
          <a:endParaRPr lang="en-US"/>
        </a:p>
      </dgm:t>
    </dgm:pt>
    <dgm:pt modelId="{516A2CEB-60C9-4B62-BAB6-605505EF450E}" type="pres">
      <dgm:prSet presAssocID="{94195FB6-0A59-4DE2-8B79-55F58EB95D49}" presName="space" presStyleCnt="0"/>
      <dgm:spPr/>
      <dgm:t>
        <a:bodyPr/>
        <a:lstStyle/>
        <a:p>
          <a:endParaRPr lang="en-US"/>
        </a:p>
      </dgm:t>
    </dgm:pt>
    <dgm:pt modelId="{2F0ABF3B-11A8-4920-BB8C-91889D633BA1}" type="pres">
      <dgm:prSet presAssocID="{94195FB6-0A59-4DE2-8B79-55F58EB95D49}" presName="rect1" presStyleLbl="alignAcc1" presStyleIdx="0" presStyleCnt="5" custScaleX="121239"/>
      <dgm:spPr/>
      <dgm:t>
        <a:bodyPr/>
        <a:lstStyle/>
        <a:p>
          <a:endParaRPr lang="en-US"/>
        </a:p>
      </dgm:t>
    </dgm:pt>
    <dgm:pt modelId="{AFFA0A95-56D6-49E4-B7F1-D9F3DBABDEFB}" type="pres">
      <dgm:prSet presAssocID="{3C003F56-7B38-44A6-9D66-0AAD734AC7D9}" presName="vertSpace2" presStyleLbl="node1" presStyleIdx="0" presStyleCnt="5"/>
      <dgm:spPr/>
      <dgm:t>
        <a:bodyPr/>
        <a:lstStyle/>
        <a:p>
          <a:endParaRPr lang="en-US"/>
        </a:p>
      </dgm:t>
    </dgm:pt>
    <dgm:pt modelId="{4327DE12-8A83-48A1-B179-24D0EEA17F2D}" type="pres">
      <dgm:prSet presAssocID="{3C003F56-7B38-44A6-9D66-0AAD734AC7D9}" presName="circle2" presStyleLbl="node1" presStyleIdx="1" presStyleCnt="5"/>
      <dgm:spPr/>
      <dgm:t>
        <a:bodyPr/>
        <a:lstStyle/>
        <a:p>
          <a:endParaRPr lang="en-US"/>
        </a:p>
      </dgm:t>
    </dgm:pt>
    <dgm:pt modelId="{069D769A-5DE1-4DDB-A73D-F36AAA80AB01}" type="pres">
      <dgm:prSet presAssocID="{3C003F56-7B38-44A6-9D66-0AAD734AC7D9}" presName="rect2" presStyleLbl="alignAcc1" presStyleIdx="1" presStyleCnt="5"/>
      <dgm:spPr/>
      <dgm:t>
        <a:bodyPr/>
        <a:lstStyle/>
        <a:p>
          <a:endParaRPr lang="en-US"/>
        </a:p>
      </dgm:t>
    </dgm:pt>
    <dgm:pt modelId="{C320C593-8917-40E6-AAE8-590204FF2CE6}" type="pres">
      <dgm:prSet presAssocID="{8D0BA93F-8593-4AE1-A148-1A1E4860C6C2}" presName="vertSpace3" presStyleLbl="node1" presStyleIdx="1" presStyleCnt="5"/>
      <dgm:spPr/>
      <dgm:t>
        <a:bodyPr/>
        <a:lstStyle/>
        <a:p>
          <a:endParaRPr lang="en-US"/>
        </a:p>
      </dgm:t>
    </dgm:pt>
    <dgm:pt modelId="{F282F7FE-4200-427B-BB52-11177C2A23D8}" type="pres">
      <dgm:prSet presAssocID="{8D0BA93F-8593-4AE1-A148-1A1E4860C6C2}" presName="circle3" presStyleLbl="node1" presStyleIdx="2" presStyleCnt="5"/>
      <dgm:spPr/>
      <dgm:t>
        <a:bodyPr/>
        <a:lstStyle/>
        <a:p>
          <a:endParaRPr lang="en-US"/>
        </a:p>
      </dgm:t>
    </dgm:pt>
    <dgm:pt modelId="{6240C90B-79F9-4174-8BC6-44639209A1FE}" type="pres">
      <dgm:prSet presAssocID="{8D0BA93F-8593-4AE1-A148-1A1E4860C6C2}" presName="rect3" presStyleLbl="alignAcc1" presStyleIdx="2" presStyleCnt="5"/>
      <dgm:spPr/>
      <dgm:t>
        <a:bodyPr/>
        <a:lstStyle/>
        <a:p>
          <a:endParaRPr lang="en-US"/>
        </a:p>
      </dgm:t>
    </dgm:pt>
    <dgm:pt modelId="{7C118FAC-13AB-4422-A1B9-67E07F073438}" type="pres">
      <dgm:prSet presAssocID="{65670406-811E-4338-B820-6939AB7AD4B4}" presName="vertSpace4" presStyleLbl="node1" presStyleIdx="2" presStyleCnt="5"/>
      <dgm:spPr/>
      <dgm:t>
        <a:bodyPr/>
        <a:lstStyle/>
        <a:p>
          <a:endParaRPr lang="en-US"/>
        </a:p>
      </dgm:t>
    </dgm:pt>
    <dgm:pt modelId="{D45F4ACB-F998-4CBC-828D-66E92787DED5}" type="pres">
      <dgm:prSet presAssocID="{65670406-811E-4338-B820-6939AB7AD4B4}" presName="circle4" presStyleLbl="node1" presStyleIdx="3" presStyleCnt="5"/>
      <dgm:spPr/>
      <dgm:t>
        <a:bodyPr/>
        <a:lstStyle/>
        <a:p>
          <a:endParaRPr lang="en-US"/>
        </a:p>
      </dgm:t>
    </dgm:pt>
    <dgm:pt modelId="{184D8EE0-D385-4109-B0E8-F5C6B9E8E971}" type="pres">
      <dgm:prSet presAssocID="{65670406-811E-4338-B820-6939AB7AD4B4}" presName="rect4" presStyleLbl="alignAcc1" presStyleIdx="3" presStyleCnt="5"/>
      <dgm:spPr/>
      <dgm:t>
        <a:bodyPr/>
        <a:lstStyle/>
        <a:p>
          <a:endParaRPr lang="en-US"/>
        </a:p>
      </dgm:t>
    </dgm:pt>
    <dgm:pt modelId="{65FE377B-E3DF-480F-B172-5A25A5DE94E4}" type="pres">
      <dgm:prSet presAssocID="{298A898A-682A-420C-901F-D0802C08BC72}" presName="vertSpace5" presStyleLbl="node1" presStyleIdx="3" presStyleCnt="5"/>
      <dgm:spPr/>
      <dgm:t>
        <a:bodyPr/>
        <a:lstStyle/>
        <a:p>
          <a:endParaRPr lang="en-US"/>
        </a:p>
      </dgm:t>
    </dgm:pt>
    <dgm:pt modelId="{972822CB-74EF-4BB0-9DFD-A2DEC13F649C}" type="pres">
      <dgm:prSet presAssocID="{298A898A-682A-420C-901F-D0802C08BC72}" presName="circle5" presStyleLbl="node1" presStyleIdx="4" presStyleCnt="5"/>
      <dgm:spPr/>
      <dgm:t>
        <a:bodyPr/>
        <a:lstStyle/>
        <a:p>
          <a:endParaRPr lang="en-US"/>
        </a:p>
      </dgm:t>
    </dgm:pt>
    <dgm:pt modelId="{3093323C-0C5D-43EF-B431-0CD5086497C1}" type="pres">
      <dgm:prSet presAssocID="{298A898A-682A-420C-901F-D0802C08BC72}" presName="rect5" presStyleLbl="alignAcc1" presStyleIdx="4" presStyleCnt="5"/>
      <dgm:spPr/>
      <dgm:t>
        <a:bodyPr/>
        <a:lstStyle/>
        <a:p>
          <a:endParaRPr lang="en-US"/>
        </a:p>
      </dgm:t>
    </dgm:pt>
    <dgm:pt modelId="{D138433C-CC05-46DB-926D-EDF7CD5EC361}" type="pres">
      <dgm:prSet presAssocID="{94195FB6-0A59-4DE2-8B79-55F58EB95D49}" presName="rect1ParTxNoCh" presStyleLbl="alignAcc1" presStyleIdx="4" presStyleCnt="5">
        <dgm:presLayoutVars>
          <dgm:chMax val="1"/>
          <dgm:bulletEnabled val="1"/>
        </dgm:presLayoutVars>
      </dgm:prSet>
      <dgm:spPr/>
      <dgm:t>
        <a:bodyPr/>
        <a:lstStyle/>
        <a:p>
          <a:endParaRPr lang="en-US"/>
        </a:p>
      </dgm:t>
    </dgm:pt>
    <dgm:pt modelId="{EBAF760B-567A-4257-A86C-80EC8B6BA1A4}" type="pres">
      <dgm:prSet presAssocID="{3C003F56-7B38-44A6-9D66-0AAD734AC7D9}" presName="rect2ParTxNoCh" presStyleLbl="alignAcc1" presStyleIdx="4" presStyleCnt="5">
        <dgm:presLayoutVars>
          <dgm:chMax val="1"/>
          <dgm:bulletEnabled val="1"/>
        </dgm:presLayoutVars>
      </dgm:prSet>
      <dgm:spPr/>
      <dgm:t>
        <a:bodyPr/>
        <a:lstStyle/>
        <a:p>
          <a:endParaRPr lang="en-US"/>
        </a:p>
      </dgm:t>
    </dgm:pt>
    <dgm:pt modelId="{5B66DE6D-1630-4C92-ACC2-363AA4035193}" type="pres">
      <dgm:prSet presAssocID="{8D0BA93F-8593-4AE1-A148-1A1E4860C6C2}" presName="rect3ParTxNoCh" presStyleLbl="alignAcc1" presStyleIdx="4" presStyleCnt="5">
        <dgm:presLayoutVars>
          <dgm:chMax val="1"/>
          <dgm:bulletEnabled val="1"/>
        </dgm:presLayoutVars>
      </dgm:prSet>
      <dgm:spPr/>
      <dgm:t>
        <a:bodyPr/>
        <a:lstStyle/>
        <a:p>
          <a:endParaRPr lang="en-US"/>
        </a:p>
      </dgm:t>
    </dgm:pt>
    <dgm:pt modelId="{C6C26A5C-67C3-4E9C-9AF6-2789B67AABF7}" type="pres">
      <dgm:prSet presAssocID="{65670406-811E-4338-B820-6939AB7AD4B4}" presName="rect4ParTxNoCh" presStyleLbl="alignAcc1" presStyleIdx="4" presStyleCnt="5">
        <dgm:presLayoutVars>
          <dgm:chMax val="1"/>
          <dgm:bulletEnabled val="1"/>
        </dgm:presLayoutVars>
      </dgm:prSet>
      <dgm:spPr/>
      <dgm:t>
        <a:bodyPr/>
        <a:lstStyle/>
        <a:p>
          <a:endParaRPr lang="en-US"/>
        </a:p>
      </dgm:t>
    </dgm:pt>
    <dgm:pt modelId="{C52F726D-EE63-488A-AF22-BE44A2598F23}" type="pres">
      <dgm:prSet presAssocID="{298A898A-682A-420C-901F-D0802C08BC72}" presName="rect5ParTxNoCh" presStyleLbl="alignAcc1" presStyleIdx="4" presStyleCnt="5">
        <dgm:presLayoutVars>
          <dgm:chMax val="1"/>
          <dgm:bulletEnabled val="1"/>
        </dgm:presLayoutVars>
      </dgm:prSet>
      <dgm:spPr/>
      <dgm:t>
        <a:bodyPr/>
        <a:lstStyle/>
        <a:p>
          <a:endParaRPr lang="en-US"/>
        </a:p>
      </dgm:t>
    </dgm:pt>
  </dgm:ptLst>
  <dgm:cxnLst>
    <dgm:cxn modelId="{BE6A5D3F-DD48-4A29-B2F5-61C3586C80DC}" srcId="{A6A3C3C1-D6C0-482A-8525-7BF128706318}" destId="{3C003F56-7B38-44A6-9D66-0AAD734AC7D9}" srcOrd="1" destOrd="0" parTransId="{C7CD0336-B772-4EEB-9576-186712D29301}" sibTransId="{CFA1F7E1-B3B2-4442-A44A-150E6AFFD778}"/>
    <dgm:cxn modelId="{A038A71C-CD7B-46A7-BCF6-BA1AE11EFDF0}" type="presOf" srcId="{94195FB6-0A59-4DE2-8B79-55F58EB95D49}" destId="{2F0ABF3B-11A8-4920-BB8C-91889D633BA1}" srcOrd="0" destOrd="0" presId="urn:microsoft.com/office/officeart/2005/8/layout/target3"/>
    <dgm:cxn modelId="{4BD1CA8A-9A2F-4ACC-9F0A-F74FF07E874A}" type="presOf" srcId="{298A898A-682A-420C-901F-D0802C08BC72}" destId="{3093323C-0C5D-43EF-B431-0CD5086497C1}" srcOrd="0" destOrd="0" presId="urn:microsoft.com/office/officeart/2005/8/layout/target3"/>
    <dgm:cxn modelId="{087C1DF5-405E-4B8C-A80F-A202A21CF4B5}" type="presOf" srcId="{8D0BA93F-8593-4AE1-A148-1A1E4860C6C2}" destId="{5B66DE6D-1630-4C92-ACC2-363AA4035193}" srcOrd="1" destOrd="0" presId="urn:microsoft.com/office/officeart/2005/8/layout/target3"/>
    <dgm:cxn modelId="{4FD23743-CE02-4648-8838-613EEA27B8BE}" type="presOf" srcId="{A6A3C3C1-D6C0-482A-8525-7BF128706318}" destId="{F7AF542C-A95A-4C83-B78F-E740EDDB1E6C}" srcOrd="0" destOrd="0" presId="urn:microsoft.com/office/officeart/2005/8/layout/target3"/>
    <dgm:cxn modelId="{80B76301-C70E-42F7-8A47-6A533BA70668}" type="presOf" srcId="{298A898A-682A-420C-901F-D0802C08BC72}" destId="{C52F726D-EE63-488A-AF22-BE44A2598F23}" srcOrd="1" destOrd="0" presId="urn:microsoft.com/office/officeart/2005/8/layout/target3"/>
    <dgm:cxn modelId="{52997D21-11D3-4003-A140-D88DE9E323E4}" type="presOf" srcId="{8D0BA93F-8593-4AE1-A148-1A1E4860C6C2}" destId="{6240C90B-79F9-4174-8BC6-44639209A1FE}" srcOrd="0" destOrd="0" presId="urn:microsoft.com/office/officeart/2005/8/layout/target3"/>
    <dgm:cxn modelId="{B6A04D0F-49C6-447C-9270-E440F83D7A69}" type="presOf" srcId="{65670406-811E-4338-B820-6939AB7AD4B4}" destId="{184D8EE0-D385-4109-B0E8-F5C6B9E8E971}" srcOrd="0" destOrd="0" presId="urn:microsoft.com/office/officeart/2005/8/layout/target3"/>
    <dgm:cxn modelId="{F4D8C6A1-4CAD-4D17-96C7-80566966135B}" srcId="{A6A3C3C1-D6C0-482A-8525-7BF128706318}" destId="{298A898A-682A-420C-901F-D0802C08BC72}" srcOrd="4" destOrd="0" parTransId="{BDED5E1B-DEE7-46A4-A58F-A2B99CFEDBB8}" sibTransId="{09B023EE-3B2A-44EF-9A8C-DA6B3AEC0D0A}"/>
    <dgm:cxn modelId="{636F1505-9440-49EF-9D85-505F81AE9A46}" type="presOf" srcId="{65670406-811E-4338-B820-6939AB7AD4B4}" destId="{C6C26A5C-67C3-4E9C-9AF6-2789B67AABF7}" srcOrd="1" destOrd="0" presId="urn:microsoft.com/office/officeart/2005/8/layout/target3"/>
    <dgm:cxn modelId="{7345A2B5-007A-4476-95FA-B0A033AE1DD8}" srcId="{A6A3C3C1-D6C0-482A-8525-7BF128706318}" destId="{94195FB6-0A59-4DE2-8B79-55F58EB95D49}" srcOrd="0" destOrd="0" parTransId="{16347B4F-EC8A-4531-B3B2-D6B9AA7C5EE0}" sibTransId="{8B0AB486-6E91-47CB-A92B-702190038BC8}"/>
    <dgm:cxn modelId="{DF1F5147-0BCD-40A8-AB7F-72D7EED11326}" srcId="{A6A3C3C1-D6C0-482A-8525-7BF128706318}" destId="{65670406-811E-4338-B820-6939AB7AD4B4}" srcOrd="3" destOrd="0" parTransId="{4F36A1FD-8960-4D0A-8288-3BC5FA0BE5FA}" sibTransId="{631051BF-61E1-4719-9EAD-63A0541BB791}"/>
    <dgm:cxn modelId="{E0D27F7C-4337-47A4-BF4C-B7B069EDE540}" type="presOf" srcId="{3C003F56-7B38-44A6-9D66-0AAD734AC7D9}" destId="{069D769A-5DE1-4DDB-A73D-F36AAA80AB01}" srcOrd="0" destOrd="0" presId="urn:microsoft.com/office/officeart/2005/8/layout/target3"/>
    <dgm:cxn modelId="{867BE951-B476-4227-83D1-7547172AF423}" type="presOf" srcId="{94195FB6-0A59-4DE2-8B79-55F58EB95D49}" destId="{D138433C-CC05-46DB-926D-EDF7CD5EC361}" srcOrd="1" destOrd="0" presId="urn:microsoft.com/office/officeart/2005/8/layout/target3"/>
    <dgm:cxn modelId="{1DCE91F1-5F84-4966-BD4B-8B1239CBCED8}" type="presOf" srcId="{3C003F56-7B38-44A6-9D66-0AAD734AC7D9}" destId="{EBAF760B-567A-4257-A86C-80EC8B6BA1A4}" srcOrd="1" destOrd="0" presId="urn:microsoft.com/office/officeart/2005/8/layout/target3"/>
    <dgm:cxn modelId="{0B47942B-24EF-4D28-97AD-D89774367B92}" srcId="{A6A3C3C1-D6C0-482A-8525-7BF128706318}" destId="{8D0BA93F-8593-4AE1-A148-1A1E4860C6C2}" srcOrd="2" destOrd="0" parTransId="{10E5A6FF-89E2-47E7-A013-9B07B5571BC1}" sibTransId="{FA311553-5D54-4FA1-96F5-5A96F5F57D91}"/>
    <dgm:cxn modelId="{A678BB3B-312B-4202-80A1-CC17BFAFC06E}" type="presParOf" srcId="{F7AF542C-A95A-4C83-B78F-E740EDDB1E6C}" destId="{F2B3922F-726C-48A9-95DE-39C4F1620677}" srcOrd="0" destOrd="0" presId="urn:microsoft.com/office/officeart/2005/8/layout/target3"/>
    <dgm:cxn modelId="{620080D2-4B1D-4F5E-A5A8-A8186EA8CC85}" type="presParOf" srcId="{F7AF542C-A95A-4C83-B78F-E740EDDB1E6C}" destId="{516A2CEB-60C9-4B62-BAB6-605505EF450E}" srcOrd="1" destOrd="0" presId="urn:microsoft.com/office/officeart/2005/8/layout/target3"/>
    <dgm:cxn modelId="{DC3EA9AF-EBCE-4B4A-A7F1-895A6B7358A0}" type="presParOf" srcId="{F7AF542C-A95A-4C83-B78F-E740EDDB1E6C}" destId="{2F0ABF3B-11A8-4920-BB8C-91889D633BA1}" srcOrd="2" destOrd="0" presId="urn:microsoft.com/office/officeart/2005/8/layout/target3"/>
    <dgm:cxn modelId="{D3BDFE5B-53D6-4899-965C-E716A5A84154}" type="presParOf" srcId="{F7AF542C-A95A-4C83-B78F-E740EDDB1E6C}" destId="{AFFA0A95-56D6-49E4-B7F1-D9F3DBABDEFB}" srcOrd="3" destOrd="0" presId="urn:microsoft.com/office/officeart/2005/8/layout/target3"/>
    <dgm:cxn modelId="{7ECE1076-323D-4C3A-AF7D-51A2E87BE11A}" type="presParOf" srcId="{F7AF542C-A95A-4C83-B78F-E740EDDB1E6C}" destId="{4327DE12-8A83-48A1-B179-24D0EEA17F2D}" srcOrd="4" destOrd="0" presId="urn:microsoft.com/office/officeart/2005/8/layout/target3"/>
    <dgm:cxn modelId="{2FCFE7B0-AABB-4B17-8FCC-F9C814D35FD8}" type="presParOf" srcId="{F7AF542C-A95A-4C83-B78F-E740EDDB1E6C}" destId="{069D769A-5DE1-4DDB-A73D-F36AAA80AB01}" srcOrd="5" destOrd="0" presId="urn:microsoft.com/office/officeart/2005/8/layout/target3"/>
    <dgm:cxn modelId="{82902F46-A025-4795-903A-D529B25F787D}" type="presParOf" srcId="{F7AF542C-A95A-4C83-B78F-E740EDDB1E6C}" destId="{C320C593-8917-40E6-AAE8-590204FF2CE6}" srcOrd="6" destOrd="0" presId="urn:microsoft.com/office/officeart/2005/8/layout/target3"/>
    <dgm:cxn modelId="{AE815147-8DB2-4398-A4DE-EF828A30B5D9}" type="presParOf" srcId="{F7AF542C-A95A-4C83-B78F-E740EDDB1E6C}" destId="{F282F7FE-4200-427B-BB52-11177C2A23D8}" srcOrd="7" destOrd="0" presId="urn:microsoft.com/office/officeart/2005/8/layout/target3"/>
    <dgm:cxn modelId="{8E61A9C5-1A6A-4E69-B287-92FE4D547E1B}" type="presParOf" srcId="{F7AF542C-A95A-4C83-B78F-E740EDDB1E6C}" destId="{6240C90B-79F9-4174-8BC6-44639209A1FE}" srcOrd="8" destOrd="0" presId="urn:microsoft.com/office/officeart/2005/8/layout/target3"/>
    <dgm:cxn modelId="{8CD7CB39-2237-4404-B0C5-6F3515B5F272}" type="presParOf" srcId="{F7AF542C-A95A-4C83-B78F-E740EDDB1E6C}" destId="{7C118FAC-13AB-4422-A1B9-67E07F073438}" srcOrd="9" destOrd="0" presId="urn:microsoft.com/office/officeart/2005/8/layout/target3"/>
    <dgm:cxn modelId="{E2C95A0B-52BC-4A81-B034-EBC8297F59F8}" type="presParOf" srcId="{F7AF542C-A95A-4C83-B78F-E740EDDB1E6C}" destId="{D45F4ACB-F998-4CBC-828D-66E92787DED5}" srcOrd="10" destOrd="0" presId="urn:microsoft.com/office/officeart/2005/8/layout/target3"/>
    <dgm:cxn modelId="{EC7FB5E7-D585-47CE-AE4A-E1DE3B9A6E2B}" type="presParOf" srcId="{F7AF542C-A95A-4C83-B78F-E740EDDB1E6C}" destId="{184D8EE0-D385-4109-B0E8-F5C6B9E8E971}" srcOrd="11" destOrd="0" presId="urn:microsoft.com/office/officeart/2005/8/layout/target3"/>
    <dgm:cxn modelId="{FF1BCCC0-92D1-4388-A58E-51CF55DF161B}" type="presParOf" srcId="{F7AF542C-A95A-4C83-B78F-E740EDDB1E6C}" destId="{65FE377B-E3DF-480F-B172-5A25A5DE94E4}" srcOrd="12" destOrd="0" presId="urn:microsoft.com/office/officeart/2005/8/layout/target3"/>
    <dgm:cxn modelId="{173D82AC-1EC2-49F0-9602-38DC894511F3}" type="presParOf" srcId="{F7AF542C-A95A-4C83-B78F-E740EDDB1E6C}" destId="{972822CB-74EF-4BB0-9DFD-A2DEC13F649C}" srcOrd="13" destOrd="0" presId="urn:microsoft.com/office/officeart/2005/8/layout/target3"/>
    <dgm:cxn modelId="{74C7F30D-1D17-4832-926D-B6B474805720}" type="presParOf" srcId="{F7AF542C-A95A-4C83-B78F-E740EDDB1E6C}" destId="{3093323C-0C5D-43EF-B431-0CD5086497C1}" srcOrd="14" destOrd="0" presId="urn:microsoft.com/office/officeart/2005/8/layout/target3"/>
    <dgm:cxn modelId="{4BB8FEC8-448F-4FAE-AC33-9335CDA3A8B6}" type="presParOf" srcId="{F7AF542C-A95A-4C83-B78F-E740EDDB1E6C}" destId="{D138433C-CC05-46DB-926D-EDF7CD5EC361}" srcOrd="15" destOrd="0" presId="urn:microsoft.com/office/officeart/2005/8/layout/target3"/>
    <dgm:cxn modelId="{8952357E-3B82-49B6-A6F7-3795D18FDB4B}" type="presParOf" srcId="{F7AF542C-A95A-4C83-B78F-E740EDDB1E6C}" destId="{EBAF760B-567A-4257-A86C-80EC8B6BA1A4}" srcOrd="16" destOrd="0" presId="urn:microsoft.com/office/officeart/2005/8/layout/target3"/>
    <dgm:cxn modelId="{D3295FAF-BFBB-4EF6-A563-6CEE323A11BB}" type="presParOf" srcId="{F7AF542C-A95A-4C83-B78F-E740EDDB1E6C}" destId="{5B66DE6D-1630-4C92-ACC2-363AA4035193}" srcOrd="17" destOrd="0" presId="urn:microsoft.com/office/officeart/2005/8/layout/target3"/>
    <dgm:cxn modelId="{F3E060B0-F552-46FB-BEAF-ADE29400FB2C}" type="presParOf" srcId="{F7AF542C-A95A-4C83-B78F-E740EDDB1E6C}" destId="{C6C26A5C-67C3-4E9C-9AF6-2789B67AABF7}" srcOrd="18" destOrd="0" presId="urn:microsoft.com/office/officeart/2005/8/layout/target3"/>
    <dgm:cxn modelId="{E1361FB7-1DD4-4843-8FE2-C859525C07A6}" type="presParOf" srcId="{F7AF542C-A95A-4C83-B78F-E740EDDB1E6C}" destId="{C52F726D-EE63-488A-AF22-BE44A2598F23}"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984298-4107-4808-B1F3-AFF48232C74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AA85BAE-5BDA-40A7-9EBA-D62519C4F098}">
      <dgm:prSet custT="1"/>
      <dgm:spPr/>
      <dgm:t>
        <a:bodyPr/>
        <a:lstStyle/>
        <a:p>
          <a:pPr rtl="1"/>
          <a:r>
            <a:rPr lang="ar-IQ" sz="2000" b="1" dirty="0" smtClean="0"/>
            <a:t>مفردات المنهج لا تحقق هدفها العلمي للطالب في مرحلة تخرجه ولا ترفع مستواه.</a:t>
          </a:r>
          <a:endParaRPr lang="en-US" sz="2000" b="1" dirty="0"/>
        </a:p>
      </dgm:t>
    </dgm:pt>
    <dgm:pt modelId="{3FA3A1D7-D0F5-4282-9298-F59CB7AEEDE0}" type="parTrans" cxnId="{23D64EA7-548C-4D71-9F1D-7C8642EE072A}">
      <dgm:prSet/>
      <dgm:spPr/>
      <dgm:t>
        <a:bodyPr/>
        <a:lstStyle/>
        <a:p>
          <a:endParaRPr lang="en-US"/>
        </a:p>
      </dgm:t>
    </dgm:pt>
    <dgm:pt modelId="{BA7670BB-E15C-4E3F-991E-BA4D92F6B2EE}" type="sibTrans" cxnId="{23D64EA7-548C-4D71-9F1D-7C8642EE072A}">
      <dgm:prSet/>
      <dgm:spPr/>
      <dgm:t>
        <a:bodyPr/>
        <a:lstStyle/>
        <a:p>
          <a:endParaRPr lang="en-US"/>
        </a:p>
      </dgm:t>
    </dgm:pt>
    <dgm:pt modelId="{2121D599-6FC9-4F71-814A-DD90F59B2125}">
      <dgm:prSet custT="1"/>
      <dgm:spPr/>
      <dgm:t>
        <a:bodyPr/>
        <a:lstStyle/>
        <a:p>
          <a:pPr rtl="1"/>
          <a:r>
            <a:rPr lang="ar-IQ" sz="1600" b="1" dirty="0" smtClean="0">
              <a:solidFill>
                <a:srgbClr val="FF0000"/>
              </a:solidFill>
            </a:rPr>
            <a:t>لا ترتبط بمرحلة التطبيق التي ينبغي أن تركز على معرفة التيسير النحوي وتاريخ النحو واعلامه ومناهجه. ولا يكتفى بالقواعد النحوية فقط بالنسبة للمرحلة الرابعة.</a:t>
          </a:r>
          <a:endParaRPr lang="en-US" sz="1600" b="1" dirty="0">
            <a:solidFill>
              <a:srgbClr val="FF0000"/>
            </a:solidFill>
          </a:endParaRPr>
        </a:p>
      </dgm:t>
    </dgm:pt>
    <dgm:pt modelId="{54DA4A1A-1B96-41E0-A8AC-4AB878DAD628}" type="parTrans" cxnId="{08900C56-59B8-4EBF-97A6-52C95DBC457C}">
      <dgm:prSet/>
      <dgm:spPr/>
      <dgm:t>
        <a:bodyPr/>
        <a:lstStyle/>
        <a:p>
          <a:endParaRPr lang="en-US"/>
        </a:p>
      </dgm:t>
    </dgm:pt>
    <dgm:pt modelId="{C538E483-20F1-4ADA-A6EA-16D43EBC96D4}" type="sibTrans" cxnId="{08900C56-59B8-4EBF-97A6-52C95DBC457C}">
      <dgm:prSet/>
      <dgm:spPr/>
      <dgm:t>
        <a:bodyPr/>
        <a:lstStyle/>
        <a:p>
          <a:endParaRPr lang="en-US"/>
        </a:p>
      </dgm:t>
    </dgm:pt>
    <dgm:pt modelId="{AA4479E6-F6BA-4610-AFB0-32EB8818F0DC}">
      <dgm:prSet custT="1"/>
      <dgm:spPr/>
      <dgm:t>
        <a:bodyPr/>
        <a:lstStyle/>
        <a:p>
          <a:pPr rtl="1"/>
          <a:r>
            <a:rPr lang="ar-IQ" sz="1600" b="1" dirty="0" smtClean="0">
              <a:solidFill>
                <a:srgbClr val="FF0000"/>
              </a:solidFill>
            </a:rPr>
            <a:t>كتاب شرح ابن عقيل لا يصلح أن يكون منهجا علميا لطالب اللغة في العصر الحديث بعد بلوغ الدراسات اللغوية المعاصرة مستويات علمية متقدمة.</a:t>
          </a:r>
          <a:endParaRPr lang="en-US" sz="1600" b="1" dirty="0">
            <a:solidFill>
              <a:srgbClr val="FF0000"/>
            </a:solidFill>
          </a:endParaRPr>
        </a:p>
      </dgm:t>
    </dgm:pt>
    <dgm:pt modelId="{04BBBF8C-02C2-4FB8-B917-36EE158C9EF4}" type="parTrans" cxnId="{175AB7D5-F90F-41C7-978B-E69D95B429BD}">
      <dgm:prSet/>
      <dgm:spPr/>
      <dgm:t>
        <a:bodyPr/>
        <a:lstStyle/>
        <a:p>
          <a:endParaRPr lang="en-US"/>
        </a:p>
      </dgm:t>
    </dgm:pt>
    <dgm:pt modelId="{4A6E8EC9-C208-40F0-92C2-FBAC252CA428}" type="sibTrans" cxnId="{175AB7D5-F90F-41C7-978B-E69D95B429BD}">
      <dgm:prSet/>
      <dgm:spPr/>
      <dgm:t>
        <a:bodyPr/>
        <a:lstStyle/>
        <a:p>
          <a:endParaRPr lang="en-US"/>
        </a:p>
      </dgm:t>
    </dgm:pt>
    <dgm:pt modelId="{37EDB4AB-2EAD-4AE1-AF9D-F0FCBA21A46A}">
      <dgm:prSet custT="1"/>
      <dgm:spPr/>
      <dgm:t>
        <a:bodyPr/>
        <a:lstStyle/>
        <a:p>
          <a:pPr rtl="1"/>
          <a:r>
            <a:rPr lang="ar-IQ" sz="1800" b="1" dirty="0" smtClean="0"/>
            <a:t>انما هو قواعد نظرية مجردة تتقاطع كثيرا بظواهر الشذوذ النحوي واللغات والقراءات ولا يربط القاعدة بالمعنى وتحليل النصوص الادبية.</a:t>
          </a:r>
          <a:endParaRPr lang="en-US" sz="1800" b="1" dirty="0"/>
        </a:p>
      </dgm:t>
    </dgm:pt>
    <dgm:pt modelId="{F2770243-BC8D-482A-A131-13EE41FE326F}" type="parTrans" cxnId="{CB0D9A35-8B11-48EF-A14F-A4A52900488E}">
      <dgm:prSet/>
      <dgm:spPr/>
      <dgm:t>
        <a:bodyPr/>
        <a:lstStyle/>
        <a:p>
          <a:endParaRPr lang="en-US"/>
        </a:p>
      </dgm:t>
    </dgm:pt>
    <dgm:pt modelId="{170225BF-E67D-44C8-B7A5-9F22BA988035}" type="sibTrans" cxnId="{CB0D9A35-8B11-48EF-A14F-A4A52900488E}">
      <dgm:prSet/>
      <dgm:spPr/>
      <dgm:t>
        <a:bodyPr/>
        <a:lstStyle/>
        <a:p>
          <a:endParaRPr lang="en-US"/>
        </a:p>
      </dgm:t>
    </dgm:pt>
    <dgm:pt modelId="{F727D78C-09EA-49F7-AB89-175631C99C85}">
      <dgm:prSet custT="1"/>
      <dgm:spPr/>
      <dgm:t>
        <a:bodyPr/>
        <a:lstStyle/>
        <a:p>
          <a:pPr rtl="1"/>
          <a:r>
            <a:rPr lang="ar-IQ" sz="1800" b="1" dirty="0" smtClean="0">
              <a:solidFill>
                <a:srgbClr val="FF0000"/>
              </a:solidFill>
            </a:rPr>
            <a:t>نأيه عن مناهج التربية   لقواعد اللغة العربية الميسرة.</a:t>
          </a:r>
          <a:endParaRPr lang="en-US" sz="1800" b="1" dirty="0">
            <a:solidFill>
              <a:srgbClr val="FF0000"/>
            </a:solidFill>
          </a:endParaRPr>
        </a:p>
      </dgm:t>
    </dgm:pt>
    <dgm:pt modelId="{724D6710-E299-4CEC-9EE0-2F4D53CCB607}" type="parTrans" cxnId="{975737A1-4FAA-4DD9-9F61-2505FD5FB3B9}">
      <dgm:prSet/>
      <dgm:spPr/>
      <dgm:t>
        <a:bodyPr/>
        <a:lstStyle/>
        <a:p>
          <a:endParaRPr lang="en-US"/>
        </a:p>
      </dgm:t>
    </dgm:pt>
    <dgm:pt modelId="{7012FAA4-495F-4066-A34D-FF41977CD2E5}" type="sibTrans" cxnId="{975737A1-4FAA-4DD9-9F61-2505FD5FB3B9}">
      <dgm:prSet/>
      <dgm:spPr/>
      <dgm:t>
        <a:bodyPr/>
        <a:lstStyle/>
        <a:p>
          <a:endParaRPr lang="en-US"/>
        </a:p>
      </dgm:t>
    </dgm:pt>
    <dgm:pt modelId="{7E1EE17D-27FC-41BB-B454-BEB6A27AE923}">
      <dgm:prSet custT="1"/>
      <dgm:spPr/>
      <dgm:t>
        <a:bodyPr/>
        <a:lstStyle/>
        <a:p>
          <a:pPr rtl="1"/>
          <a:r>
            <a:rPr lang="ar-IQ" sz="2000" b="1" dirty="0" smtClean="0"/>
            <a:t>خلو شرح ابن عقيل من بعض مفردات المنهج المقررة مثل دراسة الجملة والتيسير النحوي وغير ذلك.</a:t>
          </a:r>
          <a:endParaRPr lang="en-US" sz="2000" b="1" dirty="0"/>
        </a:p>
      </dgm:t>
    </dgm:pt>
    <dgm:pt modelId="{CC072228-F538-45D0-9A23-6B84D1F993B5}" type="sibTrans" cxnId="{521AAA82-8CD5-4A33-8BA8-A52F0E28EDA3}">
      <dgm:prSet/>
      <dgm:spPr/>
      <dgm:t>
        <a:bodyPr/>
        <a:lstStyle/>
        <a:p>
          <a:endParaRPr lang="en-US"/>
        </a:p>
      </dgm:t>
    </dgm:pt>
    <dgm:pt modelId="{024FF0A1-C1A1-4C9A-B436-9972DDA7BE3D}" type="parTrans" cxnId="{521AAA82-8CD5-4A33-8BA8-A52F0E28EDA3}">
      <dgm:prSet/>
      <dgm:spPr/>
      <dgm:t>
        <a:bodyPr/>
        <a:lstStyle/>
        <a:p>
          <a:endParaRPr lang="en-US"/>
        </a:p>
      </dgm:t>
    </dgm:pt>
    <dgm:pt modelId="{992827DC-30E3-46B4-8349-E2804698150C}" type="pres">
      <dgm:prSet presAssocID="{7E984298-4107-4808-B1F3-AFF48232C748}" presName="vert0" presStyleCnt="0">
        <dgm:presLayoutVars>
          <dgm:dir/>
          <dgm:animOne val="branch"/>
          <dgm:animLvl val="lvl"/>
        </dgm:presLayoutVars>
      </dgm:prSet>
      <dgm:spPr/>
      <dgm:t>
        <a:bodyPr/>
        <a:lstStyle/>
        <a:p>
          <a:endParaRPr lang="en-US"/>
        </a:p>
      </dgm:t>
    </dgm:pt>
    <dgm:pt modelId="{94FE651F-845E-4D7E-B626-AEC8D9838A53}" type="pres">
      <dgm:prSet presAssocID="{BAA85BAE-5BDA-40A7-9EBA-D62519C4F098}" presName="thickLine" presStyleLbl="alignNode1" presStyleIdx="0" presStyleCnt="6"/>
      <dgm:spPr/>
    </dgm:pt>
    <dgm:pt modelId="{F0CE5DAF-51FF-4666-BD4B-997C3665E77B}" type="pres">
      <dgm:prSet presAssocID="{BAA85BAE-5BDA-40A7-9EBA-D62519C4F098}" presName="horz1" presStyleCnt="0"/>
      <dgm:spPr/>
    </dgm:pt>
    <dgm:pt modelId="{2FE2163D-6A22-4152-A3FE-4C4DF6255BA5}" type="pres">
      <dgm:prSet presAssocID="{BAA85BAE-5BDA-40A7-9EBA-D62519C4F098}" presName="tx1" presStyleLbl="revTx" presStyleIdx="0" presStyleCnt="6"/>
      <dgm:spPr/>
      <dgm:t>
        <a:bodyPr/>
        <a:lstStyle/>
        <a:p>
          <a:endParaRPr lang="en-US"/>
        </a:p>
      </dgm:t>
    </dgm:pt>
    <dgm:pt modelId="{F8E4BDA3-82AB-4283-B5DE-87975318D7CC}" type="pres">
      <dgm:prSet presAssocID="{BAA85BAE-5BDA-40A7-9EBA-D62519C4F098}" presName="vert1" presStyleCnt="0"/>
      <dgm:spPr/>
    </dgm:pt>
    <dgm:pt modelId="{C93013F3-E201-4051-B6A2-AC7CD7AD1178}" type="pres">
      <dgm:prSet presAssocID="{2121D599-6FC9-4F71-814A-DD90F59B2125}" presName="thickLine" presStyleLbl="alignNode1" presStyleIdx="1" presStyleCnt="6"/>
      <dgm:spPr/>
    </dgm:pt>
    <dgm:pt modelId="{2705A292-1CE1-4E9E-9AB1-2426A686C983}" type="pres">
      <dgm:prSet presAssocID="{2121D599-6FC9-4F71-814A-DD90F59B2125}" presName="horz1" presStyleCnt="0"/>
      <dgm:spPr/>
    </dgm:pt>
    <dgm:pt modelId="{DD27A80E-F715-4CBE-A18E-3651987CCFC3}" type="pres">
      <dgm:prSet presAssocID="{2121D599-6FC9-4F71-814A-DD90F59B2125}" presName="tx1" presStyleLbl="revTx" presStyleIdx="1" presStyleCnt="6"/>
      <dgm:spPr/>
      <dgm:t>
        <a:bodyPr/>
        <a:lstStyle/>
        <a:p>
          <a:endParaRPr lang="en-US"/>
        </a:p>
      </dgm:t>
    </dgm:pt>
    <dgm:pt modelId="{FC86DF80-34BD-4084-A641-4B3E60B911AF}" type="pres">
      <dgm:prSet presAssocID="{2121D599-6FC9-4F71-814A-DD90F59B2125}" presName="vert1" presStyleCnt="0"/>
      <dgm:spPr/>
    </dgm:pt>
    <dgm:pt modelId="{37640B58-5E3A-48BB-AB9B-EB68B0F758D9}" type="pres">
      <dgm:prSet presAssocID="{AA4479E6-F6BA-4610-AFB0-32EB8818F0DC}" presName="thickLine" presStyleLbl="alignNode1" presStyleIdx="2" presStyleCnt="6"/>
      <dgm:spPr/>
    </dgm:pt>
    <dgm:pt modelId="{FD080F08-5CF6-442A-B0D5-E0E8D0F3B3B0}" type="pres">
      <dgm:prSet presAssocID="{AA4479E6-F6BA-4610-AFB0-32EB8818F0DC}" presName="horz1" presStyleCnt="0"/>
      <dgm:spPr/>
    </dgm:pt>
    <dgm:pt modelId="{86C40126-EE43-40F5-A4E0-BCCC87F9CD25}" type="pres">
      <dgm:prSet presAssocID="{AA4479E6-F6BA-4610-AFB0-32EB8818F0DC}" presName="tx1" presStyleLbl="revTx" presStyleIdx="2" presStyleCnt="6"/>
      <dgm:spPr/>
      <dgm:t>
        <a:bodyPr/>
        <a:lstStyle/>
        <a:p>
          <a:endParaRPr lang="en-US"/>
        </a:p>
      </dgm:t>
    </dgm:pt>
    <dgm:pt modelId="{66C5AAEC-53DE-4E82-877D-ED6C520F8830}" type="pres">
      <dgm:prSet presAssocID="{AA4479E6-F6BA-4610-AFB0-32EB8818F0DC}" presName="vert1" presStyleCnt="0"/>
      <dgm:spPr/>
    </dgm:pt>
    <dgm:pt modelId="{A97A34F7-2309-4C00-B2F0-3EFE25A32D49}" type="pres">
      <dgm:prSet presAssocID="{37EDB4AB-2EAD-4AE1-AF9D-F0FCBA21A46A}" presName="thickLine" presStyleLbl="alignNode1" presStyleIdx="3" presStyleCnt="6"/>
      <dgm:spPr/>
    </dgm:pt>
    <dgm:pt modelId="{E70C5C39-C59B-4169-8B33-35DF3B6C6464}" type="pres">
      <dgm:prSet presAssocID="{37EDB4AB-2EAD-4AE1-AF9D-F0FCBA21A46A}" presName="horz1" presStyleCnt="0"/>
      <dgm:spPr/>
    </dgm:pt>
    <dgm:pt modelId="{ADCDEB50-5865-4A08-9E21-D755AE91B11F}" type="pres">
      <dgm:prSet presAssocID="{37EDB4AB-2EAD-4AE1-AF9D-F0FCBA21A46A}" presName="tx1" presStyleLbl="revTx" presStyleIdx="3" presStyleCnt="6"/>
      <dgm:spPr/>
      <dgm:t>
        <a:bodyPr/>
        <a:lstStyle/>
        <a:p>
          <a:endParaRPr lang="en-US"/>
        </a:p>
      </dgm:t>
    </dgm:pt>
    <dgm:pt modelId="{E5AB7C51-9A99-423C-BE1B-A0C35E95DB28}" type="pres">
      <dgm:prSet presAssocID="{37EDB4AB-2EAD-4AE1-AF9D-F0FCBA21A46A}" presName="vert1" presStyleCnt="0"/>
      <dgm:spPr/>
    </dgm:pt>
    <dgm:pt modelId="{C9C1C11B-4936-437C-AE1B-0C205DA8C97D}" type="pres">
      <dgm:prSet presAssocID="{F727D78C-09EA-49F7-AB89-175631C99C85}" presName="thickLine" presStyleLbl="alignNode1" presStyleIdx="4" presStyleCnt="6"/>
      <dgm:spPr/>
    </dgm:pt>
    <dgm:pt modelId="{B2905162-0C10-4D47-8A80-FB19E91B3DFA}" type="pres">
      <dgm:prSet presAssocID="{F727D78C-09EA-49F7-AB89-175631C99C85}" presName="horz1" presStyleCnt="0"/>
      <dgm:spPr/>
    </dgm:pt>
    <dgm:pt modelId="{8A0BB90C-CE3B-4E19-9D7D-A8A96BA599C0}" type="pres">
      <dgm:prSet presAssocID="{F727D78C-09EA-49F7-AB89-175631C99C85}" presName="tx1" presStyleLbl="revTx" presStyleIdx="4" presStyleCnt="6"/>
      <dgm:spPr/>
      <dgm:t>
        <a:bodyPr/>
        <a:lstStyle/>
        <a:p>
          <a:endParaRPr lang="en-US"/>
        </a:p>
      </dgm:t>
    </dgm:pt>
    <dgm:pt modelId="{FCE53871-E807-48AE-8B8B-1D0789C7D646}" type="pres">
      <dgm:prSet presAssocID="{F727D78C-09EA-49F7-AB89-175631C99C85}" presName="vert1" presStyleCnt="0"/>
      <dgm:spPr/>
    </dgm:pt>
    <dgm:pt modelId="{85ECD169-926D-4402-BA1B-83BF503D9C69}" type="pres">
      <dgm:prSet presAssocID="{7E1EE17D-27FC-41BB-B454-BEB6A27AE923}" presName="thickLine" presStyleLbl="alignNode1" presStyleIdx="5" presStyleCnt="6"/>
      <dgm:spPr/>
    </dgm:pt>
    <dgm:pt modelId="{D102F86B-F92A-4A9C-A98B-4C26208AE079}" type="pres">
      <dgm:prSet presAssocID="{7E1EE17D-27FC-41BB-B454-BEB6A27AE923}" presName="horz1" presStyleCnt="0"/>
      <dgm:spPr/>
    </dgm:pt>
    <dgm:pt modelId="{CC300C5D-9194-4D9F-BBA3-2D0FBA85C7C9}" type="pres">
      <dgm:prSet presAssocID="{7E1EE17D-27FC-41BB-B454-BEB6A27AE923}" presName="tx1" presStyleLbl="revTx" presStyleIdx="5" presStyleCnt="6"/>
      <dgm:spPr/>
      <dgm:t>
        <a:bodyPr/>
        <a:lstStyle/>
        <a:p>
          <a:endParaRPr lang="en-US"/>
        </a:p>
      </dgm:t>
    </dgm:pt>
    <dgm:pt modelId="{BB1938E6-3F5E-404D-BA9D-B4FC7F7BBAA7}" type="pres">
      <dgm:prSet presAssocID="{7E1EE17D-27FC-41BB-B454-BEB6A27AE923}" presName="vert1" presStyleCnt="0"/>
      <dgm:spPr/>
    </dgm:pt>
  </dgm:ptLst>
  <dgm:cxnLst>
    <dgm:cxn modelId="{622D53DE-8113-44D0-A49B-938960D2D2C6}" type="presOf" srcId="{7E984298-4107-4808-B1F3-AFF48232C748}" destId="{992827DC-30E3-46B4-8349-E2804698150C}" srcOrd="0" destOrd="0" presId="urn:microsoft.com/office/officeart/2008/layout/LinedList"/>
    <dgm:cxn modelId="{975737A1-4FAA-4DD9-9F61-2505FD5FB3B9}" srcId="{7E984298-4107-4808-B1F3-AFF48232C748}" destId="{F727D78C-09EA-49F7-AB89-175631C99C85}" srcOrd="4" destOrd="0" parTransId="{724D6710-E299-4CEC-9EE0-2F4D53CCB607}" sibTransId="{7012FAA4-495F-4066-A34D-FF41977CD2E5}"/>
    <dgm:cxn modelId="{CB0D9A35-8B11-48EF-A14F-A4A52900488E}" srcId="{7E984298-4107-4808-B1F3-AFF48232C748}" destId="{37EDB4AB-2EAD-4AE1-AF9D-F0FCBA21A46A}" srcOrd="3" destOrd="0" parTransId="{F2770243-BC8D-482A-A131-13EE41FE326F}" sibTransId="{170225BF-E67D-44C8-B7A5-9F22BA988035}"/>
    <dgm:cxn modelId="{FC88ABB9-D12A-4884-B970-F746424A1498}" type="presOf" srcId="{F727D78C-09EA-49F7-AB89-175631C99C85}" destId="{8A0BB90C-CE3B-4E19-9D7D-A8A96BA599C0}" srcOrd="0" destOrd="0" presId="urn:microsoft.com/office/officeart/2008/layout/LinedList"/>
    <dgm:cxn modelId="{9E3CBB0F-FCBE-4F18-B099-403404FBD205}" type="presOf" srcId="{7E1EE17D-27FC-41BB-B454-BEB6A27AE923}" destId="{CC300C5D-9194-4D9F-BBA3-2D0FBA85C7C9}" srcOrd="0" destOrd="0" presId="urn:microsoft.com/office/officeart/2008/layout/LinedList"/>
    <dgm:cxn modelId="{23D64EA7-548C-4D71-9F1D-7C8642EE072A}" srcId="{7E984298-4107-4808-B1F3-AFF48232C748}" destId="{BAA85BAE-5BDA-40A7-9EBA-D62519C4F098}" srcOrd="0" destOrd="0" parTransId="{3FA3A1D7-D0F5-4282-9298-F59CB7AEEDE0}" sibTransId="{BA7670BB-E15C-4E3F-991E-BA4D92F6B2EE}"/>
    <dgm:cxn modelId="{08900C56-59B8-4EBF-97A6-52C95DBC457C}" srcId="{7E984298-4107-4808-B1F3-AFF48232C748}" destId="{2121D599-6FC9-4F71-814A-DD90F59B2125}" srcOrd="1" destOrd="0" parTransId="{54DA4A1A-1B96-41E0-A8AC-4AB878DAD628}" sibTransId="{C538E483-20F1-4ADA-A6EA-16D43EBC96D4}"/>
    <dgm:cxn modelId="{823FD2B3-6F4E-46B0-A7CB-025EDAB67D0B}" type="presOf" srcId="{2121D599-6FC9-4F71-814A-DD90F59B2125}" destId="{DD27A80E-F715-4CBE-A18E-3651987CCFC3}" srcOrd="0" destOrd="0" presId="urn:microsoft.com/office/officeart/2008/layout/LinedList"/>
    <dgm:cxn modelId="{7B72C5A9-5266-40F6-8D7C-45BA9D3F52E2}" type="presOf" srcId="{BAA85BAE-5BDA-40A7-9EBA-D62519C4F098}" destId="{2FE2163D-6A22-4152-A3FE-4C4DF6255BA5}" srcOrd="0" destOrd="0" presId="urn:microsoft.com/office/officeart/2008/layout/LinedList"/>
    <dgm:cxn modelId="{521AAA82-8CD5-4A33-8BA8-A52F0E28EDA3}" srcId="{7E984298-4107-4808-B1F3-AFF48232C748}" destId="{7E1EE17D-27FC-41BB-B454-BEB6A27AE923}" srcOrd="5" destOrd="0" parTransId="{024FF0A1-C1A1-4C9A-B436-9972DDA7BE3D}" sibTransId="{CC072228-F538-45D0-9A23-6B84D1F993B5}"/>
    <dgm:cxn modelId="{49D92C81-61E1-4650-8394-A3A2B0510EA2}" type="presOf" srcId="{AA4479E6-F6BA-4610-AFB0-32EB8818F0DC}" destId="{86C40126-EE43-40F5-A4E0-BCCC87F9CD25}" srcOrd="0" destOrd="0" presId="urn:microsoft.com/office/officeart/2008/layout/LinedList"/>
    <dgm:cxn modelId="{175AB7D5-F90F-41C7-978B-E69D95B429BD}" srcId="{7E984298-4107-4808-B1F3-AFF48232C748}" destId="{AA4479E6-F6BA-4610-AFB0-32EB8818F0DC}" srcOrd="2" destOrd="0" parTransId="{04BBBF8C-02C2-4FB8-B917-36EE158C9EF4}" sibTransId="{4A6E8EC9-C208-40F0-92C2-FBAC252CA428}"/>
    <dgm:cxn modelId="{02FB3BFA-7E56-4476-9985-46C25E213779}" type="presOf" srcId="{37EDB4AB-2EAD-4AE1-AF9D-F0FCBA21A46A}" destId="{ADCDEB50-5865-4A08-9E21-D755AE91B11F}" srcOrd="0" destOrd="0" presId="urn:microsoft.com/office/officeart/2008/layout/LinedList"/>
    <dgm:cxn modelId="{6F818D82-E356-402A-8DC7-C8B2D8932951}" type="presParOf" srcId="{992827DC-30E3-46B4-8349-E2804698150C}" destId="{94FE651F-845E-4D7E-B626-AEC8D9838A53}" srcOrd="0" destOrd="0" presId="urn:microsoft.com/office/officeart/2008/layout/LinedList"/>
    <dgm:cxn modelId="{E1C3AE6B-E518-45A4-8E19-6A589BBC83B7}" type="presParOf" srcId="{992827DC-30E3-46B4-8349-E2804698150C}" destId="{F0CE5DAF-51FF-4666-BD4B-997C3665E77B}" srcOrd="1" destOrd="0" presId="urn:microsoft.com/office/officeart/2008/layout/LinedList"/>
    <dgm:cxn modelId="{A1261432-B506-4603-800C-F7EAD2C67EF7}" type="presParOf" srcId="{F0CE5DAF-51FF-4666-BD4B-997C3665E77B}" destId="{2FE2163D-6A22-4152-A3FE-4C4DF6255BA5}" srcOrd="0" destOrd="0" presId="urn:microsoft.com/office/officeart/2008/layout/LinedList"/>
    <dgm:cxn modelId="{BE81A970-6058-41B6-A036-3E3D897CA048}" type="presParOf" srcId="{F0CE5DAF-51FF-4666-BD4B-997C3665E77B}" destId="{F8E4BDA3-82AB-4283-B5DE-87975318D7CC}" srcOrd="1" destOrd="0" presId="urn:microsoft.com/office/officeart/2008/layout/LinedList"/>
    <dgm:cxn modelId="{01E936F1-A2AF-49B9-82FB-1299CF7BB585}" type="presParOf" srcId="{992827DC-30E3-46B4-8349-E2804698150C}" destId="{C93013F3-E201-4051-B6A2-AC7CD7AD1178}" srcOrd="2" destOrd="0" presId="urn:microsoft.com/office/officeart/2008/layout/LinedList"/>
    <dgm:cxn modelId="{7C9B34F8-0FBD-41D5-855C-4175B9FA1987}" type="presParOf" srcId="{992827DC-30E3-46B4-8349-E2804698150C}" destId="{2705A292-1CE1-4E9E-9AB1-2426A686C983}" srcOrd="3" destOrd="0" presId="urn:microsoft.com/office/officeart/2008/layout/LinedList"/>
    <dgm:cxn modelId="{2E8BA35A-AF5D-415B-94D2-D518CCDC78F6}" type="presParOf" srcId="{2705A292-1CE1-4E9E-9AB1-2426A686C983}" destId="{DD27A80E-F715-4CBE-A18E-3651987CCFC3}" srcOrd="0" destOrd="0" presId="urn:microsoft.com/office/officeart/2008/layout/LinedList"/>
    <dgm:cxn modelId="{5191191F-0B49-43B7-81BA-B6DC73C8568E}" type="presParOf" srcId="{2705A292-1CE1-4E9E-9AB1-2426A686C983}" destId="{FC86DF80-34BD-4084-A641-4B3E60B911AF}" srcOrd="1" destOrd="0" presId="urn:microsoft.com/office/officeart/2008/layout/LinedList"/>
    <dgm:cxn modelId="{1779A4A4-06BA-4AC6-A057-A607DC01FB9D}" type="presParOf" srcId="{992827DC-30E3-46B4-8349-E2804698150C}" destId="{37640B58-5E3A-48BB-AB9B-EB68B0F758D9}" srcOrd="4" destOrd="0" presId="urn:microsoft.com/office/officeart/2008/layout/LinedList"/>
    <dgm:cxn modelId="{F0E6D143-99F1-41A2-B01A-C321881227F4}" type="presParOf" srcId="{992827DC-30E3-46B4-8349-E2804698150C}" destId="{FD080F08-5CF6-442A-B0D5-E0E8D0F3B3B0}" srcOrd="5" destOrd="0" presId="urn:microsoft.com/office/officeart/2008/layout/LinedList"/>
    <dgm:cxn modelId="{1D5B2B3E-51D1-4BDF-B5C6-9878F25D9573}" type="presParOf" srcId="{FD080F08-5CF6-442A-B0D5-E0E8D0F3B3B0}" destId="{86C40126-EE43-40F5-A4E0-BCCC87F9CD25}" srcOrd="0" destOrd="0" presId="urn:microsoft.com/office/officeart/2008/layout/LinedList"/>
    <dgm:cxn modelId="{56E522F7-9819-46E6-978B-2D1ADF72C547}" type="presParOf" srcId="{FD080F08-5CF6-442A-B0D5-E0E8D0F3B3B0}" destId="{66C5AAEC-53DE-4E82-877D-ED6C520F8830}" srcOrd="1" destOrd="0" presId="urn:microsoft.com/office/officeart/2008/layout/LinedList"/>
    <dgm:cxn modelId="{259833ED-7088-48CB-8F8C-5447066A11CE}" type="presParOf" srcId="{992827DC-30E3-46B4-8349-E2804698150C}" destId="{A97A34F7-2309-4C00-B2F0-3EFE25A32D49}" srcOrd="6" destOrd="0" presId="urn:microsoft.com/office/officeart/2008/layout/LinedList"/>
    <dgm:cxn modelId="{8A98F6DE-C91F-45B3-9228-04CC271250D0}" type="presParOf" srcId="{992827DC-30E3-46B4-8349-E2804698150C}" destId="{E70C5C39-C59B-4169-8B33-35DF3B6C6464}" srcOrd="7" destOrd="0" presId="urn:microsoft.com/office/officeart/2008/layout/LinedList"/>
    <dgm:cxn modelId="{C8052C21-B3DB-4091-B371-49A535207A00}" type="presParOf" srcId="{E70C5C39-C59B-4169-8B33-35DF3B6C6464}" destId="{ADCDEB50-5865-4A08-9E21-D755AE91B11F}" srcOrd="0" destOrd="0" presId="urn:microsoft.com/office/officeart/2008/layout/LinedList"/>
    <dgm:cxn modelId="{6CA2AABE-C1B1-4CEB-BD9C-E43C2517C705}" type="presParOf" srcId="{E70C5C39-C59B-4169-8B33-35DF3B6C6464}" destId="{E5AB7C51-9A99-423C-BE1B-A0C35E95DB28}" srcOrd="1" destOrd="0" presId="urn:microsoft.com/office/officeart/2008/layout/LinedList"/>
    <dgm:cxn modelId="{4CAC22F5-36C9-4B39-83CB-B92ADD856E03}" type="presParOf" srcId="{992827DC-30E3-46B4-8349-E2804698150C}" destId="{C9C1C11B-4936-437C-AE1B-0C205DA8C97D}" srcOrd="8" destOrd="0" presId="urn:microsoft.com/office/officeart/2008/layout/LinedList"/>
    <dgm:cxn modelId="{5F5EB341-10AF-40BC-90B5-364A751D50F2}" type="presParOf" srcId="{992827DC-30E3-46B4-8349-E2804698150C}" destId="{B2905162-0C10-4D47-8A80-FB19E91B3DFA}" srcOrd="9" destOrd="0" presId="urn:microsoft.com/office/officeart/2008/layout/LinedList"/>
    <dgm:cxn modelId="{6637D9A7-BC8E-45E9-A658-E5E3A4205BCA}" type="presParOf" srcId="{B2905162-0C10-4D47-8A80-FB19E91B3DFA}" destId="{8A0BB90C-CE3B-4E19-9D7D-A8A96BA599C0}" srcOrd="0" destOrd="0" presId="urn:microsoft.com/office/officeart/2008/layout/LinedList"/>
    <dgm:cxn modelId="{005585C6-222D-404E-B4DE-9A974B3E4BE8}" type="presParOf" srcId="{B2905162-0C10-4D47-8A80-FB19E91B3DFA}" destId="{FCE53871-E807-48AE-8B8B-1D0789C7D646}" srcOrd="1" destOrd="0" presId="urn:microsoft.com/office/officeart/2008/layout/LinedList"/>
    <dgm:cxn modelId="{BFE2DDCF-20B6-4FEF-832D-896D54541CF1}" type="presParOf" srcId="{992827DC-30E3-46B4-8349-E2804698150C}" destId="{85ECD169-926D-4402-BA1B-83BF503D9C69}" srcOrd="10" destOrd="0" presId="urn:microsoft.com/office/officeart/2008/layout/LinedList"/>
    <dgm:cxn modelId="{5DD59754-5616-4944-A669-986495F61800}" type="presParOf" srcId="{992827DC-30E3-46B4-8349-E2804698150C}" destId="{D102F86B-F92A-4A9C-A98B-4C26208AE079}" srcOrd="11" destOrd="0" presId="urn:microsoft.com/office/officeart/2008/layout/LinedList"/>
    <dgm:cxn modelId="{503CCC84-0726-4F31-9622-6F789C13D900}" type="presParOf" srcId="{D102F86B-F92A-4A9C-A98B-4C26208AE079}" destId="{CC300C5D-9194-4D9F-BBA3-2D0FBA85C7C9}" srcOrd="0" destOrd="0" presId="urn:microsoft.com/office/officeart/2008/layout/LinedList"/>
    <dgm:cxn modelId="{8B7B7ADE-7070-4ABB-A0E2-0BC6225B30FD}" type="presParOf" srcId="{D102F86B-F92A-4A9C-A98B-4C26208AE079}" destId="{BB1938E6-3F5E-404D-BA9D-B4FC7F7BBAA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47AAB-A23A-440A-A195-7D6F45D01719}">
      <dsp:nvSpPr>
        <dsp:cNvPr id="0" name=""/>
        <dsp:cNvSpPr/>
      </dsp:nvSpPr>
      <dsp:spPr>
        <a:xfrm>
          <a:off x="2214246" y="1540037"/>
          <a:ext cx="1476164" cy="147616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2CBDA06-2925-46BE-B8E2-45965B5073FE}">
      <dsp:nvSpPr>
        <dsp:cNvPr id="0" name=""/>
        <dsp:cNvSpPr/>
      </dsp:nvSpPr>
      <dsp:spPr>
        <a:xfrm>
          <a:off x="1944216" y="338017"/>
          <a:ext cx="2016223" cy="99113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accent2"/>
              </a:solidFill>
            </a:rPr>
            <a:t>تطوير المنهج الدراسي للنحو وتحديث مفرداتها بما يتناسب مع  التطور المعرفي ويلبي حاجة المجتمع وسوق العمل. </a:t>
          </a:r>
          <a:endParaRPr lang="en-US" sz="1600" b="1" kern="1200" dirty="0">
            <a:solidFill>
              <a:schemeClr val="accent2"/>
            </a:solidFill>
          </a:endParaRPr>
        </a:p>
      </dsp:txBody>
      <dsp:txXfrm>
        <a:off x="1944216" y="338017"/>
        <a:ext cx="2016223" cy="991138"/>
      </dsp:txXfrm>
    </dsp:sp>
    <dsp:sp modelId="{F8F5C456-ADB6-4F5B-8444-EEB2A005F1D8}">
      <dsp:nvSpPr>
        <dsp:cNvPr id="0" name=""/>
        <dsp:cNvSpPr/>
      </dsp:nvSpPr>
      <dsp:spPr>
        <a:xfrm>
          <a:off x="2775778" y="1947880"/>
          <a:ext cx="1476164" cy="1476164"/>
        </a:xfrm>
        <a:prstGeom prst="ellipse">
          <a:avLst/>
        </a:prstGeom>
        <a:solidFill>
          <a:schemeClr val="accent2">
            <a:alpha val="50000"/>
            <a:hueOff val="-3600000"/>
            <a:satOff val="-12501"/>
            <a:lumOff val="1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6A38932-1565-4926-B2D0-03A873974DBD}">
      <dsp:nvSpPr>
        <dsp:cNvPr id="0" name=""/>
        <dsp:cNvSpPr/>
      </dsp:nvSpPr>
      <dsp:spPr>
        <a:xfrm>
          <a:off x="4369445" y="1645477"/>
          <a:ext cx="1535210" cy="107549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00B050"/>
              </a:solidFill>
            </a:rPr>
            <a:t>ربط النحو بالحياة العملية العامة الوظيفية التي تنمي شخصية الطالب. من خلال ربط النحو والصرف بالشؤون الحياتية اليومية للطالب. </a:t>
          </a:r>
          <a:endParaRPr lang="en-US" sz="1600" b="1" kern="1200" dirty="0">
            <a:solidFill>
              <a:srgbClr val="00B050"/>
            </a:solidFill>
          </a:endParaRPr>
        </a:p>
      </dsp:txBody>
      <dsp:txXfrm>
        <a:off x="4369445" y="1645477"/>
        <a:ext cx="1535210" cy="1075490"/>
      </dsp:txXfrm>
    </dsp:sp>
    <dsp:sp modelId="{0A0DD33D-EF68-4124-BE21-9228626F564B}">
      <dsp:nvSpPr>
        <dsp:cNvPr id="0" name=""/>
        <dsp:cNvSpPr/>
      </dsp:nvSpPr>
      <dsp:spPr>
        <a:xfrm>
          <a:off x="2561439" y="2608358"/>
          <a:ext cx="1476164" cy="1476164"/>
        </a:xfrm>
        <a:prstGeom prst="ellipse">
          <a:avLst/>
        </a:prstGeom>
        <a:solidFill>
          <a:schemeClr val="accent2">
            <a:alpha val="50000"/>
            <a:hueOff val="-7200000"/>
            <a:satOff val="-25001"/>
            <a:lumOff val="3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8711EE0-68B2-47EA-9396-1DF6FFEE0A3C}">
      <dsp:nvSpPr>
        <dsp:cNvPr id="0" name=""/>
        <dsp:cNvSpPr/>
      </dsp:nvSpPr>
      <dsp:spPr>
        <a:xfrm>
          <a:off x="4133259" y="3480138"/>
          <a:ext cx="1535210" cy="107549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IQ" sz="1800" b="1" kern="1200" dirty="0" smtClean="0">
              <a:solidFill>
                <a:srgbClr val="C00000"/>
              </a:solidFill>
            </a:rPr>
            <a:t>وضع المنهج بما يقوي الاعتزاز باللغة القومية لغة القرآن الكريم والكشف عما في اللغة من مزايا تفردت بها واعجاز.</a:t>
          </a:r>
          <a:endParaRPr lang="en-US" sz="1800" b="1" kern="1200" dirty="0">
            <a:solidFill>
              <a:srgbClr val="C00000"/>
            </a:solidFill>
          </a:endParaRPr>
        </a:p>
      </dsp:txBody>
      <dsp:txXfrm>
        <a:off x="4133259" y="3480138"/>
        <a:ext cx="1535210" cy="1075490"/>
      </dsp:txXfrm>
    </dsp:sp>
    <dsp:sp modelId="{85ED1FEA-A374-41A7-9656-B6DBCCE8BD4E}">
      <dsp:nvSpPr>
        <dsp:cNvPr id="0" name=""/>
        <dsp:cNvSpPr/>
      </dsp:nvSpPr>
      <dsp:spPr>
        <a:xfrm>
          <a:off x="1867052" y="2608358"/>
          <a:ext cx="1476164" cy="1476164"/>
        </a:xfrm>
        <a:prstGeom prst="ellipse">
          <a:avLst/>
        </a:prstGeom>
        <a:solidFill>
          <a:schemeClr val="accent2">
            <a:alpha val="50000"/>
            <a:hueOff val="-10800000"/>
            <a:satOff val="-37502"/>
            <a:lumOff val="4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F5A8847-7EE9-484D-934E-36BAD5F6FBD3}">
      <dsp:nvSpPr>
        <dsp:cNvPr id="0" name=""/>
        <dsp:cNvSpPr/>
      </dsp:nvSpPr>
      <dsp:spPr>
        <a:xfrm>
          <a:off x="63367" y="3480138"/>
          <a:ext cx="1880847" cy="107549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IQ" sz="1800" b="1" kern="1200" dirty="0" smtClean="0">
              <a:solidFill>
                <a:srgbClr val="FFC000"/>
              </a:solidFill>
            </a:rPr>
            <a:t>المراجعة الشاملة للمناهج الدراسية وتطويرها وتحديثها، واعادة النظر في الكتب المنهجية والمساعدة. </a:t>
          </a:r>
          <a:endParaRPr lang="en-US" sz="1800" b="1" kern="1200" dirty="0">
            <a:solidFill>
              <a:srgbClr val="FFC000"/>
            </a:solidFill>
          </a:endParaRPr>
        </a:p>
      </dsp:txBody>
      <dsp:txXfrm>
        <a:off x="63367" y="3480138"/>
        <a:ext cx="1880847" cy="1075490"/>
      </dsp:txXfrm>
    </dsp:sp>
    <dsp:sp modelId="{BE467B26-BEC6-4FED-816D-4C57F8C6C4D6}">
      <dsp:nvSpPr>
        <dsp:cNvPr id="0" name=""/>
        <dsp:cNvSpPr/>
      </dsp:nvSpPr>
      <dsp:spPr>
        <a:xfrm>
          <a:off x="1652713" y="1947880"/>
          <a:ext cx="1476164" cy="1476164"/>
        </a:xfrm>
        <a:prstGeom prst="ellipse">
          <a:avLst/>
        </a:prstGeom>
        <a:solidFill>
          <a:schemeClr val="accent2">
            <a:alpha val="50000"/>
            <a:hueOff val="-14400000"/>
            <a:satOff val="-50003"/>
            <a:lumOff val="6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4B7C97E-7D29-49E8-A92B-988A1766DD52}">
      <dsp:nvSpPr>
        <dsp:cNvPr id="0" name=""/>
        <dsp:cNvSpPr/>
      </dsp:nvSpPr>
      <dsp:spPr>
        <a:xfrm>
          <a:off x="0" y="1645477"/>
          <a:ext cx="1535210" cy="107549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IQ" sz="2000" b="1" kern="1200" dirty="0" smtClean="0">
              <a:solidFill>
                <a:srgbClr val="7030A0"/>
              </a:solidFill>
            </a:rPr>
            <a:t>الافادة من تجارب الجامعات العالمية الرصينة وخبراتها في مجال الدراسات النحوية</a:t>
          </a:r>
          <a:endParaRPr lang="en-US" sz="2000" b="1" kern="1200" dirty="0">
            <a:solidFill>
              <a:srgbClr val="7030A0"/>
            </a:solidFill>
          </a:endParaRPr>
        </a:p>
      </dsp:txBody>
      <dsp:txXfrm>
        <a:off x="0" y="1645477"/>
        <a:ext cx="1535210" cy="1075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3922F-726C-48A9-95DE-39C4F1620677}">
      <dsp:nvSpPr>
        <dsp:cNvPr id="0" name=""/>
        <dsp:cNvSpPr/>
      </dsp:nvSpPr>
      <dsp:spPr>
        <a:xfrm>
          <a:off x="-271510" y="292807"/>
          <a:ext cx="4382937" cy="4382937"/>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0ABF3B-11A8-4920-BB8C-91889D633BA1}">
      <dsp:nvSpPr>
        <dsp:cNvPr id="0" name=""/>
        <dsp:cNvSpPr/>
      </dsp:nvSpPr>
      <dsp:spPr>
        <a:xfrm>
          <a:off x="1376938" y="292807"/>
          <a:ext cx="6199468" cy="4382937"/>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t>اعادة النظر بالمناهج المقررة من اللجنة القطاعية التي ألغت مفردات تاريخ النحو وتيسيره. لحاجة المدرسين الى الاطلاع على نشأة النحو وتأريخه وتيسيره. </a:t>
          </a:r>
          <a:endParaRPr lang="en-US" sz="1600" b="1" kern="1200" dirty="0"/>
        </a:p>
      </dsp:txBody>
      <dsp:txXfrm>
        <a:off x="1376938" y="292807"/>
        <a:ext cx="6199468" cy="701270"/>
      </dsp:txXfrm>
    </dsp:sp>
    <dsp:sp modelId="{4327DE12-8A83-48A1-B179-24D0EEA17F2D}">
      <dsp:nvSpPr>
        <dsp:cNvPr id="0" name=""/>
        <dsp:cNvSpPr/>
      </dsp:nvSpPr>
      <dsp:spPr>
        <a:xfrm>
          <a:off x="188698" y="994077"/>
          <a:ext cx="3462520" cy="3462520"/>
        </a:xfrm>
        <a:prstGeom prst="pie">
          <a:avLst>
            <a:gd name="adj1" fmla="val 5400000"/>
            <a:gd name="adj2" fmla="val 16200000"/>
          </a:avLst>
        </a:prstGeom>
        <a:solidFill>
          <a:schemeClr val="accent5">
            <a:hueOff val="814256"/>
            <a:satOff val="2799"/>
            <a:lumOff val="-13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9D769A-5DE1-4DDB-A73D-F36AAA80AB01}">
      <dsp:nvSpPr>
        <dsp:cNvPr id="0" name=""/>
        <dsp:cNvSpPr/>
      </dsp:nvSpPr>
      <dsp:spPr>
        <a:xfrm>
          <a:off x="1919958" y="994077"/>
          <a:ext cx="5113427" cy="3462520"/>
        </a:xfrm>
        <a:prstGeom prst="rect">
          <a:avLst/>
        </a:prstGeom>
        <a:solidFill>
          <a:schemeClr val="lt1">
            <a:alpha val="90000"/>
            <a:hueOff val="0"/>
            <a:satOff val="0"/>
            <a:lumOff val="0"/>
            <a:alphaOff val="0"/>
          </a:schemeClr>
        </a:solidFill>
        <a:ln w="25400" cap="flat" cmpd="sng" algn="ctr">
          <a:solidFill>
            <a:schemeClr val="accent5">
              <a:hueOff val="814256"/>
              <a:satOff val="2799"/>
              <a:lumOff val="-13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t>تأليف كتاب منهجي يلبي حاجة الطالب ويركز على التيسير النحوي والنحو الوظيفي. </a:t>
          </a:r>
          <a:endParaRPr lang="en-US" sz="2000" b="1" kern="1200" dirty="0"/>
        </a:p>
      </dsp:txBody>
      <dsp:txXfrm>
        <a:off x="1919958" y="994077"/>
        <a:ext cx="5113427" cy="701270"/>
      </dsp:txXfrm>
    </dsp:sp>
    <dsp:sp modelId="{F282F7FE-4200-427B-BB52-11177C2A23D8}">
      <dsp:nvSpPr>
        <dsp:cNvPr id="0" name=""/>
        <dsp:cNvSpPr/>
      </dsp:nvSpPr>
      <dsp:spPr>
        <a:xfrm>
          <a:off x="648906" y="1695347"/>
          <a:ext cx="2542103" cy="2542103"/>
        </a:xfrm>
        <a:prstGeom prst="pie">
          <a:avLst>
            <a:gd name="adj1" fmla="val 5400000"/>
            <a:gd name="adj2" fmla="val 16200000"/>
          </a:avLst>
        </a:prstGeom>
        <a:solidFill>
          <a:schemeClr val="accent5">
            <a:hueOff val="1628512"/>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40C90B-79F9-4174-8BC6-44639209A1FE}">
      <dsp:nvSpPr>
        <dsp:cNvPr id="0" name=""/>
        <dsp:cNvSpPr/>
      </dsp:nvSpPr>
      <dsp:spPr>
        <a:xfrm>
          <a:off x="1919958" y="1695347"/>
          <a:ext cx="5113427" cy="2542103"/>
        </a:xfrm>
        <a:prstGeom prst="rect">
          <a:avLst/>
        </a:prstGeom>
        <a:solidFill>
          <a:schemeClr val="lt1">
            <a:alpha val="90000"/>
            <a:hueOff val="0"/>
            <a:satOff val="0"/>
            <a:lumOff val="0"/>
            <a:alphaOff val="0"/>
          </a:schemeClr>
        </a:solidFill>
        <a:ln w="25400" cap="flat" cmpd="sng" algn="ctr">
          <a:solidFill>
            <a:schemeClr val="accent5">
              <a:hueOff val="1628512"/>
              <a:satOff val="5598"/>
              <a:lumOff val="-26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t>تهذيب كتاب شرح ابن عقيل وعمل جداول ومخلصات له.</a:t>
          </a:r>
          <a:endParaRPr lang="en-US" sz="2000" b="1" kern="1200" dirty="0"/>
        </a:p>
      </dsp:txBody>
      <dsp:txXfrm>
        <a:off x="1919958" y="1695347"/>
        <a:ext cx="5113427" cy="701270"/>
      </dsp:txXfrm>
    </dsp:sp>
    <dsp:sp modelId="{D45F4ACB-F998-4CBC-828D-66E92787DED5}">
      <dsp:nvSpPr>
        <dsp:cNvPr id="0" name=""/>
        <dsp:cNvSpPr/>
      </dsp:nvSpPr>
      <dsp:spPr>
        <a:xfrm>
          <a:off x="1109115" y="2396617"/>
          <a:ext cx="1621686" cy="1621686"/>
        </a:xfrm>
        <a:prstGeom prst="pie">
          <a:avLst>
            <a:gd name="adj1" fmla="val 5400000"/>
            <a:gd name="adj2" fmla="val 16200000"/>
          </a:avLst>
        </a:prstGeom>
        <a:solidFill>
          <a:schemeClr val="accent5">
            <a:hueOff val="2442768"/>
            <a:satOff val="8397"/>
            <a:lumOff val="-40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D8EE0-D385-4109-B0E8-F5C6B9E8E971}">
      <dsp:nvSpPr>
        <dsp:cNvPr id="0" name=""/>
        <dsp:cNvSpPr/>
      </dsp:nvSpPr>
      <dsp:spPr>
        <a:xfrm>
          <a:off x="1919958" y="2396617"/>
          <a:ext cx="5113427" cy="1621686"/>
        </a:xfrm>
        <a:prstGeom prst="rect">
          <a:avLst/>
        </a:prstGeom>
        <a:solidFill>
          <a:schemeClr val="lt1">
            <a:alpha val="90000"/>
            <a:hueOff val="0"/>
            <a:satOff val="0"/>
            <a:lumOff val="0"/>
            <a:alphaOff val="0"/>
          </a:schemeClr>
        </a:solidFill>
        <a:ln w="25400" cap="flat" cmpd="sng" algn="ctr">
          <a:solidFill>
            <a:schemeClr val="accent5">
              <a:hueOff val="2442768"/>
              <a:satOff val="8397"/>
              <a:lumOff val="-402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2889250" rtl="1">
            <a:lnSpc>
              <a:spcPct val="90000"/>
            </a:lnSpc>
            <a:spcBef>
              <a:spcPct val="0"/>
            </a:spcBef>
            <a:spcAft>
              <a:spcPct val="35000"/>
            </a:spcAft>
          </a:pPr>
          <a:r>
            <a:rPr lang="ar-IQ" b="1" kern="1200" dirty="0" smtClean="0"/>
            <a:t>احاجة الطالب لمعرفة  تأريخ النحو وتيسيره.</a:t>
          </a:r>
          <a:r>
            <a:rPr lang="ar-IQ" sz="1800" b="1" kern="1200" dirty="0" smtClean="0"/>
            <a:t> ولا يكتفى بالقواعد النحوية فقط..</a:t>
          </a:r>
          <a:endParaRPr lang="en-US" b="1" kern="1200" dirty="0"/>
        </a:p>
      </dsp:txBody>
      <dsp:txXfrm>
        <a:off x="1919958" y="2396617"/>
        <a:ext cx="5113427" cy="701270"/>
      </dsp:txXfrm>
    </dsp:sp>
    <dsp:sp modelId="{972822CB-74EF-4BB0-9DFD-A2DEC13F649C}">
      <dsp:nvSpPr>
        <dsp:cNvPr id="0" name=""/>
        <dsp:cNvSpPr/>
      </dsp:nvSpPr>
      <dsp:spPr>
        <a:xfrm>
          <a:off x="1569323" y="3097887"/>
          <a:ext cx="701270" cy="701270"/>
        </a:xfrm>
        <a:prstGeom prst="pie">
          <a:avLst>
            <a:gd name="adj1" fmla="val 5400000"/>
            <a:gd name="adj2" fmla="val 16200000"/>
          </a:avLst>
        </a:prstGeom>
        <a:solidFill>
          <a:schemeClr val="accent5">
            <a:hueOff val="3257024"/>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93323C-0C5D-43EF-B431-0CD5086497C1}">
      <dsp:nvSpPr>
        <dsp:cNvPr id="0" name=""/>
        <dsp:cNvSpPr/>
      </dsp:nvSpPr>
      <dsp:spPr>
        <a:xfrm>
          <a:off x="1919958" y="3097887"/>
          <a:ext cx="5113427" cy="701270"/>
        </a:xfrm>
        <a:prstGeom prst="rect">
          <a:avLst/>
        </a:prstGeom>
        <a:solidFill>
          <a:schemeClr val="lt1">
            <a:alpha val="90000"/>
            <a:hueOff val="0"/>
            <a:satOff val="0"/>
            <a:lumOff val="0"/>
            <a:alphaOff val="0"/>
          </a:schemeClr>
        </a:solidFill>
        <a:ln w="25400" cap="flat" cmpd="sng" algn="ctr">
          <a:solidFill>
            <a:schemeClr val="accent5">
              <a:hueOff val="3257024"/>
              <a:satOff val="11196"/>
              <a:lumOff val="-53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IQ" sz="1400" b="1" kern="1200" dirty="0" smtClean="0"/>
            <a:t>التركيز على دراسة النحو على شكل أساليب نحوية: اسلوب النداء والتعجب والمدح والذم والاختصاص والنفي والنهي والقسم والشرط والاغراء والتحذير والعدد وكناياته والممنوع من الصرف والجملة وانواعها واعرابها. فضلا عن تاريخ النحو وتيسيره.</a:t>
          </a:r>
          <a:endParaRPr lang="en-US" sz="1400" b="1" kern="1200" dirty="0"/>
        </a:p>
      </dsp:txBody>
      <dsp:txXfrm>
        <a:off x="1919958" y="3097887"/>
        <a:ext cx="5113427" cy="7012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E651F-845E-4D7E-B626-AEC8D9838A53}">
      <dsp:nvSpPr>
        <dsp:cNvPr id="0" name=""/>
        <dsp:cNvSpPr/>
      </dsp:nvSpPr>
      <dsp:spPr>
        <a:xfrm>
          <a:off x="0" y="1898"/>
          <a:ext cx="655272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2163D-6A22-4152-A3FE-4C4DF6255BA5}">
      <dsp:nvSpPr>
        <dsp:cNvPr id="0" name=""/>
        <dsp:cNvSpPr/>
      </dsp:nvSpPr>
      <dsp:spPr>
        <a:xfrm>
          <a:off x="0" y="1898"/>
          <a:ext cx="6552728" cy="647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rtl="1">
            <a:lnSpc>
              <a:spcPct val="90000"/>
            </a:lnSpc>
            <a:spcBef>
              <a:spcPct val="0"/>
            </a:spcBef>
            <a:spcAft>
              <a:spcPct val="35000"/>
            </a:spcAft>
          </a:pPr>
          <a:r>
            <a:rPr lang="ar-IQ" sz="2000" b="1" kern="1200" dirty="0" smtClean="0"/>
            <a:t>مفردات المنهج لا تحقق هدفها العلمي للطالب في مرحلة تخرجه ولا ترفع مستواه.</a:t>
          </a:r>
          <a:endParaRPr lang="en-US" sz="2000" b="1" kern="1200" dirty="0"/>
        </a:p>
      </dsp:txBody>
      <dsp:txXfrm>
        <a:off x="0" y="1898"/>
        <a:ext cx="6552728" cy="647439"/>
      </dsp:txXfrm>
    </dsp:sp>
    <dsp:sp modelId="{C93013F3-E201-4051-B6A2-AC7CD7AD1178}">
      <dsp:nvSpPr>
        <dsp:cNvPr id="0" name=""/>
        <dsp:cNvSpPr/>
      </dsp:nvSpPr>
      <dsp:spPr>
        <a:xfrm>
          <a:off x="0" y="649337"/>
          <a:ext cx="6552728" cy="0"/>
        </a:xfrm>
        <a:prstGeom prst="line">
          <a:avLst/>
        </a:prstGeom>
        <a:solidFill>
          <a:schemeClr val="accent2">
            <a:hueOff val="-2880000"/>
            <a:satOff val="-10001"/>
            <a:lumOff val="12000"/>
            <a:alphaOff val="0"/>
          </a:schemeClr>
        </a:solidFill>
        <a:ln w="25400" cap="flat" cmpd="sng" algn="ctr">
          <a:solidFill>
            <a:schemeClr val="accent2">
              <a:hueOff val="-2880000"/>
              <a:satOff val="-10001"/>
              <a:lumOff val="12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7A80E-F715-4CBE-A18E-3651987CCFC3}">
      <dsp:nvSpPr>
        <dsp:cNvPr id="0" name=""/>
        <dsp:cNvSpPr/>
      </dsp:nvSpPr>
      <dsp:spPr>
        <a:xfrm>
          <a:off x="0" y="649337"/>
          <a:ext cx="6552728" cy="647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r" defTabSz="711200" rtl="1">
            <a:lnSpc>
              <a:spcPct val="90000"/>
            </a:lnSpc>
            <a:spcBef>
              <a:spcPct val="0"/>
            </a:spcBef>
            <a:spcAft>
              <a:spcPct val="35000"/>
            </a:spcAft>
          </a:pPr>
          <a:r>
            <a:rPr lang="ar-IQ" sz="1600" b="1" kern="1200" dirty="0" smtClean="0">
              <a:solidFill>
                <a:srgbClr val="FF0000"/>
              </a:solidFill>
            </a:rPr>
            <a:t>لا ترتبط بمرحلة التطبيق التي ينبغي أن تركز على معرفة التيسير النحوي وتاريخ النحو واعلامه ومناهجه. ولا يكتفى بالقواعد النحوية فقط بالنسبة للمرحلة الرابعة.</a:t>
          </a:r>
          <a:endParaRPr lang="en-US" sz="1600" b="1" kern="1200" dirty="0">
            <a:solidFill>
              <a:srgbClr val="FF0000"/>
            </a:solidFill>
          </a:endParaRPr>
        </a:p>
      </dsp:txBody>
      <dsp:txXfrm>
        <a:off x="0" y="649337"/>
        <a:ext cx="6552728" cy="647439"/>
      </dsp:txXfrm>
    </dsp:sp>
    <dsp:sp modelId="{37640B58-5E3A-48BB-AB9B-EB68B0F758D9}">
      <dsp:nvSpPr>
        <dsp:cNvPr id="0" name=""/>
        <dsp:cNvSpPr/>
      </dsp:nvSpPr>
      <dsp:spPr>
        <a:xfrm>
          <a:off x="0" y="1296776"/>
          <a:ext cx="6552728" cy="0"/>
        </a:xfrm>
        <a:prstGeom prst="line">
          <a:avLst/>
        </a:prstGeom>
        <a:solidFill>
          <a:schemeClr val="accent2">
            <a:hueOff val="-5760000"/>
            <a:satOff val="-20001"/>
            <a:lumOff val="24000"/>
            <a:alphaOff val="0"/>
          </a:schemeClr>
        </a:solidFill>
        <a:ln w="25400" cap="flat" cmpd="sng" algn="ctr">
          <a:solidFill>
            <a:schemeClr val="accent2">
              <a:hueOff val="-5760000"/>
              <a:satOff val="-20001"/>
              <a:lumOff val="24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C40126-EE43-40F5-A4E0-BCCC87F9CD25}">
      <dsp:nvSpPr>
        <dsp:cNvPr id="0" name=""/>
        <dsp:cNvSpPr/>
      </dsp:nvSpPr>
      <dsp:spPr>
        <a:xfrm>
          <a:off x="0" y="1296776"/>
          <a:ext cx="6552728" cy="647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r" defTabSz="711200" rtl="1">
            <a:lnSpc>
              <a:spcPct val="90000"/>
            </a:lnSpc>
            <a:spcBef>
              <a:spcPct val="0"/>
            </a:spcBef>
            <a:spcAft>
              <a:spcPct val="35000"/>
            </a:spcAft>
          </a:pPr>
          <a:r>
            <a:rPr lang="ar-IQ" sz="1600" b="1" kern="1200" dirty="0" smtClean="0">
              <a:solidFill>
                <a:srgbClr val="FF0000"/>
              </a:solidFill>
            </a:rPr>
            <a:t>كتاب شرح ابن عقيل لا يصلح أن يكون منهجا علميا لطالب اللغة في العصر الحديث بعد بلوغ الدراسات اللغوية المعاصرة مستويات علمية متقدمة.</a:t>
          </a:r>
          <a:endParaRPr lang="en-US" sz="1600" b="1" kern="1200" dirty="0">
            <a:solidFill>
              <a:srgbClr val="FF0000"/>
            </a:solidFill>
          </a:endParaRPr>
        </a:p>
      </dsp:txBody>
      <dsp:txXfrm>
        <a:off x="0" y="1296776"/>
        <a:ext cx="6552728" cy="647439"/>
      </dsp:txXfrm>
    </dsp:sp>
    <dsp:sp modelId="{A97A34F7-2309-4C00-B2F0-3EFE25A32D49}">
      <dsp:nvSpPr>
        <dsp:cNvPr id="0" name=""/>
        <dsp:cNvSpPr/>
      </dsp:nvSpPr>
      <dsp:spPr>
        <a:xfrm>
          <a:off x="0" y="1944215"/>
          <a:ext cx="6552728" cy="0"/>
        </a:xfrm>
        <a:prstGeom prst="line">
          <a:avLst/>
        </a:prstGeom>
        <a:solidFill>
          <a:schemeClr val="accent2">
            <a:hueOff val="-8640000"/>
            <a:satOff val="-30002"/>
            <a:lumOff val="36001"/>
            <a:alphaOff val="0"/>
          </a:schemeClr>
        </a:solidFill>
        <a:ln w="25400" cap="flat" cmpd="sng" algn="ctr">
          <a:solidFill>
            <a:schemeClr val="accent2">
              <a:hueOff val="-8640000"/>
              <a:satOff val="-30002"/>
              <a:lumOff val="36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DEB50-5865-4A08-9E21-D755AE91B11F}">
      <dsp:nvSpPr>
        <dsp:cNvPr id="0" name=""/>
        <dsp:cNvSpPr/>
      </dsp:nvSpPr>
      <dsp:spPr>
        <a:xfrm>
          <a:off x="0" y="1944215"/>
          <a:ext cx="6552728" cy="647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r" defTabSz="800100" rtl="1">
            <a:lnSpc>
              <a:spcPct val="90000"/>
            </a:lnSpc>
            <a:spcBef>
              <a:spcPct val="0"/>
            </a:spcBef>
            <a:spcAft>
              <a:spcPct val="35000"/>
            </a:spcAft>
          </a:pPr>
          <a:r>
            <a:rPr lang="ar-IQ" sz="1800" b="1" kern="1200" dirty="0" smtClean="0"/>
            <a:t>انما هو قواعد نظرية مجردة تتقاطع كثيرا بظواهر الشذوذ النحوي واللغات والقراءات ولا يربط القاعدة بالمعنى وتحليل النصوص الادبية.</a:t>
          </a:r>
          <a:endParaRPr lang="en-US" sz="1800" b="1" kern="1200" dirty="0"/>
        </a:p>
      </dsp:txBody>
      <dsp:txXfrm>
        <a:off x="0" y="1944215"/>
        <a:ext cx="6552728" cy="647439"/>
      </dsp:txXfrm>
    </dsp:sp>
    <dsp:sp modelId="{C9C1C11B-4936-437C-AE1B-0C205DA8C97D}">
      <dsp:nvSpPr>
        <dsp:cNvPr id="0" name=""/>
        <dsp:cNvSpPr/>
      </dsp:nvSpPr>
      <dsp:spPr>
        <a:xfrm>
          <a:off x="0" y="2591655"/>
          <a:ext cx="6552728" cy="0"/>
        </a:xfrm>
        <a:prstGeom prst="line">
          <a:avLst/>
        </a:prstGeom>
        <a:solidFill>
          <a:schemeClr val="accent2">
            <a:hueOff val="-11520000"/>
            <a:satOff val="-40002"/>
            <a:lumOff val="48001"/>
            <a:alphaOff val="0"/>
          </a:schemeClr>
        </a:solidFill>
        <a:ln w="25400" cap="flat" cmpd="sng" algn="ctr">
          <a:solidFill>
            <a:schemeClr val="accent2">
              <a:hueOff val="-11520000"/>
              <a:satOff val="-40002"/>
              <a:lumOff val="48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BB90C-CE3B-4E19-9D7D-A8A96BA599C0}">
      <dsp:nvSpPr>
        <dsp:cNvPr id="0" name=""/>
        <dsp:cNvSpPr/>
      </dsp:nvSpPr>
      <dsp:spPr>
        <a:xfrm>
          <a:off x="0" y="2591655"/>
          <a:ext cx="6552728" cy="647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r" defTabSz="800100" rtl="1">
            <a:lnSpc>
              <a:spcPct val="90000"/>
            </a:lnSpc>
            <a:spcBef>
              <a:spcPct val="0"/>
            </a:spcBef>
            <a:spcAft>
              <a:spcPct val="35000"/>
            </a:spcAft>
          </a:pPr>
          <a:r>
            <a:rPr lang="ar-IQ" sz="1800" b="1" kern="1200" dirty="0" smtClean="0">
              <a:solidFill>
                <a:srgbClr val="FF0000"/>
              </a:solidFill>
            </a:rPr>
            <a:t>نأيه عن مناهج التربية   لقواعد اللغة العربية الميسرة.</a:t>
          </a:r>
          <a:endParaRPr lang="en-US" sz="1800" b="1" kern="1200" dirty="0">
            <a:solidFill>
              <a:srgbClr val="FF0000"/>
            </a:solidFill>
          </a:endParaRPr>
        </a:p>
      </dsp:txBody>
      <dsp:txXfrm>
        <a:off x="0" y="2591655"/>
        <a:ext cx="6552728" cy="647439"/>
      </dsp:txXfrm>
    </dsp:sp>
    <dsp:sp modelId="{85ECD169-926D-4402-BA1B-83BF503D9C69}">
      <dsp:nvSpPr>
        <dsp:cNvPr id="0" name=""/>
        <dsp:cNvSpPr/>
      </dsp:nvSpPr>
      <dsp:spPr>
        <a:xfrm>
          <a:off x="0" y="3239094"/>
          <a:ext cx="6552728" cy="0"/>
        </a:xfrm>
        <a:prstGeom prst="line">
          <a:avLst/>
        </a:prstGeom>
        <a:solidFill>
          <a:schemeClr val="accent2">
            <a:hueOff val="-14400000"/>
            <a:satOff val="-50003"/>
            <a:lumOff val="60001"/>
            <a:alphaOff val="0"/>
          </a:schemeClr>
        </a:solidFill>
        <a:ln w="25400" cap="flat" cmpd="sng" algn="ctr">
          <a:solidFill>
            <a:schemeClr val="accent2">
              <a:hueOff val="-14400000"/>
              <a:satOff val="-50003"/>
              <a:lumOff val="60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300C5D-9194-4D9F-BBA3-2D0FBA85C7C9}">
      <dsp:nvSpPr>
        <dsp:cNvPr id="0" name=""/>
        <dsp:cNvSpPr/>
      </dsp:nvSpPr>
      <dsp:spPr>
        <a:xfrm>
          <a:off x="0" y="3239094"/>
          <a:ext cx="6552728" cy="647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rtl="1">
            <a:lnSpc>
              <a:spcPct val="90000"/>
            </a:lnSpc>
            <a:spcBef>
              <a:spcPct val="0"/>
            </a:spcBef>
            <a:spcAft>
              <a:spcPct val="35000"/>
            </a:spcAft>
          </a:pPr>
          <a:r>
            <a:rPr lang="ar-IQ" sz="2000" b="1" kern="1200" dirty="0" smtClean="0"/>
            <a:t>خلو شرح ابن عقيل من بعض مفردات المنهج المقررة مثل دراسة الجملة والتيسير النحوي وغير ذلك.</a:t>
          </a:r>
          <a:endParaRPr lang="en-US" sz="2000" b="1" kern="1200" dirty="0"/>
        </a:p>
      </dsp:txBody>
      <dsp:txXfrm>
        <a:off x="0" y="3239094"/>
        <a:ext cx="6552728" cy="64743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ar-SA" altLang="en-US" noProof="0" smtClean="0"/>
              <a:t>انقر لتحرير نمط العنوان الرئيسي</a:t>
            </a:r>
            <a:endParaRPr lang="en-US" altLang="en-US" noProof="0" smtClean="0"/>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ar-SA" altLang="en-US" noProof="0" smtClean="0"/>
              <a:t>انقر لتحرير نمط العنوان الثانوي الرئيسي</a:t>
            </a:r>
            <a:endParaRPr lang="en-US" altLang="en-US" noProof="0" smtClean="0"/>
          </a:p>
        </p:txBody>
      </p:sp>
      <p:sp>
        <p:nvSpPr>
          <p:cNvPr id="3076" name="Rectangle 4"/>
          <p:cNvSpPr>
            <a:spLocks noGrp="1" noChangeArrowheads="1"/>
          </p:cNvSpPr>
          <p:nvPr>
            <p:ph type="dt" sz="half" idx="2"/>
          </p:nvPr>
        </p:nvSpPr>
        <p:spPr/>
        <p:txBody>
          <a:bodyPr/>
          <a:lstStyle>
            <a:lvl1pPr>
              <a:defRPr/>
            </a:lvl1pPr>
          </a:lstStyle>
          <a:p>
            <a:fld id="{1B8ABB09-4A1D-463E-8065-109CC2B7EFAA}" type="datetimeFigureOut">
              <a:rPr lang="ar-SA" smtClean="0"/>
              <a:t>24/07/1442</a:t>
            </a:fld>
            <a:endParaRPr lang="ar-SA"/>
          </a:p>
        </p:txBody>
      </p:sp>
      <p:sp>
        <p:nvSpPr>
          <p:cNvPr id="3077" name="Rectangle 5"/>
          <p:cNvSpPr>
            <a:spLocks noGrp="1" noChangeArrowheads="1"/>
          </p:cNvSpPr>
          <p:nvPr>
            <p:ph type="ftr" sz="quarter" idx="3"/>
          </p:nvPr>
        </p:nvSpPr>
        <p:spPr/>
        <p:txBody>
          <a:bodyPr/>
          <a:lstStyle>
            <a:lvl1pPr>
              <a:defRPr/>
            </a:lvl1pPr>
          </a:lstStyle>
          <a:p>
            <a:endParaRPr lang="ar-SA"/>
          </a:p>
        </p:txBody>
      </p:sp>
      <p:sp>
        <p:nvSpPr>
          <p:cNvPr id="3078" name="Rectangle 6"/>
          <p:cNvSpPr>
            <a:spLocks noGrp="1" noChangeArrowheads="1"/>
          </p:cNvSpPr>
          <p:nvPr>
            <p:ph type="sldNum" sz="quarter" idx="4"/>
          </p:nvPr>
        </p:nvSpPr>
        <p:spPr/>
        <p:txBody>
          <a:bodyPr/>
          <a:lstStyle>
            <a:lvl1pPr>
              <a:defRPr/>
            </a:lvl1p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4"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6426902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94475" y="685800"/>
            <a:ext cx="1771650" cy="5440363"/>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279525" y="685800"/>
            <a:ext cx="5162550" cy="54403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8095940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46503245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85738732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99468588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8" name="عنصر نائب للتذييل 7"/>
          <p:cNvSpPr>
            <a:spLocks noGrp="1"/>
          </p:cNvSpPr>
          <p:nvPr>
            <p:ph type="ftr" sz="quarter" idx="11"/>
          </p:nvPr>
        </p:nvSpPr>
        <p:spPr/>
        <p:txBody>
          <a:bodyPr/>
          <a:lstStyle>
            <a:lvl1pPr>
              <a:defRPr/>
            </a:lvl1pPr>
          </a:lstStyle>
          <a:p>
            <a:endParaRPr lang="ar-SA"/>
          </a:p>
        </p:txBody>
      </p:sp>
      <p:sp>
        <p:nvSpPr>
          <p:cNvPr id="9" name="عنصر نائب لرقم الشريحة 8"/>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89385271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4" name="عنصر نائب للتذييل 3"/>
          <p:cNvSpPr>
            <a:spLocks noGrp="1"/>
          </p:cNvSpPr>
          <p:nvPr>
            <p:ph type="ftr" sz="quarter" idx="11"/>
          </p:nvPr>
        </p:nvSpPr>
        <p:spPr/>
        <p:txBody>
          <a:bodyPr/>
          <a:lstStyle>
            <a:lvl1pPr>
              <a:defRPr/>
            </a:lvl1pPr>
          </a:lstStyle>
          <a:p>
            <a:endParaRPr lang="ar-SA"/>
          </a:p>
        </p:txBody>
      </p:sp>
      <p:sp>
        <p:nvSpPr>
          <p:cNvPr id="5" name="عنصر نائب لرقم الشريحة 4"/>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05203651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3" name="عنصر نائب للتذييل 2"/>
          <p:cNvSpPr>
            <a:spLocks noGrp="1"/>
          </p:cNvSpPr>
          <p:nvPr>
            <p:ph type="ftr" sz="quarter" idx="11"/>
          </p:nvPr>
        </p:nvSpPr>
        <p:spPr/>
        <p:txBody>
          <a:bodyPr/>
          <a:lstStyle>
            <a:lvl1pPr>
              <a:defRPr/>
            </a:lvl1pPr>
          </a:lstStyle>
          <a:p>
            <a:endParaRPr lang="ar-SA"/>
          </a:p>
        </p:txBody>
      </p:sp>
      <p:sp>
        <p:nvSpPr>
          <p:cNvPr id="4" name="عنصر نائب لرقم الشريحة 3"/>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3302928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60252926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1B8ABB09-4A1D-463E-8065-109CC2B7EFAA}" type="datetimeFigureOut">
              <a:rPr lang="ar-SA" smtClean="0"/>
              <a:t>24/07/1442</a:t>
            </a:fld>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58705362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1" name="camera.wav"/>
          </p:stSnd>
        </p:sndAc>
      </p:transition>
    </mc:Choice>
    <mc:Fallback xmlns="">
      <p:transition spd="slow">
        <p:fade/>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endParaRPr lang="en-US" altLang="en-US" smtClean="0"/>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endParaRPr lang="en-US" altLang="en-US" smtClean="0"/>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fld id="{1B8ABB09-4A1D-463E-8065-109CC2B7EFAA}" type="datetimeFigureOut">
              <a:rPr lang="ar-SA" smtClean="0"/>
              <a:t>24/07/1442</a:t>
            </a:fld>
            <a:endParaRPr lang="ar-SA"/>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ar-SA"/>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dir="r" isContent="1" isInverted="1"/>
        <p:sndAc>
          <p:stSnd>
            <p:snd r:embed="rId13" name="camera.wav"/>
          </p:stSnd>
        </p:sndAc>
      </p:transition>
    </mc:Choice>
    <mc:Fallback xmlns="">
      <p:transition spd="slow">
        <p:fade/>
        <p:sndAc>
          <p:stSnd>
            <p:snd r:embed="rId15" name="camera.wav"/>
          </p:stSnd>
        </p:sndAc>
      </p:transition>
    </mc:Fallback>
  </mc:AlternateConten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 Id="rId5" Type="http://schemas.openxmlformats.org/officeDocument/2006/relationships/audio" Target="../media/audio1.wav"/><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 Id="rId5"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4800" b="1" dirty="0" smtClean="0">
                <a:solidFill>
                  <a:srgbClr val="FF0000"/>
                </a:solidFill>
              </a:rPr>
              <a:t>محاولات تيسير النحو </a:t>
            </a:r>
            <a:endParaRPr lang="en-US" sz="4800" b="1" dirty="0">
              <a:solidFill>
                <a:srgbClr val="FF0000"/>
              </a:solidFill>
            </a:endParaRPr>
          </a:p>
        </p:txBody>
      </p:sp>
      <p:sp>
        <p:nvSpPr>
          <p:cNvPr id="3" name="عنصر نائب للمحتوى 2"/>
          <p:cNvSpPr>
            <a:spLocks noGrp="1"/>
          </p:cNvSpPr>
          <p:nvPr>
            <p:ph sz="half" idx="1"/>
          </p:nvPr>
        </p:nvSpPr>
        <p:spPr>
          <a:xfrm>
            <a:off x="971600" y="3861048"/>
            <a:ext cx="5616624" cy="1584176"/>
          </a:xfrm>
          <a:solidFill>
            <a:srgbClr val="FFFF00"/>
          </a:solidFill>
        </p:spPr>
        <p:txBody>
          <a:bodyPr/>
          <a:lstStyle/>
          <a:p>
            <a:pPr marL="0" indent="0" algn="ctr">
              <a:buNone/>
            </a:pPr>
            <a:r>
              <a:rPr lang="ar-IQ" sz="3200" b="1" dirty="0" err="1" smtClean="0">
                <a:solidFill>
                  <a:srgbClr val="FF0000"/>
                </a:solidFill>
              </a:rPr>
              <a:t>أ.د</a:t>
            </a:r>
            <a:r>
              <a:rPr lang="ar-IQ" sz="3200" b="1" dirty="0" smtClean="0">
                <a:solidFill>
                  <a:srgbClr val="FF0000"/>
                </a:solidFill>
              </a:rPr>
              <a:t>. حسن منديل حسن </a:t>
            </a:r>
            <a:r>
              <a:rPr lang="ar-IQ" sz="3200" b="1" dirty="0" err="1" smtClean="0">
                <a:solidFill>
                  <a:srgbClr val="FF0000"/>
                </a:solidFill>
              </a:rPr>
              <a:t>العكيلي</a:t>
            </a:r>
            <a:endParaRPr lang="ar-IQ" sz="3200" b="1" dirty="0" smtClean="0">
              <a:solidFill>
                <a:srgbClr val="FF0000"/>
              </a:solidFill>
            </a:endParaRPr>
          </a:p>
          <a:p>
            <a:pPr marL="0" indent="0" algn="ctr">
              <a:buNone/>
            </a:pPr>
            <a:r>
              <a:rPr lang="ar-IQ" sz="3200" b="1" dirty="0" smtClean="0">
                <a:solidFill>
                  <a:srgbClr val="FF0000"/>
                </a:solidFill>
              </a:rPr>
              <a:t>أستاذ النحو </a:t>
            </a:r>
            <a:endParaRPr lang="en-US" sz="3200" b="1" dirty="0">
              <a:solidFill>
                <a:srgbClr val="FF0000"/>
              </a:solidFill>
            </a:endParaRPr>
          </a:p>
        </p:txBody>
      </p:sp>
      <p:sp>
        <p:nvSpPr>
          <p:cNvPr id="4" name="عنصر نائب للمحتوى 3"/>
          <p:cNvSpPr>
            <a:spLocks noGrp="1"/>
          </p:cNvSpPr>
          <p:nvPr>
            <p:ph sz="half" idx="2"/>
          </p:nvPr>
        </p:nvSpPr>
        <p:spPr>
          <a:xfrm>
            <a:off x="1043608" y="1600201"/>
            <a:ext cx="5904656" cy="2044823"/>
          </a:xfrm>
        </p:spPr>
        <p:txBody>
          <a:bodyPr/>
          <a:lstStyle/>
          <a:p>
            <a:pPr marL="0" indent="0" algn="ctr">
              <a:buNone/>
            </a:pPr>
            <a:r>
              <a:rPr lang="ar-IQ" sz="3200" b="1" dirty="0" smtClean="0"/>
              <a:t>المحاضرة الأولى</a:t>
            </a:r>
          </a:p>
          <a:p>
            <a:pPr marL="0" indent="0" algn="ctr">
              <a:buNone/>
            </a:pPr>
            <a:r>
              <a:rPr lang="ar-IQ" sz="3200" b="1" dirty="0" smtClean="0"/>
              <a:t>التعريف بمفردات منهج مادة النحو للمرحلة الرابعة كلية التربية للبنات جامعة بغداد </a:t>
            </a:r>
          </a:p>
          <a:p>
            <a:pPr marL="0" indent="0" algn="ctr">
              <a:buNone/>
            </a:pPr>
            <a:r>
              <a:rPr lang="ar-IQ" sz="3200" b="1" dirty="0" smtClean="0"/>
              <a:t>7/3/2021 </a:t>
            </a:r>
            <a:endParaRPr lang="en-US" sz="3200" b="1" dirty="0"/>
          </a:p>
        </p:txBody>
      </p:sp>
    </p:spTree>
    <p:extLst>
      <p:ext uri="{BB962C8B-B14F-4D97-AF65-F5344CB8AC3E}">
        <p14:creationId xmlns:p14="http://schemas.microsoft.com/office/powerpoint/2010/main" val="143007753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heel(1)">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heel(1)">
                                      <p:cBhvr>
                                        <p:cTn id="19" dur="20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heel(1)">
                                      <p:cBhvr>
                                        <p:cTn id="24"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descr="C:\Users\Eng-Yahya\OneDrive\٢٠٢١٠٣٠٦_٢٣٠٤٠٢.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3984624" y="1772816"/>
            <a:ext cx="2825513" cy="3812609"/>
          </a:xfrm>
          <a:prstGeom prst="rect">
            <a:avLst/>
          </a:prstGeom>
          <a:noFill/>
          <a:extLst>
            <a:ext uri="{909E8E84-426E-40DD-AFC4-6F175D3DCCD1}">
              <a14:hiddenFill xmlns:a14="http://schemas.microsoft.com/office/drawing/2010/main">
                <a:solidFill>
                  <a:srgbClr val="FFFFFF"/>
                </a:solidFill>
              </a14:hiddenFill>
            </a:ext>
          </a:extLst>
        </p:spPr>
      </p:pic>
      <p:sp>
        <p:nvSpPr>
          <p:cNvPr id="5" name="عنصر نائب للمحتوى 4"/>
          <p:cNvSpPr>
            <a:spLocks noGrp="1"/>
          </p:cNvSpPr>
          <p:nvPr>
            <p:ph sz="half" idx="1"/>
          </p:nvPr>
        </p:nvSpPr>
        <p:spPr>
          <a:xfrm>
            <a:off x="1259632" y="1556792"/>
            <a:ext cx="2552700" cy="4525963"/>
          </a:xfrm>
        </p:spPr>
        <p:txBody>
          <a:bodyPr/>
          <a:lstStyle/>
          <a:p>
            <a:pPr marL="0" indent="0">
              <a:buNone/>
            </a:pPr>
            <a:endParaRPr lang="en-US" dirty="0"/>
          </a:p>
        </p:txBody>
      </p:sp>
      <p:pic>
        <p:nvPicPr>
          <p:cNvPr id="2053" name="Picture 5" descr="C:\Users\Eng-Yahya\OneDrive\٢٠٢١٠٣٠٦_٢٣٠٤٤٧.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592" y="1628800"/>
            <a:ext cx="3004827" cy="4149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64292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wheel(1)">
                                      <p:cBhvr>
                                        <p:cTn id="14"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المنهج السابق</a:t>
            </a:r>
            <a:endParaRPr lang="en-US" dirty="0">
              <a:solidFill>
                <a:srgbClr val="FF0000"/>
              </a:solidFill>
            </a:endParaRPr>
          </a:p>
        </p:txBody>
      </p:sp>
      <p:pic>
        <p:nvPicPr>
          <p:cNvPr id="3074" name="Picture 2" descr="C:\Users\Eng-Yahya\OneDrive\٢٠٢١٠٣٠٦_٢٣٠٤٣٦.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1340768"/>
            <a:ext cx="4917653" cy="5040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80596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descr="C:\Users\Eng-Yahya\Desktop\نحو مفردات.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63" y="157163"/>
            <a:ext cx="7991475" cy="6543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03594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منهج النحو للمرحلة الرابعة</a:t>
            </a:r>
            <a:endParaRPr lang="en-US" b="1" dirty="0">
              <a:solidFill>
                <a:srgbClr val="FF0000"/>
              </a:solidFill>
            </a:endParaRPr>
          </a:p>
        </p:txBody>
      </p:sp>
      <p:graphicFrame>
        <p:nvGraphicFramePr>
          <p:cNvPr id="4" name="رسم تخطيطي 3"/>
          <p:cNvGraphicFramePr/>
          <p:nvPr>
            <p:extLst>
              <p:ext uri="{D42A27DB-BD31-4B8C-83A1-F6EECF244321}">
                <p14:modId xmlns:p14="http://schemas.microsoft.com/office/powerpoint/2010/main" val="2627747871"/>
              </p:ext>
            </p:extLst>
          </p:nvPr>
        </p:nvGraphicFramePr>
        <p:xfrm>
          <a:off x="1043608" y="1556792"/>
          <a:ext cx="5904656" cy="4893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541465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8"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057771200"/>
              </p:ext>
            </p:extLst>
          </p:nvPr>
        </p:nvGraphicFramePr>
        <p:xfrm>
          <a:off x="867504" y="620688"/>
          <a:ext cx="730489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597539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8"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chemeClr val="accent2">
                    <a:lumMod val="60000"/>
                    <a:lumOff val="40000"/>
                  </a:schemeClr>
                </a:solidFill>
                <a:latin typeface="Times New Roman"/>
                <a:ea typeface="Times New Roman"/>
                <a:cs typeface="Arial"/>
              </a:rPr>
              <a:t>الأسباب</a:t>
            </a:r>
            <a:endParaRPr lang="en-US" dirty="0">
              <a:solidFill>
                <a:schemeClr val="accent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176572392"/>
              </p:ext>
            </p:extLst>
          </p:nvPr>
        </p:nvGraphicFramePr>
        <p:xfrm>
          <a:off x="539552" y="1484784"/>
          <a:ext cx="6552728"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002457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8"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476672"/>
            <a:ext cx="6984776" cy="532453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lvl="0" indent="-342900">
              <a:buFont typeface="Arial"/>
              <a:buChar char="-"/>
            </a:pPr>
            <a:r>
              <a:rPr lang="ar-IQ" sz="2400" b="1" dirty="0">
                <a:solidFill>
                  <a:schemeClr val="accent2">
                    <a:lumMod val="60000"/>
                    <a:lumOff val="40000"/>
                  </a:schemeClr>
                </a:solidFill>
                <a:latin typeface="Times New Roman"/>
                <a:ea typeface="Times New Roman"/>
                <a:cs typeface="Arial"/>
              </a:rPr>
              <a:t>واذا كان لا بد من دراسة الطالب المتخصص باللغة العربية في كتاب نحوي قديم فتكفي المراحل الدراسية الثلاث في دراسة شرح ابن عقيل والكتب المساعدة الأخرى. وبحسب المفردات السابقة. أما التغيير ففي المرحلة الرابعة.  </a:t>
            </a:r>
            <a:endParaRPr lang="en-US" b="1" dirty="0">
              <a:solidFill>
                <a:schemeClr val="accent2">
                  <a:lumMod val="60000"/>
                  <a:lumOff val="40000"/>
                </a:schemeClr>
              </a:solidFill>
              <a:latin typeface="Times New Roman"/>
              <a:ea typeface="Times New Roman"/>
            </a:endParaRPr>
          </a:p>
          <a:p>
            <a:pPr marL="342900" lvl="0" indent="-342900">
              <a:buFont typeface="Arial"/>
              <a:buChar char="-"/>
            </a:pPr>
            <a:r>
              <a:rPr lang="ar-IQ" sz="2400" b="1" dirty="0">
                <a:solidFill>
                  <a:schemeClr val="accent2">
                    <a:lumMod val="60000"/>
                    <a:lumOff val="40000"/>
                  </a:schemeClr>
                </a:solidFill>
                <a:latin typeface="Times New Roman"/>
                <a:ea typeface="Times New Roman"/>
                <a:cs typeface="Arial"/>
              </a:rPr>
              <a:t>ان مفردات المنهج </a:t>
            </a:r>
            <a:r>
              <a:rPr lang="ar-IQ" sz="2400" b="1" dirty="0" smtClean="0">
                <a:solidFill>
                  <a:schemeClr val="accent2">
                    <a:lumMod val="60000"/>
                    <a:lumOff val="40000"/>
                  </a:schemeClr>
                </a:solidFill>
                <a:latin typeface="Times New Roman"/>
                <a:ea typeface="Times New Roman"/>
                <a:cs typeface="Arial"/>
              </a:rPr>
              <a:t>هي </a:t>
            </a:r>
            <a:r>
              <a:rPr lang="ar-IQ" sz="2400" b="1" dirty="0">
                <a:solidFill>
                  <a:schemeClr val="accent2">
                    <a:lumMod val="60000"/>
                    <a:lumOff val="40000"/>
                  </a:schemeClr>
                </a:solidFill>
                <a:latin typeface="Times New Roman"/>
                <a:ea typeface="Times New Roman"/>
                <a:cs typeface="Arial"/>
              </a:rPr>
              <a:t>أساليب </a:t>
            </a:r>
            <a:r>
              <a:rPr lang="ar-IQ" sz="2400" b="1" dirty="0" smtClean="0">
                <a:solidFill>
                  <a:schemeClr val="accent2">
                    <a:lumMod val="60000"/>
                    <a:lumOff val="40000"/>
                  </a:schemeClr>
                </a:solidFill>
                <a:latin typeface="Times New Roman"/>
                <a:ea typeface="Times New Roman"/>
                <a:cs typeface="Arial"/>
              </a:rPr>
              <a:t> </a:t>
            </a:r>
            <a:r>
              <a:rPr lang="ar-IQ" sz="2400" b="1" dirty="0">
                <a:solidFill>
                  <a:schemeClr val="accent2">
                    <a:lumMod val="60000"/>
                    <a:lumOff val="40000"/>
                  </a:schemeClr>
                </a:solidFill>
                <a:latin typeface="Times New Roman"/>
                <a:ea typeface="Times New Roman"/>
                <a:cs typeface="Arial"/>
              </a:rPr>
              <a:t>وقد تطورت  </a:t>
            </a:r>
            <a:r>
              <a:rPr lang="ar-IQ" sz="2400" b="1" dirty="0" smtClean="0">
                <a:solidFill>
                  <a:schemeClr val="accent2">
                    <a:lumMod val="60000"/>
                    <a:lumOff val="40000"/>
                  </a:schemeClr>
                </a:solidFill>
                <a:latin typeface="Times New Roman"/>
                <a:ea typeface="Times New Roman"/>
                <a:cs typeface="Arial"/>
              </a:rPr>
              <a:t>الآن</a:t>
            </a:r>
            <a:endParaRPr lang="en-US" b="1" dirty="0">
              <a:solidFill>
                <a:schemeClr val="accent2">
                  <a:lumMod val="60000"/>
                  <a:lumOff val="40000"/>
                </a:schemeClr>
              </a:solidFill>
              <a:latin typeface="Times New Roman"/>
              <a:ea typeface="Times New Roman"/>
            </a:endParaRPr>
          </a:p>
          <a:p>
            <a:pPr marL="342900" lvl="0" indent="-342900">
              <a:buFont typeface="Arial"/>
              <a:buChar char="-"/>
            </a:pPr>
            <a:r>
              <a:rPr lang="ar-IQ" sz="2400" b="1" dirty="0">
                <a:solidFill>
                  <a:schemeClr val="accent2">
                    <a:lumMod val="60000"/>
                    <a:lumOff val="40000"/>
                  </a:schemeClr>
                </a:solidFill>
                <a:latin typeface="Times New Roman"/>
                <a:ea typeface="Times New Roman"/>
                <a:cs typeface="Arial"/>
              </a:rPr>
              <a:t>وان دراستها على وفق نظرية العامل في شرح ابن عقيل لا تتفق مع مناهج الصف السادس من المرحلة الاعدادية الذي يقوم على دراسة الأساليب </a:t>
            </a:r>
            <a:r>
              <a:rPr lang="ar-IQ" sz="2400" b="1" dirty="0" smtClean="0">
                <a:solidFill>
                  <a:schemeClr val="accent2">
                    <a:lumMod val="60000"/>
                    <a:lumOff val="40000"/>
                  </a:schemeClr>
                </a:solidFill>
                <a:latin typeface="Times New Roman"/>
                <a:ea typeface="Times New Roman"/>
                <a:cs typeface="Arial"/>
              </a:rPr>
              <a:t>النحوية.</a:t>
            </a:r>
            <a:endParaRPr lang="en-US" b="1" dirty="0">
              <a:solidFill>
                <a:schemeClr val="accent2">
                  <a:lumMod val="60000"/>
                  <a:lumOff val="40000"/>
                </a:schemeClr>
              </a:solidFill>
              <a:latin typeface="Times New Roman"/>
              <a:ea typeface="Times New Roman"/>
            </a:endParaRPr>
          </a:p>
          <a:p>
            <a:pPr marL="342900" lvl="0" indent="-342900">
              <a:buFont typeface="Arial"/>
              <a:buChar char="-"/>
            </a:pPr>
            <a:r>
              <a:rPr lang="ar-IQ" sz="2400" b="1" dirty="0">
                <a:solidFill>
                  <a:schemeClr val="accent2">
                    <a:lumMod val="60000"/>
                    <a:lumOff val="40000"/>
                  </a:schemeClr>
                </a:solidFill>
                <a:latin typeface="Times New Roman"/>
                <a:ea typeface="Times New Roman"/>
                <a:cs typeface="Arial"/>
              </a:rPr>
              <a:t>الكتاب المنهجي الأخر </a:t>
            </a:r>
            <a:r>
              <a:rPr lang="ar-IQ" sz="2400" b="1" dirty="0" smtClean="0">
                <a:solidFill>
                  <a:schemeClr val="accent2">
                    <a:lumMod val="60000"/>
                    <a:lumOff val="40000"/>
                  </a:schemeClr>
                </a:solidFill>
                <a:latin typeface="Times New Roman"/>
                <a:ea typeface="Times New Roman"/>
                <a:cs typeface="Arial"/>
              </a:rPr>
              <a:t>قديم </a:t>
            </a:r>
            <a:r>
              <a:rPr lang="ar-IQ" sz="2400" b="1" dirty="0">
                <a:solidFill>
                  <a:schemeClr val="accent2">
                    <a:lumMod val="60000"/>
                    <a:lumOff val="40000"/>
                  </a:schemeClr>
                </a:solidFill>
                <a:latin typeface="Times New Roman"/>
                <a:ea typeface="Times New Roman"/>
                <a:cs typeface="Arial"/>
              </a:rPr>
              <a:t>لا يصلح </a:t>
            </a:r>
            <a:r>
              <a:rPr lang="ar-IQ" sz="2400" b="1" dirty="0" smtClean="0">
                <a:solidFill>
                  <a:schemeClr val="accent2">
                    <a:lumMod val="60000"/>
                    <a:lumOff val="40000"/>
                  </a:schemeClr>
                </a:solidFill>
                <a:latin typeface="Times New Roman"/>
                <a:ea typeface="Times New Roman"/>
                <a:cs typeface="Arial"/>
              </a:rPr>
              <a:t>منهجا.</a:t>
            </a:r>
          </a:p>
          <a:p>
            <a:pPr marL="342900" lvl="0" indent="-342900">
              <a:buFont typeface="Arial"/>
              <a:buChar char="-"/>
            </a:pPr>
            <a:r>
              <a:rPr lang="ar-IQ" sz="2400" b="1" dirty="0" smtClean="0">
                <a:solidFill>
                  <a:schemeClr val="accent2">
                    <a:lumMod val="60000"/>
                    <a:lumOff val="40000"/>
                  </a:schemeClr>
                </a:solidFill>
                <a:latin typeface="Times New Roman"/>
                <a:ea typeface="Times New Roman"/>
                <a:cs typeface="Arial"/>
              </a:rPr>
              <a:t> توزيعه </a:t>
            </a:r>
            <a:r>
              <a:rPr lang="ar-IQ" sz="2400" b="1" dirty="0">
                <a:solidFill>
                  <a:schemeClr val="accent2">
                    <a:lumMod val="60000"/>
                    <a:lumOff val="40000"/>
                  </a:schemeClr>
                </a:solidFill>
                <a:latin typeface="Times New Roman"/>
                <a:ea typeface="Times New Roman"/>
                <a:cs typeface="Arial"/>
              </a:rPr>
              <a:t>تأريخ النحو على الأقاليم والبلدان لا على المناهج العلمية  واعتماده على الروايات </a:t>
            </a:r>
            <a:r>
              <a:rPr lang="ar-IQ" sz="2400" b="1" dirty="0" err="1">
                <a:solidFill>
                  <a:schemeClr val="accent2">
                    <a:lumMod val="60000"/>
                    <a:lumOff val="40000"/>
                  </a:schemeClr>
                </a:solidFill>
                <a:latin typeface="Times New Roman"/>
                <a:ea typeface="Times New Roman"/>
                <a:cs typeface="Arial"/>
              </a:rPr>
              <a:t>التأريخية</a:t>
            </a:r>
            <a:r>
              <a:rPr lang="ar-IQ" sz="2400" b="1" dirty="0">
                <a:solidFill>
                  <a:schemeClr val="accent2">
                    <a:lumMod val="60000"/>
                    <a:lumOff val="40000"/>
                  </a:schemeClr>
                </a:solidFill>
                <a:latin typeface="Times New Roman"/>
                <a:ea typeface="Times New Roman"/>
                <a:cs typeface="Arial"/>
              </a:rPr>
              <a:t> من غير تمحيصه، واقامته على مصادر غير دقيقة.</a:t>
            </a:r>
            <a:endParaRPr lang="en-US" b="1" dirty="0">
              <a:solidFill>
                <a:schemeClr val="accent2">
                  <a:lumMod val="60000"/>
                  <a:lumOff val="40000"/>
                </a:schemeClr>
              </a:solidFill>
              <a:latin typeface="Times New Roman"/>
              <a:ea typeface="Times New Roman"/>
            </a:endParaRPr>
          </a:p>
          <a:p>
            <a:pPr marL="342900" lvl="0" indent="-342900">
              <a:buFont typeface="Arial"/>
              <a:buChar char="-"/>
            </a:pPr>
            <a:r>
              <a:rPr lang="ar-IQ" sz="2400" b="1" dirty="0">
                <a:solidFill>
                  <a:schemeClr val="accent2">
                    <a:lumMod val="60000"/>
                    <a:lumOff val="40000"/>
                  </a:schemeClr>
                </a:solidFill>
                <a:latin typeface="Times New Roman"/>
                <a:ea typeface="Times New Roman"/>
                <a:cs typeface="Arial"/>
              </a:rPr>
              <a:t>تغير بعض مفردات المنهج مرارا من تعديل وحذف واضافة.</a:t>
            </a:r>
            <a:endParaRPr lang="en-US" b="1" dirty="0">
              <a:solidFill>
                <a:schemeClr val="accent2">
                  <a:lumMod val="60000"/>
                  <a:lumOff val="40000"/>
                </a:schemeClr>
              </a:solidFill>
              <a:latin typeface="Times New Roman"/>
              <a:ea typeface="Times New Roman"/>
            </a:endParaRPr>
          </a:p>
          <a:p>
            <a:r>
              <a:rPr lang="ar-IQ" sz="2400" b="1" dirty="0">
                <a:solidFill>
                  <a:schemeClr val="accent2">
                    <a:lumMod val="60000"/>
                    <a:lumOff val="40000"/>
                  </a:schemeClr>
                </a:solidFill>
                <a:ea typeface="Times New Roman"/>
                <a:cs typeface="Arial"/>
              </a:rPr>
              <a:t>فضلا عن كثرة الأغاليط اللغوية والطباعية والعلمية </a:t>
            </a:r>
            <a:r>
              <a:rPr lang="ar-IQ" sz="2400" b="1" dirty="0" smtClean="0">
                <a:solidFill>
                  <a:schemeClr val="accent2">
                    <a:lumMod val="60000"/>
                    <a:lumOff val="40000"/>
                  </a:schemeClr>
                </a:solidFill>
                <a:ea typeface="Times New Roman"/>
                <a:cs typeface="Arial"/>
              </a:rPr>
              <a:t>...</a:t>
            </a:r>
            <a:endParaRPr lang="en-US" sz="2800" b="1" dirty="0">
              <a:solidFill>
                <a:schemeClr val="accent2">
                  <a:lumMod val="60000"/>
                  <a:lumOff val="40000"/>
                </a:schemeClr>
              </a:solidFill>
            </a:endParaRPr>
          </a:p>
        </p:txBody>
      </p:sp>
    </p:spTree>
    <p:extLst>
      <p:ext uri="{BB962C8B-B14F-4D97-AF65-F5344CB8AC3E}">
        <p14:creationId xmlns:p14="http://schemas.microsoft.com/office/powerpoint/2010/main" val="5780592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بعد ذلك</a:t>
            </a:r>
            <a:endParaRPr lang="en-US" b="1" dirty="0">
              <a:solidFill>
                <a:srgbClr val="FF0000"/>
              </a:solidFill>
            </a:endParaRPr>
          </a:p>
        </p:txBody>
      </p:sp>
      <p:sp>
        <p:nvSpPr>
          <p:cNvPr id="3" name="مستطيل 2"/>
          <p:cNvSpPr/>
          <p:nvPr/>
        </p:nvSpPr>
        <p:spPr>
          <a:xfrm>
            <a:off x="1187624" y="2551837"/>
            <a:ext cx="5670376" cy="3970318"/>
          </a:xfrm>
          <a:prstGeom prst="rect">
            <a:avLst/>
          </a:prstGeom>
        </p:spPr>
        <p:txBody>
          <a:bodyPr wrap="square">
            <a:spAutoFit/>
          </a:bodyPr>
          <a:lstStyle/>
          <a:p>
            <a:pPr algn="ctr"/>
            <a:r>
              <a:rPr lang="ar-IQ" sz="3600" kern="0" dirty="0" smtClean="0">
                <a:solidFill>
                  <a:srgbClr val="000000"/>
                </a:solidFill>
                <a:ea typeface="+mj-ea"/>
                <a:cs typeface="+mj-cs"/>
              </a:rPr>
              <a:t>ندرس التيسير النحوي في </a:t>
            </a:r>
            <a:r>
              <a:rPr lang="ar-IQ" sz="3600" kern="0" dirty="0">
                <a:solidFill>
                  <a:srgbClr val="000000"/>
                </a:solidFill>
                <a:ea typeface="+mj-ea"/>
                <a:cs typeface="+mj-cs"/>
              </a:rPr>
              <a:t>الكتاب نفسه ريثما الانتهاء من الكتاب المنهجي ان شاء الله </a:t>
            </a:r>
            <a:r>
              <a:rPr lang="en-US" sz="3600" kern="0" dirty="0" smtClean="0">
                <a:solidFill>
                  <a:srgbClr val="000000"/>
                </a:solidFill>
                <a:ea typeface="+mj-ea"/>
                <a:cs typeface="+mj-cs"/>
              </a:rPr>
              <a:t>PDF</a:t>
            </a:r>
            <a:endParaRPr lang="ar-IQ" sz="3600" kern="0" dirty="0" smtClean="0">
              <a:solidFill>
                <a:srgbClr val="000000"/>
              </a:solidFill>
              <a:ea typeface="+mj-ea"/>
              <a:cs typeface="+mj-cs"/>
            </a:endParaRPr>
          </a:p>
          <a:p>
            <a:pPr algn="ctr"/>
            <a:endParaRPr lang="ar-IQ" sz="3600" kern="0" dirty="0">
              <a:solidFill>
                <a:srgbClr val="000000"/>
              </a:solidFill>
              <a:ea typeface="+mj-ea"/>
              <a:cs typeface="+mj-cs"/>
            </a:endParaRPr>
          </a:p>
          <a:p>
            <a:pPr algn="ctr"/>
            <a:endParaRPr lang="ar-IQ" sz="3600" kern="0" dirty="0" smtClean="0">
              <a:solidFill>
                <a:srgbClr val="000000"/>
              </a:solidFill>
              <a:ea typeface="+mj-ea"/>
              <a:cs typeface="+mj-cs"/>
            </a:endParaRPr>
          </a:p>
          <a:p>
            <a:pPr algn="ctr"/>
            <a:r>
              <a:rPr lang="ar-IQ" sz="3600" kern="0" dirty="0" smtClean="0">
                <a:solidFill>
                  <a:srgbClr val="FF0000"/>
                </a:solidFill>
                <a:ea typeface="+mj-ea"/>
                <a:cs typeface="+mj-cs"/>
              </a:rPr>
              <a:t>أمنياتي لكم بالتوفيق والنجاح الدائم</a:t>
            </a:r>
          </a:p>
          <a:p>
            <a:pPr algn="ctr"/>
            <a:r>
              <a:rPr lang="ar-IQ" sz="3600" kern="0" dirty="0" err="1" smtClean="0">
                <a:solidFill>
                  <a:srgbClr val="FF0000"/>
                </a:solidFill>
                <a:ea typeface="+mj-ea"/>
                <a:cs typeface="+mj-cs"/>
              </a:rPr>
              <a:t>أ.د</a:t>
            </a:r>
            <a:r>
              <a:rPr lang="ar-IQ" sz="3600" kern="0" dirty="0" smtClean="0">
                <a:solidFill>
                  <a:srgbClr val="FF0000"/>
                </a:solidFill>
                <a:ea typeface="+mj-ea"/>
                <a:cs typeface="+mj-cs"/>
              </a:rPr>
              <a:t>. حسن منديل </a:t>
            </a:r>
            <a:r>
              <a:rPr lang="ar-IQ" sz="3600" kern="0" dirty="0" err="1" smtClean="0">
                <a:solidFill>
                  <a:srgbClr val="FF0000"/>
                </a:solidFill>
                <a:ea typeface="+mj-ea"/>
                <a:cs typeface="+mj-cs"/>
              </a:rPr>
              <a:t>العكيلي</a:t>
            </a:r>
            <a:endParaRPr lang="en-US" dirty="0">
              <a:solidFill>
                <a:srgbClr val="FF0000"/>
              </a:solidFill>
            </a:endParaRPr>
          </a:p>
        </p:txBody>
      </p:sp>
    </p:spTree>
    <p:extLst>
      <p:ext uri="{BB962C8B-B14F-4D97-AF65-F5344CB8AC3E}">
        <p14:creationId xmlns:p14="http://schemas.microsoft.com/office/powerpoint/2010/main" val="151322399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120</TotalTime>
  <Words>471</Words>
  <Application>Microsoft Office PowerPoint</Application>
  <PresentationFormat>عرض على الشاشة (3:4)‏</PresentationFormat>
  <Paragraphs>38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Default Design</vt:lpstr>
      <vt:lpstr>محاولات تيسير النحو </vt:lpstr>
      <vt:lpstr>عرض تقديمي في PowerPoint</vt:lpstr>
      <vt:lpstr>المنهج السابق</vt:lpstr>
      <vt:lpstr>عرض تقديمي في PowerPoint</vt:lpstr>
      <vt:lpstr>منهج النحو للمرحلة الرابعة</vt:lpstr>
      <vt:lpstr>عرض تقديمي في PowerPoint</vt:lpstr>
      <vt:lpstr>الأسباب</vt:lpstr>
      <vt:lpstr>عرض تقديمي في PowerPoint</vt:lpstr>
      <vt:lpstr>بعد ذلك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Eng-Yahya</dc:creator>
  <cp:lastModifiedBy>DR.Hassan M. 2020</cp:lastModifiedBy>
  <cp:revision>12</cp:revision>
  <dcterms:created xsi:type="dcterms:W3CDTF">2021-03-06T19:24:15Z</dcterms:created>
  <dcterms:modified xsi:type="dcterms:W3CDTF">2021-03-07T07:08:29Z</dcterms:modified>
</cp:coreProperties>
</file>