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9398ED-FCBD-43F3-A094-5B17A1D65F50}" type="datetimeFigureOut">
              <a:rPr lang="ar-IQ" smtClean="0"/>
              <a:pPr/>
              <a:t>10/01/1443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31BADA-A1AF-4D1B-9D6E-CDFF0B1907C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67240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4000" dirty="0" smtClean="0"/>
              <a:t> </a:t>
            </a:r>
            <a:r>
              <a:rPr lang="ar-IQ" sz="4000" dirty="0" smtClean="0"/>
              <a:t>حفظ الأغذية /الدرس العملي </a:t>
            </a:r>
            <a:r>
              <a:rPr lang="ar-IQ" sz="4000" dirty="0" smtClean="0"/>
              <a:t>حفظ </a:t>
            </a:r>
            <a:r>
              <a:rPr lang="ar-IQ" sz="4000" dirty="0" smtClean="0"/>
              <a:t>الزيتون </a:t>
            </a:r>
            <a:br>
              <a:rPr lang="ar-IQ" sz="4000" dirty="0" smtClean="0"/>
            </a:br>
            <a:r>
              <a:rPr lang="ar-IQ" sz="4000" dirty="0" smtClean="0"/>
              <a:t> . باهرة محمود </a:t>
            </a:r>
            <a:r>
              <a:rPr lang="ar-IQ" sz="4000" dirty="0" smtClean="0"/>
              <a:t>جعفر</a:t>
            </a:r>
            <a:br>
              <a:rPr lang="ar-IQ" sz="4000" dirty="0" smtClean="0"/>
            </a:br>
            <a:r>
              <a:rPr lang="ar-IQ" sz="4000" dirty="0" smtClean="0"/>
              <a:t>قسم الاقتصاد المنزلي 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3354442" y="8037512"/>
            <a:ext cx="5114778" cy="288032"/>
          </a:xfrm>
        </p:spPr>
        <p:txBody>
          <a:bodyPr>
            <a:normAutofit fontScale="92500" lnSpcReduction="10000"/>
          </a:bodyPr>
          <a:lstStyle/>
          <a:p>
            <a:endParaRPr lang="ar-IQ" dirty="0"/>
          </a:p>
        </p:txBody>
      </p:sp>
      <p:pic>
        <p:nvPicPr>
          <p:cNvPr id="1028" name="Picture 4" descr="D:\نشاطات 2021\حفظ عملي\الزيتون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61281">
            <a:off x="974133" y="3969136"/>
            <a:ext cx="2360695" cy="264003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79512"/>
            <a:ext cx="7239000" cy="36004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IQ" b="1" u="sng" dirty="0" smtClean="0">
                <a:solidFill>
                  <a:schemeClr val="bg2">
                    <a:lumMod val="50000"/>
                  </a:schemeClr>
                </a:solidFill>
              </a:rPr>
              <a:t>ملاحظة: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ar-IQ" dirty="0" smtClean="0"/>
              <a:t>في نهاية العمل تفتح القناني وتدون ملاحظات حول الطعم-النكهة-اللون-القوام بالنسبة لكل علبة</a:t>
            </a:r>
            <a:endParaRPr lang="en-US" dirty="0" smtClean="0"/>
          </a:p>
          <a:p>
            <a:endParaRPr lang="ar-IQ" dirty="0"/>
          </a:p>
        </p:txBody>
      </p:sp>
      <p:pic>
        <p:nvPicPr>
          <p:cNvPr id="4" name="Picture 3" descr="D:\نشاطات 2021\حفظ عملي\الزيتون\100_4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17032"/>
            <a:ext cx="2520280" cy="21073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7239000" cy="38742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تعليب الزيتون </a:t>
            </a:r>
          </a:p>
          <a:p>
            <a:endParaRPr lang="ar-IQ" dirty="0"/>
          </a:p>
        </p:txBody>
      </p:sp>
      <p:pic>
        <p:nvPicPr>
          <p:cNvPr id="2050" name="Picture 2" descr="D:\نشاطات 2021\حفظ عملي\الزيتون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564904"/>
            <a:ext cx="2143125" cy="2287141"/>
          </a:xfrm>
          <a:prstGeom prst="rect">
            <a:avLst/>
          </a:prstGeom>
          <a:noFill/>
        </p:spPr>
      </p:pic>
      <p:pic>
        <p:nvPicPr>
          <p:cNvPr id="2051" name="Picture 3" descr="D:\نشاطات 2021\حفظ عملي\الزيتون\تنزيل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780928"/>
            <a:ext cx="2714625" cy="1707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912768" cy="129614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00B050"/>
                </a:solidFill>
              </a:rPr>
              <a:t>تخليل</a:t>
            </a:r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dirty="0" smtClean="0">
                <a:solidFill>
                  <a:srgbClr val="00B050"/>
                </a:solidFill>
              </a:rPr>
              <a:t>الزيتون</a:t>
            </a:r>
            <a:br>
              <a:rPr lang="ar-IQ" dirty="0" smtClean="0">
                <a:solidFill>
                  <a:srgbClr val="00B050"/>
                </a:solidFill>
              </a:rPr>
            </a:br>
            <a:r>
              <a:rPr lang="ar-IQ" dirty="0" smtClean="0">
                <a:solidFill>
                  <a:srgbClr val="00B050"/>
                </a:solidFill>
              </a:rPr>
              <a:t> 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7560840" cy="47549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ar-IQ" dirty="0" smtClean="0">
                <a:latin typeface="Arial Black" pitchFamily="34" charset="0"/>
              </a:rPr>
              <a:t>   الطريقة الوحيدة للاستفادة من الزيتون هي التخليل أو التمليح او العصر لاستخراج الزيت وتعد المرارة في الزيتون هي العقبة في تناوله لذا فأن التخلص منها يسهل كثيرا عملية التخليل .</a:t>
            </a:r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   </a:t>
            </a:r>
            <a:endParaRPr lang="ar-IQ" dirty="0">
              <a:latin typeface="Arial Black" pitchFamily="34" charset="0"/>
            </a:endParaRPr>
          </a:p>
        </p:txBody>
      </p:sp>
      <p:pic>
        <p:nvPicPr>
          <p:cNvPr id="2050" name="Picture 2" descr="D:\نشاطات 2021\حفظ عملي\الزيتون\215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57416">
            <a:off x="4344122" y="4564182"/>
            <a:ext cx="2845452" cy="1910048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</p:pic>
      <p:sp>
        <p:nvSpPr>
          <p:cNvPr id="2052" name="AutoShape 4" descr="أهم فوائد تناول زيت الزيتون على الريق - ويب طب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2053" name="Picture 5" descr="D:\نشاطات 2021\حفظ عملي\الزيتون\تنزي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92748">
            <a:off x="568099" y="4476916"/>
            <a:ext cx="3029638" cy="1725166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7239000" cy="1440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283152" cy="5835048"/>
          </a:xfrm>
        </p:spPr>
        <p:txBody>
          <a:bodyPr>
            <a:normAutofit/>
          </a:bodyPr>
          <a:lstStyle/>
          <a:p>
            <a:endParaRPr lang="ar-IQ" u="sng" dirty="0" smtClean="0"/>
          </a:p>
          <a:p>
            <a:pPr>
              <a:lnSpc>
                <a:spcPct val="160000"/>
              </a:lnSpc>
            </a:pPr>
            <a:r>
              <a:rPr lang="ar-IQ" dirty="0" smtClean="0"/>
              <a:t>المادة المسؤولة عن الطعم المر في ثمار الزيتون هي مادة </a:t>
            </a:r>
            <a:r>
              <a:rPr lang="ar-IQ" b="1" dirty="0" smtClean="0">
                <a:solidFill>
                  <a:schemeClr val="bg2">
                    <a:lumMod val="50000"/>
                  </a:schemeClr>
                </a:solidFill>
              </a:rPr>
              <a:t>الاوليوروبين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oluropein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ar-IQ" b="1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ar-IQ" dirty="0" smtClean="0"/>
              <a:t>وهي احدى المواد الفينولية. والاوليوروبين مادة ذائبة في الماء لذا يمكن استخلاصها بأستخدام الماء.</a:t>
            </a:r>
            <a:endParaRPr lang="ar-IQ" dirty="0" smtClean="0">
              <a:latin typeface="Arial Black" pitchFamily="34" charset="0"/>
            </a:endParaRPr>
          </a:p>
          <a:p>
            <a:endParaRPr lang="ar-IQ" u="sng" dirty="0" smtClean="0"/>
          </a:p>
          <a:p>
            <a:pPr>
              <a:buNone/>
            </a:pPr>
            <a:endParaRPr lang="ar-IQ" u="sng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7239000" cy="21602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7704856" cy="6192688"/>
          </a:xfrm>
        </p:spPr>
        <p:txBody>
          <a:bodyPr/>
          <a:lstStyle/>
          <a:p>
            <a:pPr>
              <a:buNone/>
            </a:pPr>
            <a:endParaRPr lang="ar-IQ" b="1" u="sng" dirty="0" smtClean="0"/>
          </a:p>
          <a:p>
            <a:pPr>
              <a:buNone/>
            </a:pPr>
            <a:r>
              <a:rPr lang="ar-IQ" b="1" u="sng" dirty="0" smtClean="0"/>
              <a:t>المواد الاولية:</a:t>
            </a:r>
            <a:endParaRPr lang="en-US" b="1" dirty="0" smtClean="0"/>
          </a:p>
          <a:p>
            <a:r>
              <a:rPr lang="ar-IQ" dirty="0" smtClean="0"/>
              <a:t>1-زيتون اخضر- </a:t>
            </a:r>
          </a:p>
          <a:p>
            <a:r>
              <a:rPr lang="ar-IQ" dirty="0" smtClean="0"/>
              <a:t>اسود </a:t>
            </a:r>
          </a:p>
          <a:p>
            <a:endParaRPr lang="ar-IQ" dirty="0" smtClean="0"/>
          </a:p>
          <a:p>
            <a:pPr>
              <a:lnSpc>
                <a:spcPct val="150000"/>
              </a:lnSpc>
            </a:pPr>
            <a:r>
              <a:rPr lang="ar-IQ" dirty="0" smtClean="0"/>
              <a:t>2-ملح طعام - مواد كاوية -خل او حامض ستريك او تاتاريك-علبة زجاجية.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endParaRPr lang="ar-IQ" dirty="0"/>
          </a:p>
        </p:txBody>
      </p:sp>
      <p:pic>
        <p:nvPicPr>
          <p:cNvPr id="9" name="Picture 4" descr="D:\نشاطات 2021\حفظ عملي\الزيتون\7a31c4022dad177e58d250fda34b4c0be1af2a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8046">
            <a:off x="1486457" y="897043"/>
            <a:ext cx="3085543" cy="1667861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</p:pic>
      <p:pic>
        <p:nvPicPr>
          <p:cNvPr id="12" name="Picture 5" descr="D:\نشاطات 2021\حفظ عملي\الزيتون\VKEBQG4HVFBR7M5FMKXMAR5LB4-1152x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09879">
            <a:off x="7231389" y="4392445"/>
            <a:ext cx="1444941" cy="1584176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5" name="Picture 6" descr="D:\نشاطات 2021\حفظ عملي\الزيتون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91855">
            <a:off x="5680068" y="4491362"/>
            <a:ext cx="1274562" cy="173024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3079" name="Picture 7" descr="D:\نشاطات 2021\حفظ عملي\الزيتون\20001cd5fcd56e550680b078f9a30a3d6e79b3c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09504">
            <a:off x="3938004" y="4239952"/>
            <a:ext cx="1368152" cy="218218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9" name="Picture 8" descr="D:\نشاطات 2021\حفظ عملي\الزيتون\تنزيل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604166">
            <a:off x="477466" y="4912704"/>
            <a:ext cx="1387146" cy="1784354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</p:pic>
      <p:pic>
        <p:nvPicPr>
          <p:cNvPr id="10" name="Picture 2" descr="D:\نشاطات 2021\حفظ عملي\الزيتون\أين-تباع-الصودا-الكاوية-كوستك-صودا-للأفراد-؟-حبيبات-الصودا-الكاوية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594346">
            <a:off x="2282532" y="4895563"/>
            <a:ext cx="1372106" cy="180289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47464"/>
            <a:ext cx="7239000" cy="1440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7848872" cy="6264696"/>
          </a:xfrm>
        </p:spPr>
        <p:txBody>
          <a:bodyPr/>
          <a:lstStyle/>
          <a:p>
            <a:pPr>
              <a:buNone/>
            </a:pPr>
            <a:r>
              <a:rPr lang="ar-IQ" b="1" u="sng" dirty="0" smtClean="0">
                <a:solidFill>
                  <a:schemeClr val="bg2">
                    <a:lumMod val="50000"/>
                  </a:schemeClr>
                </a:solidFill>
              </a:rPr>
              <a:t>خطوات العمل:</a:t>
            </a:r>
          </a:p>
          <a:p>
            <a:pPr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IQ" dirty="0" smtClean="0"/>
              <a:t>1-يغسل الزيتون جيدا في الماء عدة مرات .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2-يقسم الزيتون الى ثلاث مجاميع .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ar-IQ" dirty="0"/>
          </a:p>
        </p:txBody>
      </p:sp>
      <p:pic>
        <p:nvPicPr>
          <p:cNvPr id="6" name="Picture 2" descr="D:\نشاطات 2021\حفظ عملي\الزيتون\imageslk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87408">
            <a:off x="733505" y="1429106"/>
            <a:ext cx="1903003" cy="2472983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  <p:pic>
        <p:nvPicPr>
          <p:cNvPr id="7" name="Picture 3" descr="D:\نشاطات 2021\حفظ عملي\الزيتون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73016"/>
            <a:ext cx="2857500" cy="190820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035496"/>
            <a:ext cx="7239000" cy="36004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583504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IQ" b="1" u="sng" dirty="0" smtClean="0">
                <a:solidFill>
                  <a:schemeClr val="bg2">
                    <a:lumMod val="50000"/>
                  </a:schemeClr>
                </a:solidFill>
              </a:rPr>
              <a:t>المجموعة الاولى :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1-يوضع كيلو ( 1كغم ) من الزيتون في قناني وبشكل طبقة زيتون وطبقة ملح (</a:t>
            </a:r>
            <a:r>
              <a:rPr lang="ar-IQ" b="1" dirty="0" smtClean="0">
                <a:solidFill>
                  <a:schemeClr val="accent1">
                    <a:lumMod val="75000"/>
                  </a:schemeClr>
                </a:solidFill>
              </a:rPr>
              <a:t>ربع كيلو تقريبا</a:t>
            </a:r>
            <a:r>
              <a:rPr lang="ar-IQ" dirty="0" smtClean="0"/>
              <a:t>)ويضع في أعلى الطبقة الاخيرة من الزيتون ثقل ثم يترك لمدة اسبوع.</a:t>
            </a:r>
          </a:p>
          <a:p>
            <a:endParaRPr lang="ar-IQ" dirty="0"/>
          </a:p>
        </p:txBody>
      </p:sp>
      <p:pic>
        <p:nvPicPr>
          <p:cNvPr id="6" name="Picture 2" descr="D:\نشاطات 2021\حفظ عملي\الزيتون\79142327_2495524044024719_4065097845999403008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21088"/>
            <a:ext cx="2232248" cy="17281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5" name="Picture 2" descr="D:\نشاطات 2021\حفظ عملي\الزيتون\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149080"/>
            <a:ext cx="2016224" cy="15841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7239000" cy="1440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IQ" dirty="0" smtClean="0"/>
              <a:t>-يغسل الزيتون عدة مرات بالماء ولمدة ثلاث ايام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3-تعبأ في قناني ويضاف الخل وزيت زيتون او زيت الزيتون وشرائح الليمون.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ar-IQ" dirty="0"/>
          </a:p>
        </p:txBody>
      </p:sp>
      <p:pic>
        <p:nvPicPr>
          <p:cNvPr id="4" name="Picture 3" descr="D:\نشاطات 2021\حفظ عملي\الزيتون\100_4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12976"/>
            <a:ext cx="3024336" cy="253935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7159"/>
            <a:ext cx="72390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61950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ar-IQ" b="1" u="sng" dirty="0" smtClean="0">
                <a:solidFill>
                  <a:schemeClr val="bg2">
                    <a:lumMod val="50000"/>
                  </a:schemeClr>
                </a:solidFill>
              </a:rPr>
              <a:t>المجموعة الثانية :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1-ينقع كيلو واحد في 2% محلول قاعدي (صودا كاوية) لمدة يوم واحد فقط .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2-يغسل بالماء الجاري عدة مرات مدة 6 ساعات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3-يوضع في محلول ملحي 44 سالوميتر او 11%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5تقريبا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4-يضاف اليه ملح كل اربعة او خمسة ايام للمحافظة على تركيز 10%ولمدة اسبوعين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5- يعبأ في قناني 4% ملح ويعقم بالماء المغلي لمدة 10 دقائق </a:t>
            </a:r>
            <a:endParaRPr lang="en-US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963488"/>
            <a:ext cx="7239000" cy="43204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IQ" dirty="0" smtClean="0"/>
              <a:t> </a:t>
            </a:r>
            <a:r>
              <a:rPr lang="ar-IQ" b="1" u="sng" dirty="0" smtClean="0">
                <a:solidFill>
                  <a:schemeClr val="bg2">
                    <a:lumMod val="50000"/>
                  </a:schemeClr>
                </a:solidFill>
              </a:rPr>
              <a:t>المجموعة الثالثة: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1- كيلو زيتون اخضر نظيف يوضع في 2%محلول صودا كاوية لمدة يومين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2-يستخرج ويوضع في الماء ثم يوضع مكشوفا للتيار الهواء حتى يصبح اللون اسود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3-يضاف بعد ذالك في 1% قلوى ويعرض للهواء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IQ" dirty="0" smtClean="0"/>
              <a:t>4-يغسل ويوضع في 10%محلول ملحي لمدة اسبوعين</a:t>
            </a:r>
            <a:endParaRPr lang="ar-IQ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172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        حفظ الأغذية /الدرس العملي حفظ الزيتون   . باهرة محمود جعفر قسم الاقتصاد المنزلي   </vt:lpstr>
      <vt:lpstr>تخليل الزيتون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حفظ الزيتون  المحاضرة الرابعة  حفظ الأغذية / العملي</dc:title>
  <dc:creator>DR.Ahmed Saker 2O14</dc:creator>
  <cp:lastModifiedBy>DR.Ahmed Saker 2O14</cp:lastModifiedBy>
  <cp:revision>27</cp:revision>
  <dcterms:created xsi:type="dcterms:W3CDTF">2020-12-26T21:18:35Z</dcterms:created>
  <dcterms:modified xsi:type="dcterms:W3CDTF">2021-08-18T10:24:10Z</dcterms:modified>
</cp:coreProperties>
</file>