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81"/>
  </p:notesMasterIdLst>
  <p:handoutMasterIdLst>
    <p:handoutMasterId r:id="rId82"/>
  </p:handoutMasterIdLst>
  <p:sldIdLst>
    <p:sldId id="256" r:id="rId5"/>
    <p:sldId id="286" r:id="rId6"/>
    <p:sldId id="324" r:id="rId7"/>
    <p:sldId id="257" r:id="rId8"/>
    <p:sldId id="260" r:id="rId9"/>
    <p:sldId id="292" r:id="rId10"/>
    <p:sldId id="409" r:id="rId11"/>
    <p:sldId id="410" r:id="rId12"/>
    <p:sldId id="414" r:id="rId13"/>
    <p:sldId id="360" r:id="rId14"/>
    <p:sldId id="335" r:id="rId15"/>
    <p:sldId id="334" r:id="rId16"/>
    <p:sldId id="433" r:id="rId17"/>
    <p:sldId id="422" r:id="rId18"/>
    <p:sldId id="359" r:id="rId19"/>
    <p:sldId id="332" r:id="rId20"/>
    <p:sldId id="330" r:id="rId21"/>
    <p:sldId id="336" r:id="rId22"/>
    <p:sldId id="373" r:id="rId23"/>
    <p:sldId id="353" r:id="rId24"/>
    <p:sldId id="340" r:id="rId25"/>
    <p:sldId id="434" r:id="rId26"/>
    <p:sldId id="372" r:id="rId27"/>
    <p:sldId id="344" r:id="rId28"/>
    <p:sldId id="341" r:id="rId29"/>
    <p:sldId id="351" r:id="rId30"/>
    <p:sldId id="342" r:id="rId31"/>
    <p:sldId id="411" r:id="rId32"/>
    <p:sldId id="350" r:id="rId33"/>
    <p:sldId id="361" r:id="rId34"/>
    <p:sldId id="356" r:id="rId35"/>
    <p:sldId id="394" r:id="rId36"/>
    <p:sldId id="387" r:id="rId37"/>
    <p:sldId id="395" r:id="rId38"/>
    <p:sldId id="397" r:id="rId39"/>
    <p:sldId id="384" r:id="rId40"/>
    <p:sldId id="393" r:id="rId41"/>
    <p:sldId id="415" r:id="rId42"/>
    <p:sldId id="386" r:id="rId43"/>
    <p:sldId id="383" r:id="rId44"/>
    <p:sldId id="389" r:id="rId45"/>
    <p:sldId id="385" r:id="rId46"/>
    <p:sldId id="390" r:id="rId47"/>
    <p:sldId id="401" r:id="rId48"/>
    <p:sldId id="391" r:id="rId49"/>
    <p:sldId id="396" r:id="rId50"/>
    <p:sldId id="400" r:id="rId51"/>
    <p:sldId id="399" r:id="rId52"/>
    <p:sldId id="416" r:id="rId53"/>
    <p:sldId id="388" r:id="rId54"/>
    <p:sldId id="425" r:id="rId55"/>
    <p:sldId id="426" r:id="rId56"/>
    <p:sldId id="427" r:id="rId57"/>
    <p:sldId id="374" r:id="rId58"/>
    <p:sldId id="365" r:id="rId59"/>
    <p:sldId id="348" r:id="rId60"/>
    <p:sldId id="362" r:id="rId61"/>
    <p:sldId id="343" r:id="rId62"/>
    <p:sldId id="430" r:id="rId63"/>
    <p:sldId id="429" r:id="rId64"/>
    <p:sldId id="418" r:id="rId65"/>
    <p:sldId id="428" r:id="rId66"/>
    <p:sldId id="355" r:id="rId67"/>
    <p:sldId id="367" r:id="rId68"/>
    <p:sldId id="417" r:id="rId69"/>
    <p:sldId id="349" r:id="rId70"/>
    <p:sldId id="431" r:id="rId71"/>
    <p:sldId id="432" r:id="rId72"/>
    <p:sldId id="421" r:id="rId73"/>
    <p:sldId id="354" r:id="rId74"/>
    <p:sldId id="363" r:id="rId75"/>
    <p:sldId id="377" r:id="rId76"/>
    <p:sldId id="408" r:id="rId77"/>
    <p:sldId id="424" r:id="rId78"/>
    <p:sldId id="423" r:id="rId79"/>
    <p:sldId id="267"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3350"/>
    <a:srgbClr val="63B7C6"/>
    <a:srgbClr val="0C4360"/>
    <a:srgbClr val="1B6872"/>
    <a:srgbClr val="002136"/>
    <a:srgbClr val="0C75AC"/>
    <a:srgbClr val="0024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6" d="100"/>
          <a:sy n="96" d="100"/>
        </p:scale>
        <p:origin x="101" y="86"/>
      </p:cViewPr>
      <p:guideLst>
        <p:guide orient="horz" pos="2160"/>
        <p:guide pos="3840"/>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E62FF6B6-4F8A-40F7-B5F4-FC3996824D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8910A999-F365-48DF-976A-0517FE0454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A5457B-CDAE-4DEB-AEC8-C82DE2312E37}" type="datetimeFigureOut">
              <a:rPr lang="en-US" smtClean="0"/>
              <a:t>12/26/2021</a:t>
            </a:fld>
            <a:endParaRPr lang="en-US" dirty="0"/>
          </a:p>
        </p:txBody>
      </p:sp>
      <p:sp>
        <p:nvSpPr>
          <p:cNvPr id="4" name="Footer Placeholder 3">
            <a:extLst>
              <a:ext uri="{FF2B5EF4-FFF2-40B4-BE49-F238E27FC236}">
                <a16:creationId xmlns:a16="http://schemas.microsoft.com/office/drawing/2014/main" xmlns="" id="{F8735C90-ADBF-4B9E-BE88-E1C8F83EB4D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82506A01-6D0A-45EF-A584-05A3361D66F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31430A-4AA4-45C8-AC23-CD6B61C41A4C}" type="slidenum">
              <a:rPr lang="en-US" smtClean="0"/>
              <a:t>‹#›</a:t>
            </a:fld>
            <a:endParaRPr lang="en-US" dirty="0"/>
          </a:p>
        </p:txBody>
      </p:sp>
    </p:spTree>
    <p:extLst>
      <p:ext uri="{BB962C8B-B14F-4D97-AF65-F5344CB8AC3E}">
        <p14:creationId xmlns:p14="http://schemas.microsoft.com/office/powerpoint/2010/main" val="1059900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0B78EA-28CE-41D8-9043-90E391E5F567}" type="datetimeFigureOut">
              <a:rPr lang="en-US" noProof="0" smtClean="0"/>
              <a:t>12/26/2021</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34D747-9380-41EE-9946-EC9EC0CA5D1E}" type="slidenum">
              <a:rPr lang="en-US" noProof="0" smtClean="0"/>
              <a:t>‹#›</a:t>
            </a:fld>
            <a:endParaRPr lang="en-US" noProof="0" dirty="0"/>
          </a:p>
        </p:txBody>
      </p:sp>
    </p:spTree>
    <p:extLst>
      <p:ext uri="{BB962C8B-B14F-4D97-AF65-F5344CB8AC3E}">
        <p14:creationId xmlns:p14="http://schemas.microsoft.com/office/powerpoint/2010/main" val="3827727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28" name="Google Shape;12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84939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0" name="Google Shape;150;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1" name="Google Shape;151;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ar-SA"/>
              <a:pPr marL="0" lvl="0" indent="0" algn="r" rtl="0">
                <a:lnSpc>
                  <a:spcPct val="100000"/>
                </a:lnSpc>
                <a:spcBef>
                  <a:spcPts val="0"/>
                </a:spcBef>
                <a:spcAft>
                  <a:spcPts val="0"/>
                </a:spcAft>
                <a:buSzPts val="1400"/>
                <a:buNone/>
              </a:pPr>
              <a:t>3</a:t>
            </a:fld>
            <a:endParaRPr dirty="0"/>
          </a:p>
        </p:txBody>
      </p:sp>
    </p:spTree>
    <p:extLst>
      <p:ext uri="{BB962C8B-B14F-4D97-AF65-F5344CB8AC3E}">
        <p14:creationId xmlns:p14="http://schemas.microsoft.com/office/powerpoint/2010/main" val="282311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7" name="Group 6">
            <a:extLst>
              <a:ext uri="{FF2B5EF4-FFF2-40B4-BE49-F238E27FC236}">
                <a16:creationId xmlns:a16="http://schemas.microsoft.com/office/drawing/2014/main" xmlns="" id="{4CA15AFD-4983-47DD-9ED0-D3B27E5A096F}"/>
              </a:ext>
            </a:extLst>
          </p:cNvPr>
          <p:cNvGrpSpPr/>
          <p:nvPr userDrawn="1"/>
        </p:nvGrpSpPr>
        <p:grpSpPr>
          <a:xfrm>
            <a:off x="-1604709" y="-3756"/>
            <a:ext cx="13796710" cy="6861756"/>
            <a:chOff x="-1604709" y="-3756"/>
            <a:chExt cx="13796710" cy="6861756"/>
          </a:xfrm>
        </p:grpSpPr>
        <p:grpSp>
          <p:nvGrpSpPr>
            <p:cNvPr id="8" name="Group 7">
              <a:extLst>
                <a:ext uri="{FF2B5EF4-FFF2-40B4-BE49-F238E27FC236}">
                  <a16:creationId xmlns:a16="http://schemas.microsoft.com/office/drawing/2014/main" xmlns="" id="{2222D5E2-E9B4-4180-98B8-4E514C9ADB28}"/>
                </a:ext>
              </a:extLst>
            </p:cNvPr>
            <p:cNvGrpSpPr/>
            <p:nvPr/>
          </p:nvGrpSpPr>
          <p:grpSpPr>
            <a:xfrm>
              <a:off x="-16298" y="0"/>
              <a:ext cx="12208299" cy="6858000"/>
              <a:chOff x="-16298" y="0"/>
              <a:chExt cx="12208299" cy="6858000"/>
            </a:xfrm>
          </p:grpSpPr>
          <p:sp>
            <p:nvSpPr>
              <p:cNvPr id="15" name="Freeform: Shape 14">
                <a:extLst>
                  <a:ext uri="{FF2B5EF4-FFF2-40B4-BE49-F238E27FC236}">
                    <a16:creationId xmlns:a16="http://schemas.microsoft.com/office/drawing/2014/main" xmlns=""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xmlns=""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ight Triangle 16">
                <a:extLst>
                  <a:ext uri="{FF2B5EF4-FFF2-40B4-BE49-F238E27FC236}">
                    <a16:creationId xmlns:a16="http://schemas.microsoft.com/office/drawing/2014/main" xmlns="" id="{8DCD5806-2A2F-4ABF-8057-245681C498E6}"/>
                  </a:ext>
                </a:extLst>
              </p:cNvPr>
              <p:cNvSpPr/>
              <p:nvPr/>
            </p:nvSpPr>
            <p:spPr>
              <a:xfrm rot="16200000" flipH="1" flipV="1">
                <a:off x="24625" y="-4746"/>
                <a:ext cx="2819399" cy="2828891"/>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ight Triangle 17">
                <a:extLst>
                  <a:ext uri="{FF2B5EF4-FFF2-40B4-BE49-F238E27FC236}">
                    <a16:creationId xmlns:a16="http://schemas.microsoft.com/office/drawing/2014/main" xmlns="" id="{3A93038F-E9E4-4FFD-B3DF-28DB7C2C1490}"/>
                  </a:ext>
                </a:extLst>
              </p:cNvPr>
              <p:cNvSpPr/>
              <p:nvPr/>
            </p:nvSpPr>
            <p:spPr>
              <a:xfrm rot="16200000" flipH="1" flipV="1">
                <a:off x="4418" y="-4422"/>
                <a:ext cx="2627088" cy="263593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ight Triangle 18">
                <a:extLst>
                  <a:ext uri="{FF2B5EF4-FFF2-40B4-BE49-F238E27FC236}">
                    <a16:creationId xmlns:a16="http://schemas.microsoft.com/office/drawing/2014/main" xmlns="" id="{5DEA1E02-BBD0-4AE3-AF22-433B90272178}"/>
                  </a:ext>
                </a:extLst>
              </p:cNvPr>
              <p:cNvSpPr/>
              <p:nvPr/>
            </p:nvSpPr>
            <p:spPr>
              <a:xfrm rot="16200000" flipH="1" flipV="1">
                <a:off x="-12263" y="-4034"/>
                <a:ext cx="2397087" cy="2405158"/>
              </a:xfrm>
              <a:prstGeom prst="rtTriangle">
                <a:avLst/>
              </a:prstGeom>
              <a:solidFill>
                <a:schemeClr val="accent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xmlns=""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9" name="Freeform: Shape 12">
              <a:extLst>
                <a:ext uri="{FF2B5EF4-FFF2-40B4-BE49-F238E27FC236}">
                  <a16:creationId xmlns:a16="http://schemas.microsoft.com/office/drawing/2014/main" xmlns="" id="{E3AAB79D-382D-4A95-965E-526B6A681DA7}"/>
                </a:ext>
              </a:extLst>
            </p:cNvPr>
            <p:cNvSpPr/>
            <p:nvPr/>
          </p:nvSpPr>
          <p:spPr>
            <a:xfrm rot="18900000" flipH="1">
              <a:off x="-1604709" y="1397837"/>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xmlns="" id="{C0A22127-2B4A-4B15-B0A9-F019A30347A1}"/>
                </a:ext>
              </a:extLst>
            </p:cNvPr>
            <p:cNvSpPr/>
            <p:nvPr/>
          </p:nvSpPr>
          <p:spPr>
            <a:xfrm rot="18900000">
              <a:off x="-861777" y="-3756"/>
              <a:ext cx="2676646" cy="1356876"/>
            </a:xfrm>
            <a:custGeom>
              <a:avLst/>
              <a:gdLst>
                <a:gd name="connsiteX0" fmla="*/ 1319770 w 2676646"/>
                <a:gd name="connsiteY0" fmla="*/ 0 h 1356876"/>
                <a:gd name="connsiteX1" fmla="*/ 2676646 w 2676646"/>
                <a:gd name="connsiteY1" fmla="*/ 1356876 h 1356876"/>
                <a:gd name="connsiteX2" fmla="*/ 0 w 2676646"/>
                <a:gd name="connsiteY2" fmla="*/ 1356876 h 1356876"/>
                <a:gd name="connsiteX3" fmla="*/ 0 w 2676646"/>
                <a:gd name="connsiteY3" fmla="*/ 1319770 h 1356876"/>
              </a:gdLst>
              <a:ahLst/>
              <a:cxnLst>
                <a:cxn ang="0">
                  <a:pos x="connsiteX0" y="connsiteY0"/>
                </a:cxn>
                <a:cxn ang="0">
                  <a:pos x="connsiteX1" y="connsiteY1"/>
                </a:cxn>
                <a:cxn ang="0">
                  <a:pos x="connsiteX2" y="connsiteY2"/>
                </a:cxn>
                <a:cxn ang="0">
                  <a:pos x="connsiteX3" y="connsiteY3"/>
                </a:cxn>
              </a:cxnLst>
              <a:rect l="l" t="t" r="r" b="b"/>
              <a:pathLst>
                <a:path w="2676646" h="1356876">
                  <a:moveTo>
                    <a:pt x="1319770" y="0"/>
                  </a:moveTo>
                  <a:lnTo>
                    <a:pt x="2676646" y="1356876"/>
                  </a:lnTo>
                  <a:lnTo>
                    <a:pt x="0" y="1356876"/>
                  </a:lnTo>
                  <a:lnTo>
                    <a:pt x="0" y="1319770"/>
                  </a:lnTo>
                  <a:close/>
                </a:path>
              </a:pathLst>
            </a:custGeom>
            <a:pattFill prst="wdUpDiag">
              <a:fgClr>
                <a:schemeClr val="accent2"/>
              </a:fgClr>
              <a:bgClr>
                <a:schemeClr val="accent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1" name="Freeform: Shape 12">
              <a:extLst>
                <a:ext uri="{FF2B5EF4-FFF2-40B4-BE49-F238E27FC236}">
                  <a16:creationId xmlns:a16="http://schemas.microsoft.com/office/drawing/2014/main" xmlns="" id="{F04D9FDC-1B67-4254-9535-CD32E81F0C3E}"/>
                </a:ext>
              </a:extLst>
            </p:cNvPr>
            <p:cNvSpPr/>
            <p:nvPr/>
          </p:nvSpPr>
          <p:spPr>
            <a:xfrm rot="13500000">
              <a:off x="-1226102" y="1737462"/>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2" name="Group 11">
              <a:extLst>
                <a:ext uri="{FF2B5EF4-FFF2-40B4-BE49-F238E27FC236}">
                  <a16:creationId xmlns:a16="http://schemas.microsoft.com/office/drawing/2014/main" xmlns="" id="{0A86C4EA-4CF8-4531-845D-4FCB1E2F7422}"/>
                </a:ext>
              </a:extLst>
            </p:cNvPr>
            <p:cNvGrpSpPr/>
            <p:nvPr/>
          </p:nvGrpSpPr>
          <p:grpSpPr>
            <a:xfrm>
              <a:off x="-760406" y="4672937"/>
              <a:ext cx="1520812" cy="1520812"/>
              <a:chOff x="-1604709" y="3012880"/>
              <a:chExt cx="3211378" cy="3211378"/>
            </a:xfrm>
          </p:grpSpPr>
          <p:sp>
            <p:nvSpPr>
              <p:cNvPr id="13" name="Freeform: Shape 12">
                <a:extLst>
                  <a:ext uri="{FF2B5EF4-FFF2-40B4-BE49-F238E27FC236}">
                    <a16:creationId xmlns:a16="http://schemas.microsoft.com/office/drawing/2014/main" xmlns="" id="{1101B195-C112-4D20-8D19-4D22479B150D}"/>
                  </a:ext>
                </a:extLst>
              </p:cNvPr>
              <p:cNvSpPr/>
              <p:nvPr/>
            </p:nvSpPr>
            <p:spPr>
              <a:xfrm rot="18900000" flipH="1">
                <a:off x="-1604709" y="3012880"/>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2">
                <a:extLst>
                  <a:ext uri="{FF2B5EF4-FFF2-40B4-BE49-F238E27FC236}">
                    <a16:creationId xmlns:a16="http://schemas.microsoft.com/office/drawing/2014/main" xmlns="" id="{CA755F1F-9955-4CBB-8F34-F7801CA44CE7}"/>
                  </a:ext>
                </a:extLst>
              </p:cNvPr>
              <p:cNvSpPr/>
              <p:nvPr/>
            </p:nvSpPr>
            <p:spPr>
              <a:xfrm rot="13500000">
                <a:off x="-1226102" y="3352505"/>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sp>
        <p:nvSpPr>
          <p:cNvPr id="2" name="Title 1">
            <a:extLst>
              <a:ext uri="{FF2B5EF4-FFF2-40B4-BE49-F238E27FC236}">
                <a16:creationId xmlns:a16="http://schemas.microsoft.com/office/drawing/2014/main" xmlns="" id="{9E597736-C478-4C26-9BAF-205FE31E977C}"/>
              </a:ext>
            </a:extLst>
          </p:cNvPr>
          <p:cNvSpPr>
            <a:spLocks noGrp="1"/>
          </p:cNvSpPr>
          <p:nvPr>
            <p:ph type="ctrTitle" hasCustomPrompt="1"/>
          </p:nvPr>
        </p:nvSpPr>
        <p:spPr>
          <a:xfrm>
            <a:off x="2761488" y="2395728"/>
            <a:ext cx="7077456" cy="1243584"/>
          </a:xfrm>
        </p:spPr>
        <p:txBody>
          <a:bodyPr vert="horz" lIns="91440" tIns="45720" rIns="91440" bIns="45720" rtlCol="0" anchor="b">
            <a:noAutofit/>
          </a:bodyPr>
          <a:lstStyle>
            <a:lvl1pPr>
              <a:defRPr lang="en-GB" sz="6600" b="1" dirty="0">
                <a:solidFill>
                  <a:schemeClr val="accent2"/>
                </a:solidFill>
                <a:latin typeface="+mj-lt"/>
                <a:ea typeface="Tahoma" panose="020B0604030504040204" pitchFamily="34" charset="0"/>
                <a:cs typeface="Tahoma" panose="020B0604030504040204" pitchFamily="34" charset="0"/>
              </a:defRPr>
            </a:lvl1pPr>
          </a:lstStyle>
          <a:p>
            <a:pPr lvl="0"/>
            <a:r>
              <a:rPr lang="en-US" noProof="0"/>
              <a:t>TITLE</a:t>
            </a:r>
          </a:p>
        </p:txBody>
      </p:sp>
      <p:sp>
        <p:nvSpPr>
          <p:cNvPr id="3" name="Subtitle 2">
            <a:extLst>
              <a:ext uri="{FF2B5EF4-FFF2-40B4-BE49-F238E27FC236}">
                <a16:creationId xmlns:a16="http://schemas.microsoft.com/office/drawing/2014/main" xmlns="" id="{C3D2DEF0-A0B0-4CFE-B67D-A9D75E2368DC}"/>
              </a:ext>
            </a:extLst>
          </p:cNvPr>
          <p:cNvSpPr>
            <a:spLocks noGrp="1"/>
          </p:cNvSpPr>
          <p:nvPr>
            <p:ph type="subTitle" idx="1"/>
          </p:nvPr>
        </p:nvSpPr>
        <p:spPr>
          <a:xfrm>
            <a:off x="2761488" y="3721608"/>
            <a:ext cx="7077456" cy="868680"/>
          </a:xfrm>
        </p:spPr>
        <p:txBody>
          <a:bodyPr vert="horz" lIns="91440" tIns="45720" rIns="91440" bIns="45720" rtlCol="0">
            <a:normAutofit/>
          </a:bodyPr>
          <a:lstStyle>
            <a:lvl1pPr marL="0" indent="0">
              <a:buNone/>
              <a:defRPr lang="en-GB" sz="1800" spc="300" dirty="0">
                <a:solidFill>
                  <a:schemeClr val="bg1"/>
                </a:solidFill>
                <a:latin typeface="+mn-lt"/>
                <a:cs typeface="Arial" panose="020B0604020202020204" pitchFamily="34" charset="0"/>
              </a:defRPr>
            </a:lvl1pPr>
          </a:lstStyle>
          <a:p>
            <a:pPr marL="228600" lvl="0" indent="-228600"/>
            <a:r>
              <a:rPr lang="en-US" noProof="0" smtClean="0"/>
              <a:t>Click to edit Master subtitle style</a:t>
            </a:r>
            <a:endParaRPr lang="en-US" noProof="0"/>
          </a:p>
        </p:txBody>
      </p:sp>
    </p:spTree>
    <p:extLst>
      <p:ext uri="{BB962C8B-B14F-4D97-AF65-F5344CB8AC3E}">
        <p14:creationId xmlns:p14="http://schemas.microsoft.com/office/powerpoint/2010/main" val="436959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xmlns=""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xmlns=""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xmlns=""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xmlns=""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xmlns=""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smtClean="0"/>
              <a:t>Click to edit Master title style</a:t>
            </a:r>
            <a:endParaRPr lang="en-US" noProof="0"/>
          </a:p>
        </p:txBody>
      </p:sp>
      <p:grpSp>
        <p:nvGrpSpPr>
          <p:cNvPr id="15" name="Group 14">
            <a:extLst>
              <a:ext uri="{FF2B5EF4-FFF2-40B4-BE49-F238E27FC236}">
                <a16:creationId xmlns:a16="http://schemas.microsoft.com/office/drawing/2014/main" xmlns=""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xmlns=""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xmlns=""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xmlns=""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xmlns=""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xmlns=""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xmlns=""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xmlns=""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xmlns="" id="{FE796BFF-6E5F-4DE7-B193-F501FC094D63}"/>
              </a:ext>
            </a:extLst>
          </p:cNvPr>
          <p:cNvSpPr>
            <a:spLocks noGrp="1"/>
          </p:cNvSpPr>
          <p:nvPr>
            <p:ph sz="half" idx="1"/>
          </p:nvPr>
        </p:nvSpPr>
        <p:spPr>
          <a:xfrm>
            <a:off x="443365" y="1517715"/>
            <a:ext cx="5184437" cy="4659248"/>
          </a:xfrm>
        </p:spPr>
        <p:txBody>
          <a:bodyPr>
            <a:normAutofit/>
          </a:bodyPr>
          <a:lstStyle>
            <a:lvl1pPr marL="457200" indent="-457200">
              <a:buFont typeface="Arial" panose="020B0604020202020204" pitchFamily="34" charset="0"/>
              <a:buChar char="•"/>
              <a:defRPr sz="2000">
                <a:solidFill>
                  <a:schemeClr val="bg1"/>
                </a:solidFill>
              </a:defRPr>
            </a:lvl1pPr>
            <a:lvl2pPr marL="800100" indent="-342900">
              <a:buFont typeface="Arial" panose="020B0604020202020204" pitchFamily="34" charset="0"/>
              <a:buChar char="•"/>
              <a:defRPr sz="1800">
                <a:solidFill>
                  <a:schemeClr val="bg1"/>
                </a:solidFill>
              </a:defRPr>
            </a:lvl2pPr>
            <a:lvl3pPr marL="1257300" indent="-342900">
              <a:buFont typeface="Arial" panose="020B0604020202020204" pitchFamily="34" charset="0"/>
              <a:buChar char="•"/>
              <a:defRPr sz="1600">
                <a:solidFill>
                  <a:schemeClr val="bg1"/>
                </a:solidFill>
              </a:defRPr>
            </a:lvl3pPr>
            <a:lvl4pPr marL="1657350" indent="-285750">
              <a:buFont typeface="Arial" panose="020B0604020202020204" pitchFamily="34" charset="0"/>
              <a:buChar char="•"/>
              <a:defRPr sz="1400">
                <a:solidFill>
                  <a:schemeClr val="bg1"/>
                </a:solidFill>
              </a:defRPr>
            </a:lvl4pPr>
            <a:lvl5pPr marL="2114550" indent="-285750">
              <a:buFont typeface="Arial" panose="020B0604020202020204" pitchFamily="34" charset="0"/>
              <a:buChar char="•"/>
              <a:defRPr sz="1400">
                <a:solidFill>
                  <a:schemeClr val="bg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21" name="Content Placeholder 3">
            <a:extLst>
              <a:ext uri="{FF2B5EF4-FFF2-40B4-BE49-F238E27FC236}">
                <a16:creationId xmlns:a16="http://schemas.microsoft.com/office/drawing/2014/main" xmlns="" id="{78622754-CA4D-4C27-A37F-B26E7B4C9CA2}"/>
              </a:ext>
            </a:extLst>
          </p:cNvPr>
          <p:cNvSpPr>
            <a:spLocks noGrp="1"/>
          </p:cNvSpPr>
          <p:nvPr>
            <p:ph sz="half" idx="2"/>
          </p:nvPr>
        </p:nvSpPr>
        <p:spPr>
          <a:xfrm>
            <a:off x="6474163" y="1517715"/>
            <a:ext cx="5184437" cy="465924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999597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Categor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xmlns=""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xmlns=""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xmlns=""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xmlns=""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xmlns=""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smtClean="0"/>
              <a:t>Click to edit Master title style</a:t>
            </a:r>
            <a:endParaRPr lang="en-US" noProof="0"/>
          </a:p>
        </p:txBody>
      </p:sp>
      <p:grpSp>
        <p:nvGrpSpPr>
          <p:cNvPr id="15" name="Group 14">
            <a:extLst>
              <a:ext uri="{FF2B5EF4-FFF2-40B4-BE49-F238E27FC236}">
                <a16:creationId xmlns:a16="http://schemas.microsoft.com/office/drawing/2014/main" xmlns=""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xmlns=""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xmlns=""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xmlns=""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xmlns=""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xmlns=""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Picture Placeholder 8">
            <a:extLst>
              <a:ext uri="{FF2B5EF4-FFF2-40B4-BE49-F238E27FC236}">
                <a16:creationId xmlns:a16="http://schemas.microsoft.com/office/drawing/2014/main" xmlns="" id="{6D00E6B4-1CBE-404E-B943-5F1832320C1C}"/>
              </a:ext>
            </a:extLst>
          </p:cNvPr>
          <p:cNvSpPr>
            <a:spLocks noGrp="1"/>
          </p:cNvSpPr>
          <p:nvPr>
            <p:ph type="pic" sz="quarter" idx="13"/>
          </p:nvPr>
        </p:nvSpPr>
        <p:spPr>
          <a:xfrm>
            <a:off x="978212"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smtClean="0"/>
              <a:t>Click icon to add picture</a:t>
            </a:r>
            <a:endParaRPr lang="en-US" noProof="0" dirty="0"/>
          </a:p>
        </p:txBody>
      </p:sp>
      <p:sp>
        <p:nvSpPr>
          <p:cNvPr id="21" name="Picture Placeholder 8">
            <a:extLst>
              <a:ext uri="{FF2B5EF4-FFF2-40B4-BE49-F238E27FC236}">
                <a16:creationId xmlns:a16="http://schemas.microsoft.com/office/drawing/2014/main" xmlns="" id="{7CD59BFD-62BE-4E33-92A5-B84A2A9A8D3B}"/>
              </a:ext>
            </a:extLst>
          </p:cNvPr>
          <p:cNvSpPr>
            <a:spLocks noGrp="1"/>
          </p:cNvSpPr>
          <p:nvPr>
            <p:ph type="pic" sz="quarter" idx="14"/>
          </p:nvPr>
        </p:nvSpPr>
        <p:spPr>
          <a:xfrm>
            <a:off x="3222230"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smtClean="0"/>
              <a:t>Click icon to add picture</a:t>
            </a:r>
            <a:endParaRPr lang="en-US" noProof="0" dirty="0"/>
          </a:p>
        </p:txBody>
      </p:sp>
      <p:sp>
        <p:nvSpPr>
          <p:cNvPr id="22" name="Picture Placeholder 8">
            <a:extLst>
              <a:ext uri="{FF2B5EF4-FFF2-40B4-BE49-F238E27FC236}">
                <a16:creationId xmlns:a16="http://schemas.microsoft.com/office/drawing/2014/main" xmlns="" id="{60DC5978-55B8-421D-91B4-29F8210A7B2C}"/>
              </a:ext>
            </a:extLst>
          </p:cNvPr>
          <p:cNvSpPr>
            <a:spLocks noGrp="1"/>
          </p:cNvSpPr>
          <p:nvPr>
            <p:ph type="pic" sz="quarter" idx="15"/>
          </p:nvPr>
        </p:nvSpPr>
        <p:spPr>
          <a:xfrm>
            <a:off x="5466248"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smtClean="0"/>
              <a:t>Click icon to add picture</a:t>
            </a:r>
            <a:endParaRPr lang="en-US" noProof="0" dirty="0"/>
          </a:p>
        </p:txBody>
      </p:sp>
      <p:sp>
        <p:nvSpPr>
          <p:cNvPr id="23" name="Picture Placeholder 8">
            <a:extLst>
              <a:ext uri="{FF2B5EF4-FFF2-40B4-BE49-F238E27FC236}">
                <a16:creationId xmlns:a16="http://schemas.microsoft.com/office/drawing/2014/main" xmlns="" id="{BE3FB8C3-2C7E-4C59-8BD5-53FA2772DB56}"/>
              </a:ext>
            </a:extLst>
          </p:cNvPr>
          <p:cNvSpPr>
            <a:spLocks noGrp="1"/>
          </p:cNvSpPr>
          <p:nvPr>
            <p:ph type="pic" sz="quarter" idx="16"/>
          </p:nvPr>
        </p:nvSpPr>
        <p:spPr>
          <a:xfrm>
            <a:off x="7710266"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smtClean="0"/>
              <a:t>Click icon to add picture</a:t>
            </a:r>
            <a:endParaRPr lang="en-US" noProof="0" dirty="0"/>
          </a:p>
        </p:txBody>
      </p:sp>
      <p:sp>
        <p:nvSpPr>
          <p:cNvPr id="24" name="Picture Placeholder 8">
            <a:extLst>
              <a:ext uri="{FF2B5EF4-FFF2-40B4-BE49-F238E27FC236}">
                <a16:creationId xmlns:a16="http://schemas.microsoft.com/office/drawing/2014/main" xmlns="" id="{FD8FA9DA-C36B-4889-B88F-28B5829E53E2}"/>
              </a:ext>
            </a:extLst>
          </p:cNvPr>
          <p:cNvSpPr>
            <a:spLocks noGrp="1"/>
          </p:cNvSpPr>
          <p:nvPr>
            <p:ph type="pic" sz="quarter" idx="17"/>
          </p:nvPr>
        </p:nvSpPr>
        <p:spPr>
          <a:xfrm>
            <a:off x="9954283"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smtClean="0"/>
              <a:t>Click icon to add picture</a:t>
            </a:r>
            <a:endParaRPr lang="en-US" noProof="0" dirty="0"/>
          </a:p>
        </p:txBody>
      </p:sp>
      <p:sp>
        <p:nvSpPr>
          <p:cNvPr id="26" name="Text Placeholder 22">
            <a:extLst>
              <a:ext uri="{FF2B5EF4-FFF2-40B4-BE49-F238E27FC236}">
                <a16:creationId xmlns:a16="http://schemas.microsoft.com/office/drawing/2014/main" xmlns="" id="{2A19101D-7C37-42BF-8167-5391EA65EC3A}"/>
              </a:ext>
            </a:extLst>
          </p:cNvPr>
          <p:cNvSpPr>
            <a:spLocks noGrp="1"/>
          </p:cNvSpPr>
          <p:nvPr>
            <p:ph type="body" sz="quarter" idx="18"/>
          </p:nvPr>
        </p:nvSpPr>
        <p:spPr>
          <a:xfrm>
            <a:off x="719894"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smtClean="0"/>
              <a:t>Click to edit Master text styles</a:t>
            </a:r>
          </a:p>
        </p:txBody>
      </p:sp>
      <p:sp>
        <p:nvSpPr>
          <p:cNvPr id="27" name="Text Placeholder 22">
            <a:extLst>
              <a:ext uri="{FF2B5EF4-FFF2-40B4-BE49-F238E27FC236}">
                <a16:creationId xmlns:a16="http://schemas.microsoft.com/office/drawing/2014/main" xmlns="" id="{05F72315-51A9-431C-B80A-45E4FB1D6BD6}"/>
              </a:ext>
            </a:extLst>
          </p:cNvPr>
          <p:cNvSpPr>
            <a:spLocks noGrp="1"/>
          </p:cNvSpPr>
          <p:nvPr>
            <p:ph type="body" sz="quarter" idx="19"/>
          </p:nvPr>
        </p:nvSpPr>
        <p:spPr>
          <a:xfrm>
            <a:off x="2963912"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smtClean="0"/>
              <a:t>Click to edit Master text styles</a:t>
            </a:r>
          </a:p>
        </p:txBody>
      </p:sp>
      <p:sp>
        <p:nvSpPr>
          <p:cNvPr id="28" name="Text Placeholder 22">
            <a:extLst>
              <a:ext uri="{FF2B5EF4-FFF2-40B4-BE49-F238E27FC236}">
                <a16:creationId xmlns:a16="http://schemas.microsoft.com/office/drawing/2014/main" xmlns="" id="{883D1F0C-34F1-46E1-B178-E4AB82B14631}"/>
              </a:ext>
            </a:extLst>
          </p:cNvPr>
          <p:cNvSpPr>
            <a:spLocks noGrp="1"/>
          </p:cNvSpPr>
          <p:nvPr>
            <p:ph type="body" sz="quarter" idx="20"/>
          </p:nvPr>
        </p:nvSpPr>
        <p:spPr>
          <a:xfrm>
            <a:off x="5207930"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smtClean="0"/>
              <a:t>Click to edit Master text styles</a:t>
            </a:r>
          </a:p>
        </p:txBody>
      </p:sp>
      <p:sp>
        <p:nvSpPr>
          <p:cNvPr id="29" name="Text Placeholder 22">
            <a:extLst>
              <a:ext uri="{FF2B5EF4-FFF2-40B4-BE49-F238E27FC236}">
                <a16:creationId xmlns:a16="http://schemas.microsoft.com/office/drawing/2014/main" xmlns="" id="{7202A849-DF14-40E7-B38D-1185F72603EC}"/>
              </a:ext>
            </a:extLst>
          </p:cNvPr>
          <p:cNvSpPr>
            <a:spLocks noGrp="1"/>
          </p:cNvSpPr>
          <p:nvPr>
            <p:ph type="body" sz="quarter" idx="21"/>
          </p:nvPr>
        </p:nvSpPr>
        <p:spPr>
          <a:xfrm>
            <a:off x="7451948"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smtClean="0"/>
              <a:t>Click to edit Master text styles</a:t>
            </a:r>
          </a:p>
        </p:txBody>
      </p:sp>
      <p:sp>
        <p:nvSpPr>
          <p:cNvPr id="30" name="Text Placeholder 22">
            <a:extLst>
              <a:ext uri="{FF2B5EF4-FFF2-40B4-BE49-F238E27FC236}">
                <a16:creationId xmlns:a16="http://schemas.microsoft.com/office/drawing/2014/main" xmlns="" id="{CCFC1ADF-AC11-4CCD-AC2D-478B6FFEA5EA}"/>
              </a:ext>
            </a:extLst>
          </p:cNvPr>
          <p:cNvSpPr>
            <a:spLocks noGrp="1"/>
          </p:cNvSpPr>
          <p:nvPr>
            <p:ph type="body" sz="quarter" idx="22"/>
          </p:nvPr>
        </p:nvSpPr>
        <p:spPr>
          <a:xfrm>
            <a:off x="9695965"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smtClean="0"/>
              <a:t>Click to edit Master text styles</a:t>
            </a:r>
          </a:p>
        </p:txBody>
      </p:sp>
      <p:cxnSp>
        <p:nvCxnSpPr>
          <p:cNvPr id="7" name="Straight Connector 6">
            <a:extLst>
              <a:ext uri="{FF2B5EF4-FFF2-40B4-BE49-F238E27FC236}">
                <a16:creationId xmlns:a16="http://schemas.microsoft.com/office/drawing/2014/main" xmlns="" id="{2B4CB326-DA0E-488E-B236-7017E8438FBB}"/>
              </a:ext>
            </a:extLst>
          </p:cNvPr>
          <p:cNvCxnSpPr/>
          <p:nvPr userDrawn="1"/>
        </p:nvCxnSpPr>
        <p:spPr>
          <a:xfrm>
            <a:off x="1242354"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9366B533-7212-4A36-9CE2-D6302E721F8F}"/>
              </a:ext>
            </a:extLst>
          </p:cNvPr>
          <p:cNvCxnSpPr/>
          <p:nvPr userDrawn="1"/>
        </p:nvCxnSpPr>
        <p:spPr>
          <a:xfrm>
            <a:off x="3486372"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AD7474CD-E230-4E14-8274-5E20F673F401}"/>
              </a:ext>
            </a:extLst>
          </p:cNvPr>
          <p:cNvCxnSpPr/>
          <p:nvPr userDrawn="1"/>
        </p:nvCxnSpPr>
        <p:spPr>
          <a:xfrm>
            <a:off x="5730390"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6BF71FCE-6F39-4D2F-82BE-7D9F1D2ED59F}"/>
              </a:ext>
            </a:extLst>
          </p:cNvPr>
          <p:cNvCxnSpPr/>
          <p:nvPr userDrawn="1"/>
        </p:nvCxnSpPr>
        <p:spPr>
          <a:xfrm>
            <a:off x="7974408"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AE97AC7A-17D9-4F42-9DD0-94FE4FC6BF19}"/>
              </a:ext>
            </a:extLst>
          </p:cNvPr>
          <p:cNvCxnSpPr/>
          <p:nvPr userDrawn="1"/>
        </p:nvCxnSpPr>
        <p:spPr>
          <a:xfrm>
            <a:off x="10218425"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xmlns=""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xmlns=""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476266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 3 Sec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xmlns=""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xmlns=""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xmlns=""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xmlns=""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xmlns=""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smtClean="0"/>
              <a:t>Click to edit Master title style</a:t>
            </a:r>
            <a:endParaRPr lang="en-US" noProof="0"/>
          </a:p>
        </p:txBody>
      </p:sp>
      <p:grpSp>
        <p:nvGrpSpPr>
          <p:cNvPr id="15" name="Group 14">
            <a:extLst>
              <a:ext uri="{FF2B5EF4-FFF2-40B4-BE49-F238E27FC236}">
                <a16:creationId xmlns:a16="http://schemas.microsoft.com/office/drawing/2014/main" xmlns=""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xmlns=""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xmlns=""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xmlns=""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xmlns=""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xmlns=""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Text Placeholder 22">
            <a:extLst>
              <a:ext uri="{FF2B5EF4-FFF2-40B4-BE49-F238E27FC236}">
                <a16:creationId xmlns:a16="http://schemas.microsoft.com/office/drawing/2014/main" xmlns="" id="{2A19101D-7C37-42BF-8167-5391EA65EC3A}"/>
              </a:ext>
            </a:extLst>
          </p:cNvPr>
          <p:cNvSpPr>
            <a:spLocks noGrp="1"/>
          </p:cNvSpPr>
          <p:nvPr>
            <p:ph type="body" sz="quarter" idx="18"/>
          </p:nvPr>
        </p:nvSpPr>
        <p:spPr>
          <a:xfrm>
            <a:off x="542094"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smtClean="0"/>
              <a:t>Click to edit Master text styles</a:t>
            </a:r>
          </a:p>
        </p:txBody>
      </p:sp>
      <p:sp>
        <p:nvSpPr>
          <p:cNvPr id="35" name="Freeform: Shape 34">
            <a:extLst>
              <a:ext uri="{FF2B5EF4-FFF2-40B4-BE49-F238E27FC236}">
                <a16:creationId xmlns:a16="http://schemas.microsoft.com/office/drawing/2014/main" xmlns=""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xmlns=""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13" name="Picture Placeholder 12">
            <a:extLst>
              <a:ext uri="{FF2B5EF4-FFF2-40B4-BE49-F238E27FC236}">
                <a16:creationId xmlns:a16="http://schemas.microsoft.com/office/drawing/2014/main" xmlns="" id="{231B97CF-FD24-4932-8459-893B1AC73D33}"/>
              </a:ext>
            </a:extLst>
          </p:cNvPr>
          <p:cNvSpPr>
            <a:spLocks noGrp="1"/>
          </p:cNvSpPr>
          <p:nvPr>
            <p:ph type="pic" sz="quarter" idx="19" hasCustomPrompt="1"/>
          </p:nvPr>
        </p:nvSpPr>
        <p:spPr>
          <a:xfrm>
            <a:off x="-2" y="1352575"/>
            <a:ext cx="12192002"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dirty="0"/>
              <a:t>Insert image</a:t>
            </a:r>
          </a:p>
        </p:txBody>
      </p:sp>
      <p:sp>
        <p:nvSpPr>
          <p:cNvPr id="36" name="Text Placeholder 22">
            <a:extLst>
              <a:ext uri="{FF2B5EF4-FFF2-40B4-BE49-F238E27FC236}">
                <a16:creationId xmlns:a16="http://schemas.microsoft.com/office/drawing/2014/main" xmlns="" id="{642D3CE0-C3B4-4F3F-A650-AB452B3AD4BA}"/>
              </a:ext>
            </a:extLst>
          </p:cNvPr>
          <p:cNvSpPr>
            <a:spLocks noGrp="1"/>
          </p:cNvSpPr>
          <p:nvPr>
            <p:ph type="body" sz="quarter" idx="20"/>
          </p:nvPr>
        </p:nvSpPr>
        <p:spPr>
          <a:xfrm>
            <a:off x="4444169"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smtClean="0"/>
              <a:t>Click to edit Master text styles</a:t>
            </a:r>
          </a:p>
        </p:txBody>
      </p:sp>
      <p:sp>
        <p:nvSpPr>
          <p:cNvPr id="37" name="Text Placeholder 22">
            <a:extLst>
              <a:ext uri="{FF2B5EF4-FFF2-40B4-BE49-F238E27FC236}">
                <a16:creationId xmlns:a16="http://schemas.microsoft.com/office/drawing/2014/main" xmlns="" id="{DBED2BB0-CDAD-40EE-8B35-C66DF45EE29D}"/>
              </a:ext>
            </a:extLst>
          </p:cNvPr>
          <p:cNvSpPr>
            <a:spLocks noGrp="1"/>
          </p:cNvSpPr>
          <p:nvPr>
            <p:ph type="body" sz="quarter" idx="21"/>
          </p:nvPr>
        </p:nvSpPr>
        <p:spPr>
          <a:xfrm>
            <a:off x="8346244"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smtClean="0"/>
              <a:t>Click to edit Master text styles</a:t>
            </a:r>
          </a:p>
        </p:txBody>
      </p:sp>
    </p:spTree>
    <p:extLst>
      <p:ext uri="{BB962C8B-B14F-4D97-AF65-F5344CB8AC3E}">
        <p14:creationId xmlns:p14="http://schemas.microsoft.com/office/powerpoint/2010/main" val="1544745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xmlns=""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xmlns=""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xmlns=""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xmlns=""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xmlns=""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smtClean="0"/>
              <a:t>Click to edit Master title style</a:t>
            </a:r>
            <a:endParaRPr lang="en-US" noProof="0"/>
          </a:p>
        </p:txBody>
      </p:sp>
      <p:grpSp>
        <p:nvGrpSpPr>
          <p:cNvPr id="15" name="Group 14">
            <a:extLst>
              <a:ext uri="{FF2B5EF4-FFF2-40B4-BE49-F238E27FC236}">
                <a16:creationId xmlns:a16="http://schemas.microsoft.com/office/drawing/2014/main" xmlns=""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xmlns=""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xmlns=""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xmlns=""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xmlns=""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xmlns=""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Text Placeholder 22">
            <a:extLst>
              <a:ext uri="{FF2B5EF4-FFF2-40B4-BE49-F238E27FC236}">
                <a16:creationId xmlns:a16="http://schemas.microsoft.com/office/drawing/2014/main" xmlns="" id="{2A19101D-7C37-42BF-8167-5391EA65EC3A}"/>
              </a:ext>
            </a:extLst>
          </p:cNvPr>
          <p:cNvSpPr>
            <a:spLocks noGrp="1"/>
          </p:cNvSpPr>
          <p:nvPr>
            <p:ph type="body" sz="quarter" idx="18"/>
          </p:nvPr>
        </p:nvSpPr>
        <p:spPr>
          <a:xfrm>
            <a:off x="542094" y="4240093"/>
            <a:ext cx="9402006" cy="1463040"/>
          </a:xfrm>
        </p:spPr>
        <p:txBody>
          <a:bodyPr lIns="0" tIns="0" rIns="0" bIns="0">
            <a:noAutofit/>
          </a:bodyPr>
          <a:lstStyle>
            <a:lvl1pPr marL="0" indent="0" algn="l">
              <a:lnSpc>
                <a:spcPct val="100000"/>
              </a:lnSpc>
              <a:spcBef>
                <a:spcPts val="300"/>
              </a:spcBef>
              <a:spcAft>
                <a:spcPts val="3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smtClean="0"/>
              <a:t>Click to edit Master text styles</a:t>
            </a:r>
          </a:p>
        </p:txBody>
      </p:sp>
      <p:sp>
        <p:nvSpPr>
          <p:cNvPr id="35" name="Freeform: Shape 34">
            <a:extLst>
              <a:ext uri="{FF2B5EF4-FFF2-40B4-BE49-F238E27FC236}">
                <a16:creationId xmlns:a16="http://schemas.microsoft.com/office/drawing/2014/main" xmlns=""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xmlns=""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13" name="Picture Placeholder 12">
            <a:extLst>
              <a:ext uri="{FF2B5EF4-FFF2-40B4-BE49-F238E27FC236}">
                <a16:creationId xmlns:a16="http://schemas.microsoft.com/office/drawing/2014/main" xmlns="" id="{231B97CF-FD24-4932-8459-893B1AC73D33}"/>
              </a:ext>
            </a:extLst>
          </p:cNvPr>
          <p:cNvSpPr>
            <a:spLocks noGrp="1"/>
          </p:cNvSpPr>
          <p:nvPr>
            <p:ph type="pic" sz="quarter" idx="19" hasCustomPrompt="1"/>
          </p:nvPr>
        </p:nvSpPr>
        <p:spPr>
          <a:xfrm>
            <a:off x="-2" y="1352575"/>
            <a:ext cx="12192002"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dirty="0"/>
              <a:t>Insert image</a:t>
            </a:r>
          </a:p>
        </p:txBody>
      </p:sp>
    </p:spTree>
    <p:extLst>
      <p:ext uri="{BB962C8B-B14F-4D97-AF65-F5344CB8AC3E}">
        <p14:creationId xmlns:p14="http://schemas.microsoft.com/office/powerpoint/2010/main" val="2486826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xmlns=""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xmlns=""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xmlns=""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xmlns=""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xmlns=""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smtClean="0"/>
              <a:t>Click to edit Master title style</a:t>
            </a:r>
            <a:endParaRPr lang="en-US" noProof="0"/>
          </a:p>
        </p:txBody>
      </p:sp>
      <p:grpSp>
        <p:nvGrpSpPr>
          <p:cNvPr id="15" name="Group 14">
            <a:extLst>
              <a:ext uri="{FF2B5EF4-FFF2-40B4-BE49-F238E27FC236}">
                <a16:creationId xmlns:a16="http://schemas.microsoft.com/office/drawing/2014/main" xmlns=""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xmlns=""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xmlns=""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xmlns=""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xmlns=""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xmlns=""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5" name="Freeform: Shape 34">
            <a:extLst>
              <a:ext uri="{FF2B5EF4-FFF2-40B4-BE49-F238E27FC236}">
                <a16:creationId xmlns:a16="http://schemas.microsoft.com/office/drawing/2014/main" xmlns=""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xmlns=""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Picture Placeholder 2">
            <a:extLst>
              <a:ext uri="{FF2B5EF4-FFF2-40B4-BE49-F238E27FC236}">
                <a16:creationId xmlns:a16="http://schemas.microsoft.com/office/drawing/2014/main" xmlns="" id="{30B3A574-7940-4E35-857E-5CA35A5910E5}"/>
              </a:ext>
            </a:extLst>
          </p:cNvPr>
          <p:cNvSpPr>
            <a:spLocks noGrp="1"/>
          </p:cNvSpPr>
          <p:nvPr>
            <p:ph type="pic" idx="1"/>
          </p:nvPr>
        </p:nvSpPr>
        <p:spPr>
          <a:xfrm>
            <a:off x="4110087" y="1444649"/>
            <a:ext cx="7548513" cy="4579079"/>
          </a:xfrm>
        </p:spPr>
        <p:txBody>
          <a:bodyPr>
            <a:normAutofit/>
          </a:bodyPr>
          <a:lstStyle>
            <a:lvl1pPr marL="0" indent="0">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
        <p:nvSpPr>
          <p:cNvPr id="21" name="Text Placeholder 3">
            <a:extLst>
              <a:ext uri="{FF2B5EF4-FFF2-40B4-BE49-F238E27FC236}">
                <a16:creationId xmlns:a16="http://schemas.microsoft.com/office/drawing/2014/main" xmlns=""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spTree>
    <p:extLst>
      <p:ext uri="{BB962C8B-B14F-4D97-AF65-F5344CB8AC3E}">
        <p14:creationId xmlns:p14="http://schemas.microsoft.com/office/powerpoint/2010/main" val="1540650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xmlns=""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xmlns=""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xmlns=""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xmlns=""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xmlns=""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smtClean="0"/>
              <a:t>Click to edit Master title style</a:t>
            </a:r>
            <a:endParaRPr lang="en-US" noProof="0"/>
          </a:p>
        </p:txBody>
      </p:sp>
      <p:grpSp>
        <p:nvGrpSpPr>
          <p:cNvPr id="15" name="Group 14">
            <a:extLst>
              <a:ext uri="{FF2B5EF4-FFF2-40B4-BE49-F238E27FC236}">
                <a16:creationId xmlns:a16="http://schemas.microsoft.com/office/drawing/2014/main" xmlns=""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xmlns=""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xmlns=""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xmlns=""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xmlns=""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xmlns=""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5" name="Freeform: Shape 34">
            <a:extLst>
              <a:ext uri="{FF2B5EF4-FFF2-40B4-BE49-F238E27FC236}">
                <a16:creationId xmlns:a16="http://schemas.microsoft.com/office/drawing/2014/main" xmlns=""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xmlns=""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1" name="Text Placeholder 3">
            <a:extLst>
              <a:ext uri="{FF2B5EF4-FFF2-40B4-BE49-F238E27FC236}">
                <a16:creationId xmlns:a16="http://schemas.microsoft.com/office/drawing/2014/main" xmlns=""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sp>
        <p:nvSpPr>
          <p:cNvPr id="22" name="Content Placeholder 2">
            <a:extLst>
              <a:ext uri="{FF2B5EF4-FFF2-40B4-BE49-F238E27FC236}">
                <a16:creationId xmlns:a16="http://schemas.microsoft.com/office/drawing/2014/main" xmlns="" id="{A015C605-1D30-48BC-A0D6-3B11AF56CC53}"/>
              </a:ext>
            </a:extLst>
          </p:cNvPr>
          <p:cNvSpPr>
            <a:spLocks noGrp="1"/>
          </p:cNvSpPr>
          <p:nvPr>
            <p:ph idx="1"/>
          </p:nvPr>
        </p:nvSpPr>
        <p:spPr>
          <a:xfrm>
            <a:off x="3964290" y="1444649"/>
            <a:ext cx="7694310" cy="4579079"/>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1212989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D4494CD2-CCDD-0248-96F8-741002C44255}"/>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9">
            <a:extLst>
              <a:ext uri="{FF2B5EF4-FFF2-40B4-BE49-F238E27FC236}">
                <a16:creationId xmlns:a16="http://schemas.microsoft.com/office/drawing/2014/main" xmlns="" id="{07077B00-C1EE-7241-B441-7814F92A7EDF}"/>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0" name="Freeform: Shape 17">
            <a:extLst>
              <a:ext uri="{FF2B5EF4-FFF2-40B4-BE49-F238E27FC236}">
                <a16:creationId xmlns:a16="http://schemas.microsoft.com/office/drawing/2014/main" xmlns="" id="{3A1AEBC4-637E-F64C-9192-69AC4BB26D0C}"/>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1" name="Freeform: Shape 11">
            <a:extLst>
              <a:ext uri="{FF2B5EF4-FFF2-40B4-BE49-F238E27FC236}">
                <a16:creationId xmlns:a16="http://schemas.microsoft.com/office/drawing/2014/main" xmlns="" id="{669A7039-C54C-8E46-9A8B-DDB2547D989C}"/>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7">
            <a:extLst>
              <a:ext uri="{FF2B5EF4-FFF2-40B4-BE49-F238E27FC236}">
                <a16:creationId xmlns:a16="http://schemas.microsoft.com/office/drawing/2014/main" xmlns="" id="{4F173B32-87BB-9A40-8C91-4C1EED2B7ABF}"/>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4" name="Group 23">
            <a:extLst>
              <a:ext uri="{FF2B5EF4-FFF2-40B4-BE49-F238E27FC236}">
                <a16:creationId xmlns:a16="http://schemas.microsoft.com/office/drawing/2014/main" xmlns="" id="{4AC87F4E-12B5-1B42-AFD2-4DB39B7645C9}"/>
              </a:ext>
            </a:extLst>
          </p:cNvPr>
          <p:cNvGrpSpPr/>
          <p:nvPr userDrawn="1"/>
        </p:nvGrpSpPr>
        <p:grpSpPr>
          <a:xfrm rot="16200000">
            <a:off x="499388" y="-322655"/>
            <a:ext cx="535531" cy="645309"/>
            <a:chOff x="10945855" y="7317026"/>
            <a:chExt cx="2483924" cy="2993104"/>
          </a:xfrm>
        </p:grpSpPr>
        <p:sp>
          <p:nvSpPr>
            <p:cNvPr id="25" name="Freeform: Shape 15">
              <a:extLst>
                <a:ext uri="{FF2B5EF4-FFF2-40B4-BE49-F238E27FC236}">
                  <a16:creationId xmlns:a16="http://schemas.microsoft.com/office/drawing/2014/main" xmlns="" id="{03DD8765-59DF-A045-ADB5-E39FAEE153A0}"/>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16">
              <a:extLst>
                <a:ext uri="{FF2B5EF4-FFF2-40B4-BE49-F238E27FC236}">
                  <a16:creationId xmlns:a16="http://schemas.microsoft.com/office/drawing/2014/main" xmlns="" id="{B34B796C-A407-7B4D-B4F0-E58A44FE8DB4}"/>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0" name="Freeform: Shape 23">
            <a:extLst>
              <a:ext uri="{FF2B5EF4-FFF2-40B4-BE49-F238E27FC236}">
                <a16:creationId xmlns:a16="http://schemas.microsoft.com/office/drawing/2014/main" xmlns="" id="{CBE3FDC9-67CB-FA42-B127-A36BFF4678BB}"/>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Slide Number Placeholder 4">
            <a:extLst>
              <a:ext uri="{FF2B5EF4-FFF2-40B4-BE49-F238E27FC236}">
                <a16:creationId xmlns:a16="http://schemas.microsoft.com/office/drawing/2014/main" xmlns="" id="{1E902BFF-CA8F-D745-A819-A7BB38B30ED9}"/>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2672304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xmlns=""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xmlns=""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xmlns=""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6" name="Group 5">
            <a:extLst>
              <a:ext uri="{FF2B5EF4-FFF2-40B4-BE49-F238E27FC236}">
                <a16:creationId xmlns:a16="http://schemas.microsoft.com/office/drawing/2014/main" xmlns="" id="{EA7FF9D7-8545-4547-AC77-A0421EEB9B99}"/>
              </a:ext>
            </a:extLst>
          </p:cNvPr>
          <p:cNvGrpSpPr/>
          <p:nvPr userDrawn="1"/>
        </p:nvGrpSpPr>
        <p:grpSpPr>
          <a:xfrm>
            <a:off x="0" y="0"/>
            <a:ext cx="6881966" cy="6858876"/>
            <a:chOff x="-5321" y="1096"/>
            <a:chExt cx="5924073" cy="5904197"/>
          </a:xfrm>
        </p:grpSpPr>
        <p:sp>
          <p:nvSpPr>
            <p:cNvPr id="17" name="Right Triangle 16">
              <a:extLst>
                <a:ext uri="{FF2B5EF4-FFF2-40B4-BE49-F238E27FC236}">
                  <a16:creationId xmlns:a16="http://schemas.microsoft.com/office/drawing/2014/main" xmlns="" id="{8DCD5806-2A2F-4ABF-8057-245681C498E6}"/>
                </a:ext>
              </a:extLst>
            </p:cNvPr>
            <p:cNvSpPr/>
            <p:nvPr userDrawn="1"/>
          </p:nvSpPr>
          <p:spPr>
            <a:xfrm rot="16200000" flipH="1" flipV="1">
              <a:off x="4618" y="-8842"/>
              <a:ext cx="5904196" cy="592407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ight Triangle 17">
              <a:extLst>
                <a:ext uri="{FF2B5EF4-FFF2-40B4-BE49-F238E27FC236}">
                  <a16:creationId xmlns:a16="http://schemas.microsoft.com/office/drawing/2014/main" xmlns="" id="{3A93038F-E9E4-4FFD-B3DF-28DB7C2C1490}"/>
                </a:ext>
              </a:extLst>
            </p:cNvPr>
            <p:cNvSpPr/>
            <p:nvPr userDrawn="1"/>
          </p:nvSpPr>
          <p:spPr>
            <a:xfrm rot="16200000" flipH="1" flipV="1">
              <a:off x="3941" y="-8164"/>
              <a:ext cx="5501471" cy="551999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ight Triangle 18">
              <a:extLst>
                <a:ext uri="{FF2B5EF4-FFF2-40B4-BE49-F238E27FC236}">
                  <a16:creationId xmlns:a16="http://schemas.microsoft.com/office/drawing/2014/main" xmlns="" id="{5DEA1E02-BBD0-4AE3-AF22-433B90272178}"/>
                </a:ext>
              </a:extLst>
            </p:cNvPr>
            <p:cNvSpPr/>
            <p:nvPr userDrawn="1"/>
          </p:nvSpPr>
          <p:spPr>
            <a:xfrm rot="16200000" flipH="1" flipV="1">
              <a:off x="3131" y="-7355"/>
              <a:ext cx="5019818" cy="5036720"/>
            </a:xfrm>
            <a:prstGeom prst="rtTriangl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xmlns="" id="{9E597736-C478-4C26-9BAF-205FE31E977C}"/>
              </a:ext>
            </a:extLst>
          </p:cNvPr>
          <p:cNvSpPr>
            <a:spLocks noGrp="1"/>
          </p:cNvSpPr>
          <p:nvPr userDrawn="1">
            <p:ph type="ctrTitle" hasCustomPrompt="1"/>
          </p:nvPr>
        </p:nvSpPr>
        <p:spPr>
          <a:xfrm>
            <a:off x="5217242" y="2807208"/>
            <a:ext cx="4945598"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a:r>
              <a:rPr lang="en-US" noProof="0"/>
              <a:t>Thank You</a:t>
            </a:r>
          </a:p>
        </p:txBody>
      </p:sp>
    </p:spTree>
    <p:extLst>
      <p:ext uri="{BB962C8B-B14F-4D97-AF65-F5344CB8AC3E}">
        <p14:creationId xmlns:p14="http://schemas.microsoft.com/office/powerpoint/2010/main" val="2236386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xmlns=""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xmlns=""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xmlns=""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xmlns="" id="{9E597736-C478-4C26-9BAF-205FE31E977C}"/>
              </a:ext>
            </a:extLst>
          </p:cNvPr>
          <p:cNvSpPr>
            <a:spLocks noGrp="1"/>
          </p:cNvSpPr>
          <p:nvPr userDrawn="1">
            <p:ph type="ctrTitle" hasCustomPrompt="1"/>
          </p:nvPr>
        </p:nvSpPr>
        <p:spPr>
          <a:xfrm>
            <a:off x="6360242" y="3429000"/>
            <a:ext cx="4945598"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a:r>
              <a:rPr lang="en-US" noProof="0"/>
              <a:t>Thank You</a:t>
            </a:r>
          </a:p>
        </p:txBody>
      </p:sp>
      <p:sp>
        <p:nvSpPr>
          <p:cNvPr id="35" name="Freeform: Shape 34">
            <a:extLst>
              <a:ext uri="{FF2B5EF4-FFF2-40B4-BE49-F238E27FC236}">
                <a16:creationId xmlns:a16="http://schemas.microsoft.com/office/drawing/2014/main" xmlns="" id="{C024DCDB-C6BF-455E-AAB8-EAF9DAB302A1}"/>
              </a:ext>
            </a:extLst>
          </p:cNvPr>
          <p:cNvSpPr/>
          <p:nvPr userDrawn="1"/>
        </p:nvSpPr>
        <p:spPr>
          <a:xfrm rot="13500000">
            <a:off x="-729899" y="-1215856"/>
            <a:ext cx="6043521" cy="8427077"/>
          </a:xfrm>
          <a:custGeom>
            <a:avLst/>
            <a:gdLst>
              <a:gd name="connsiteX0" fmla="*/ 6043521 w 6043521"/>
              <a:gd name="connsiteY0" fmla="*/ 4267535 h 8427077"/>
              <a:gd name="connsiteX1" fmla="*/ 1883979 w 6043521"/>
              <a:gd name="connsiteY1" fmla="*/ 8427077 h 8427077"/>
              <a:gd name="connsiteX2" fmla="*/ 0 w 6043521"/>
              <a:gd name="connsiteY2" fmla="*/ 8427077 h 8427077"/>
              <a:gd name="connsiteX3" fmla="*/ 0 w 6043521"/>
              <a:gd name="connsiteY3" fmla="*/ 1775986 h 8427077"/>
              <a:gd name="connsiteX4" fmla="*/ 1775985 w 6043521"/>
              <a:gd name="connsiteY4" fmla="*/ 0 h 8427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8427077">
                <a:moveTo>
                  <a:pt x="6043521" y="4267535"/>
                </a:moveTo>
                <a:lnTo>
                  <a:pt x="1883979" y="8427077"/>
                </a:lnTo>
                <a:lnTo>
                  <a:pt x="0" y="8427077"/>
                </a:lnTo>
                <a:lnTo>
                  <a:pt x="0" y="1775986"/>
                </a:lnTo>
                <a:lnTo>
                  <a:pt x="1775985"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2" name="Freeform: Shape 31">
            <a:extLst>
              <a:ext uri="{FF2B5EF4-FFF2-40B4-BE49-F238E27FC236}">
                <a16:creationId xmlns:a16="http://schemas.microsoft.com/office/drawing/2014/main" xmlns="" id="{26AFB47A-5D51-4F9C-B01B-977CE5E3C093}"/>
              </a:ext>
            </a:extLst>
          </p:cNvPr>
          <p:cNvSpPr/>
          <p:nvPr userDrawn="1"/>
        </p:nvSpPr>
        <p:spPr>
          <a:xfrm rot="13500000">
            <a:off x="-1145231" y="-2123853"/>
            <a:ext cx="6043521" cy="9008880"/>
          </a:xfrm>
          <a:custGeom>
            <a:avLst/>
            <a:gdLst>
              <a:gd name="connsiteX0" fmla="*/ 6043521 w 6043521"/>
              <a:gd name="connsiteY0" fmla="*/ 4849338 h 9008880"/>
              <a:gd name="connsiteX1" fmla="*/ 1883979 w 6043521"/>
              <a:gd name="connsiteY1" fmla="*/ 9008880 h 9008880"/>
              <a:gd name="connsiteX2" fmla="*/ 0 w 6043521"/>
              <a:gd name="connsiteY2" fmla="*/ 9008880 h 9008880"/>
              <a:gd name="connsiteX3" fmla="*/ 0 w 6043521"/>
              <a:gd name="connsiteY3" fmla="*/ 1194182 h 9008880"/>
              <a:gd name="connsiteX4" fmla="*/ 1194182 w 6043521"/>
              <a:gd name="connsiteY4" fmla="*/ 0 h 900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9008880">
                <a:moveTo>
                  <a:pt x="6043521" y="4849338"/>
                </a:moveTo>
                <a:lnTo>
                  <a:pt x="1883979" y="9008880"/>
                </a:lnTo>
                <a:lnTo>
                  <a:pt x="0" y="9008880"/>
                </a:lnTo>
                <a:lnTo>
                  <a:pt x="0" y="1194182"/>
                </a:lnTo>
                <a:lnTo>
                  <a:pt x="1194182"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0" name="Freeform: Shape 29">
            <a:extLst>
              <a:ext uri="{FF2B5EF4-FFF2-40B4-BE49-F238E27FC236}">
                <a16:creationId xmlns:a16="http://schemas.microsoft.com/office/drawing/2014/main" xmlns="" id="{6997A4FF-7390-4173-8ACD-6CF7145AACEC}"/>
              </a:ext>
            </a:extLst>
          </p:cNvPr>
          <p:cNvSpPr/>
          <p:nvPr userDrawn="1"/>
        </p:nvSpPr>
        <p:spPr>
          <a:xfrm rot="18900000" flipH="1">
            <a:off x="-2681153" y="-465959"/>
            <a:ext cx="8639119" cy="5739762"/>
          </a:xfrm>
          <a:custGeom>
            <a:avLst/>
            <a:gdLst>
              <a:gd name="connsiteX0" fmla="*/ 3789781 w 8639119"/>
              <a:gd name="connsiteY0" fmla="*/ 0 h 5739762"/>
              <a:gd name="connsiteX1" fmla="*/ 0 w 8639119"/>
              <a:gd name="connsiteY1" fmla="*/ 3789782 h 5739762"/>
              <a:gd name="connsiteX2" fmla="*/ 0 w 8639119"/>
              <a:gd name="connsiteY2" fmla="*/ 5739761 h 5739762"/>
              <a:gd name="connsiteX3" fmla="*/ 7748695 w 8639119"/>
              <a:gd name="connsiteY3" fmla="*/ 5739762 h 5739762"/>
              <a:gd name="connsiteX4" fmla="*/ 8639119 w 8639119"/>
              <a:gd name="connsiteY4" fmla="*/ 4849338 h 5739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9119" h="5739762">
                <a:moveTo>
                  <a:pt x="3789781" y="0"/>
                </a:moveTo>
                <a:lnTo>
                  <a:pt x="0" y="3789782"/>
                </a:lnTo>
                <a:lnTo>
                  <a:pt x="0" y="5739761"/>
                </a:lnTo>
                <a:lnTo>
                  <a:pt x="7748695" y="5739762"/>
                </a:lnTo>
                <a:lnTo>
                  <a:pt x="8639119" y="4849338"/>
                </a:lnTo>
                <a:close/>
              </a:path>
            </a:pathLst>
          </a:custGeom>
          <a:solidFill>
            <a:schemeClr val="accent1">
              <a:lumMod val="50000"/>
              <a:alpha val="5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1218518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B2838D16-809E-4EB1-8C0C-0E63D8139112}"/>
              </a:ext>
            </a:extLst>
          </p:cNvPr>
          <p:cNvSpPr/>
          <p:nvPr userDrawn="1"/>
        </p:nvSpPr>
        <p:spPr>
          <a:xfrm>
            <a:off x="0" y="0"/>
            <a:ext cx="12192000" cy="6858000"/>
          </a:xfrm>
          <a:prstGeom prst="rect">
            <a:avLst/>
          </a:prstGeom>
          <a:solidFill>
            <a:srgbClr val="0C4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xmlns="" id="{01FEB333-94B4-4E53-9019-D584810903BB}"/>
              </a:ext>
            </a:extLst>
          </p:cNvPr>
          <p:cNvSpPr/>
          <p:nvPr userDrawn="1"/>
        </p:nvSpPr>
        <p:spPr>
          <a:xfrm>
            <a:off x="0" y="0"/>
            <a:ext cx="12192000" cy="6862745"/>
          </a:xfrm>
          <a:custGeom>
            <a:avLst/>
            <a:gdLst>
              <a:gd name="connsiteX0" fmla="*/ 0 w 12192000"/>
              <a:gd name="connsiteY0" fmla="*/ 0 h 6849743"/>
              <a:gd name="connsiteX1" fmla="*/ 7554712 w 12192000"/>
              <a:gd name="connsiteY1" fmla="*/ 0 h 6849743"/>
              <a:gd name="connsiteX2" fmla="*/ 10266645 w 12192000"/>
              <a:gd name="connsiteY2" fmla="*/ 2711934 h 6849743"/>
              <a:gd name="connsiteX3" fmla="*/ 11289529 w 12192000"/>
              <a:gd name="connsiteY3" fmla="*/ 2711934 h 6849743"/>
              <a:gd name="connsiteX4" fmla="*/ 12191999 w 12192000"/>
              <a:gd name="connsiteY4" fmla="*/ 3614404 h 6849743"/>
              <a:gd name="connsiteX5" fmla="*/ 12192000 w 12192000"/>
              <a:gd name="connsiteY5" fmla="*/ 6849743 h 6849743"/>
              <a:gd name="connsiteX6" fmla="*/ 0 w 12192000"/>
              <a:gd name="connsiteY6" fmla="*/ 6849743 h 6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49743">
                <a:moveTo>
                  <a:pt x="0" y="0"/>
                </a:moveTo>
                <a:lnTo>
                  <a:pt x="7554712" y="0"/>
                </a:lnTo>
                <a:lnTo>
                  <a:pt x="10266645" y="2711934"/>
                </a:lnTo>
                <a:lnTo>
                  <a:pt x="11289529" y="2711934"/>
                </a:lnTo>
                <a:lnTo>
                  <a:pt x="12191999" y="3614404"/>
                </a:lnTo>
                <a:lnTo>
                  <a:pt x="12192000" y="6849743"/>
                </a:lnTo>
                <a:lnTo>
                  <a:pt x="0" y="6849743"/>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8">
            <a:extLst>
              <a:ext uri="{FF2B5EF4-FFF2-40B4-BE49-F238E27FC236}">
                <a16:creationId xmlns:a16="http://schemas.microsoft.com/office/drawing/2014/main" xmlns="" id="{A59B9489-0CD9-4DB7-AC82-6E7867F91403}"/>
              </a:ext>
            </a:extLst>
          </p:cNvPr>
          <p:cNvSpPr/>
          <p:nvPr userDrawn="1"/>
        </p:nvSpPr>
        <p:spPr>
          <a:xfrm rot="16200000" flipV="1">
            <a:off x="2626805"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ight Triangle 9">
            <a:extLst>
              <a:ext uri="{FF2B5EF4-FFF2-40B4-BE49-F238E27FC236}">
                <a16:creationId xmlns:a16="http://schemas.microsoft.com/office/drawing/2014/main" xmlns="" id="{A55D1C76-C591-4FA5-9780-87AB6B37C0FA}"/>
              </a:ext>
            </a:extLst>
          </p:cNvPr>
          <p:cNvSpPr/>
          <p:nvPr userDrawn="1"/>
        </p:nvSpPr>
        <p:spPr>
          <a:xfrm rot="5400000" flipV="1">
            <a:off x="5851010" y="-10649"/>
            <a:ext cx="6326154" cy="634745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xmlns="" id="{A7DC1D12-670F-4235-8791-FA8C2B330871}"/>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xmlns="" id="{859569CF-FDAC-47C4-A0F5-296F7117C398}"/>
              </a:ext>
            </a:extLst>
          </p:cNvPr>
          <p:cNvSpPr/>
          <p:nvPr userDrawn="1"/>
        </p:nvSpPr>
        <p:spPr>
          <a:xfrm rot="2700000">
            <a:off x="9668984" y="1404392"/>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3" name="Freeform: Shape 12">
            <a:extLst>
              <a:ext uri="{FF2B5EF4-FFF2-40B4-BE49-F238E27FC236}">
                <a16:creationId xmlns:a16="http://schemas.microsoft.com/office/drawing/2014/main" xmlns="" id="{D68D0C72-2B2C-4C85-A091-157853C71784}"/>
              </a:ext>
            </a:extLst>
          </p:cNvPr>
          <p:cNvSpPr/>
          <p:nvPr userDrawn="1"/>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4" name="Freeform: Shape 13">
            <a:extLst>
              <a:ext uri="{FF2B5EF4-FFF2-40B4-BE49-F238E27FC236}">
                <a16:creationId xmlns:a16="http://schemas.microsoft.com/office/drawing/2014/main" xmlns="" id="{8E25334A-5FE3-4DDA-8D32-4796CCFCAA74}"/>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5" name="Freeform: Shape 14">
            <a:extLst>
              <a:ext uri="{FF2B5EF4-FFF2-40B4-BE49-F238E27FC236}">
                <a16:creationId xmlns:a16="http://schemas.microsoft.com/office/drawing/2014/main" xmlns="" id="{18818DF1-D7FD-4C0F-875D-7A07E8F75C06}"/>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nvGrpSpPr>
          <p:cNvPr id="16" name="Group 15">
            <a:extLst>
              <a:ext uri="{FF2B5EF4-FFF2-40B4-BE49-F238E27FC236}">
                <a16:creationId xmlns:a16="http://schemas.microsoft.com/office/drawing/2014/main" xmlns="" id="{8F9BB384-9E14-4CEA-82C1-21837229D3EF}"/>
              </a:ext>
            </a:extLst>
          </p:cNvPr>
          <p:cNvGrpSpPr/>
          <p:nvPr userDrawn="1"/>
        </p:nvGrpSpPr>
        <p:grpSpPr>
          <a:xfrm rot="16200000">
            <a:off x="431651" y="-917359"/>
            <a:ext cx="1532001" cy="1826463"/>
            <a:chOff x="10800164" y="7142066"/>
            <a:chExt cx="2775293" cy="3308724"/>
          </a:xfrm>
        </p:grpSpPr>
        <p:sp>
          <p:nvSpPr>
            <p:cNvPr id="17" name="Freeform: Shape 16">
              <a:extLst>
                <a:ext uri="{FF2B5EF4-FFF2-40B4-BE49-F238E27FC236}">
                  <a16:creationId xmlns:a16="http://schemas.microsoft.com/office/drawing/2014/main" xmlns="" id="{0862A81A-959D-4EAB-90ED-DB20759BB397}"/>
                </a:ext>
              </a:extLst>
            </p:cNvPr>
            <p:cNvSpPr/>
            <p:nvPr/>
          </p:nvSpPr>
          <p:spPr>
            <a:xfrm rot="2700000">
              <a:off x="10800164" y="7675497"/>
              <a:ext cx="2775293"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xmlns="" id="{AAB9E28C-9422-42BD-AECE-29B44B5D63E2}"/>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9" name="Group 18">
            <a:extLst>
              <a:ext uri="{FF2B5EF4-FFF2-40B4-BE49-F238E27FC236}">
                <a16:creationId xmlns:a16="http://schemas.microsoft.com/office/drawing/2014/main" xmlns="" id="{2772239B-C46D-4458-BB4B-DDB12FAB0172}"/>
              </a:ext>
            </a:extLst>
          </p:cNvPr>
          <p:cNvGrpSpPr/>
          <p:nvPr userDrawn="1"/>
        </p:nvGrpSpPr>
        <p:grpSpPr>
          <a:xfrm rot="16200000">
            <a:off x="1992859" y="-497210"/>
            <a:ext cx="818398" cy="986162"/>
            <a:chOff x="10945855" y="7317026"/>
            <a:chExt cx="2483924" cy="2993104"/>
          </a:xfrm>
        </p:grpSpPr>
        <p:sp>
          <p:nvSpPr>
            <p:cNvPr id="20" name="Freeform: Shape 19">
              <a:extLst>
                <a:ext uri="{FF2B5EF4-FFF2-40B4-BE49-F238E27FC236}">
                  <a16:creationId xmlns:a16="http://schemas.microsoft.com/office/drawing/2014/main" xmlns="" id="{3C8A2A1A-1FB9-4CA1-B74E-B293187E51AA}"/>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xmlns="" id="{DF2B18BA-6B43-40FA-A23B-D894D6AB468B}"/>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 name="Text Placeholder 2">
            <a:extLst>
              <a:ext uri="{FF2B5EF4-FFF2-40B4-BE49-F238E27FC236}">
                <a16:creationId xmlns:a16="http://schemas.microsoft.com/office/drawing/2014/main" xmlns="" id="{5E194264-A3F5-42E2-9A63-DCCED0457E1B}"/>
              </a:ext>
            </a:extLst>
          </p:cNvPr>
          <p:cNvSpPr>
            <a:spLocks noGrp="1"/>
          </p:cNvSpPr>
          <p:nvPr>
            <p:ph type="body" idx="1"/>
          </p:nvPr>
        </p:nvSpPr>
        <p:spPr>
          <a:xfrm>
            <a:off x="831850"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600" lvl="0" indent="-228600"/>
            <a:r>
              <a:rPr lang="en-US" noProof="0" smtClean="0"/>
              <a:t>Click to edit Master text styles</a:t>
            </a:r>
          </a:p>
        </p:txBody>
      </p:sp>
      <p:sp>
        <p:nvSpPr>
          <p:cNvPr id="22" name="Slide Number Placeholder 4">
            <a:extLst>
              <a:ext uri="{FF2B5EF4-FFF2-40B4-BE49-F238E27FC236}">
                <a16:creationId xmlns:a16="http://schemas.microsoft.com/office/drawing/2014/main" xmlns="" id="{0F332671-6296-47C8-BF26-B2D962F5D03D}"/>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3" name="Title 1">
            <a:extLst>
              <a:ext uri="{FF2B5EF4-FFF2-40B4-BE49-F238E27FC236}">
                <a16:creationId xmlns:a16="http://schemas.microsoft.com/office/drawing/2014/main" xmlns="" id="{7772A652-7229-2B42-B87B-298C31D6F0CB}"/>
              </a:ext>
            </a:extLst>
          </p:cNvPr>
          <p:cNvSpPr>
            <a:spLocks noGrp="1"/>
          </p:cNvSpPr>
          <p:nvPr>
            <p:ph type="title" hasCustomPrompt="1"/>
          </p:nvPr>
        </p:nvSpPr>
        <p:spPr>
          <a:xfrm>
            <a:off x="832104" y="3886200"/>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a:r>
              <a:rPr lang="en-US" noProof="0"/>
              <a:t>Section Title 01</a:t>
            </a:r>
          </a:p>
        </p:txBody>
      </p:sp>
    </p:spTree>
    <p:extLst>
      <p:ext uri="{BB962C8B-B14F-4D97-AF65-F5344CB8AC3E}">
        <p14:creationId xmlns:p14="http://schemas.microsoft.com/office/powerpoint/2010/main" val="1675197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lt 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2CDBB6E5-B91E-4946-9390-E8693855103A}"/>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xmlns="" id="{0C3CC1C9-1FA0-4FE4-8984-4A8B3728D674}"/>
              </a:ext>
            </a:extLst>
          </p:cNvPr>
          <p:cNvSpPr/>
          <p:nvPr userDrawn="1"/>
        </p:nvSpPr>
        <p:spPr>
          <a:xfrm rot="16200000" flipV="1">
            <a:off x="2855762" y="-2473495"/>
            <a:ext cx="6862743" cy="11809733"/>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4" name="Freeform: Shape 23">
            <a:extLst>
              <a:ext uri="{FF2B5EF4-FFF2-40B4-BE49-F238E27FC236}">
                <a16:creationId xmlns:a16="http://schemas.microsoft.com/office/drawing/2014/main" xmlns="" id="{8E049265-431E-48DE-B7F7-4959930171DC}"/>
              </a:ext>
            </a:extLst>
          </p:cNvPr>
          <p:cNvSpPr/>
          <p:nvPr userDrawn="1"/>
        </p:nvSpPr>
        <p:spPr>
          <a:xfrm rot="16200000" flipV="1">
            <a:off x="2626806"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xmlns="" id="{173E5F2D-1F8E-4DCC-857F-932C6C6539BB}"/>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6" name="Group 25">
            <a:extLst>
              <a:ext uri="{FF2B5EF4-FFF2-40B4-BE49-F238E27FC236}">
                <a16:creationId xmlns:a16="http://schemas.microsoft.com/office/drawing/2014/main" xmlns="" id="{E9318B2B-E019-4078-9EF0-C9D6281AE31B}"/>
              </a:ext>
            </a:extLst>
          </p:cNvPr>
          <p:cNvGrpSpPr/>
          <p:nvPr userDrawn="1"/>
        </p:nvGrpSpPr>
        <p:grpSpPr>
          <a:xfrm>
            <a:off x="9776075" y="2057401"/>
            <a:ext cx="4413559" cy="3934444"/>
            <a:chOff x="9222437" y="1088097"/>
            <a:chExt cx="5433318" cy="4843502"/>
          </a:xfrm>
        </p:grpSpPr>
        <p:sp>
          <p:nvSpPr>
            <p:cNvPr id="27" name="Freeform: Shape 26">
              <a:extLst>
                <a:ext uri="{FF2B5EF4-FFF2-40B4-BE49-F238E27FC236}">
                  <a16:creationId xmlns:a16="http://schemas.microsoft.com/office/drawing/2014/main" xmlns="" id="{D3E625C0-9656-421F-861F-67C8F93362ED}"/>
                </a:ext>
              </a:extLst>
            </p:cNvPr>
            <p:cNvSpPr/>
            <p:nvPr/>
          </p:nvSpPr>
          <p:spPr>
            <a:xfrm rot="2700000">
              <a:off x="9668983" y="1078460"/>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8" name="Freeform: Shape 27">
              <a:extLst>
                <a:ext uri="{FF2B5EF4-FFF2-40B4-BE49-F238E27FC236}">
                  <a16:creationId xmlns:a16="http://schemas.microsoft.com/office/drawing/2014/main" xmlns="" id="{49F8E490-C6E3-4D00-866F-CD85DD88996E}"/>
                </a:ext>
              </a:extLst>
            </p:cNvPr>
            <p:cNvSpPr/>
            <p:nvPr/>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sp>
        <p:nvSpPr>
          <p:cNvPr id="29" name="Freeform: Shape 28">
            <a:extLst>
              <a:ext uri="{FF2B5EF4-FFF2-40B4-BE49-F238E27FC236}">
                <a16:creationId xmlns:a16="http://schemas.microsoft.com/office/drawing/2014/main" xmlns="" id="{EE8F5B31-1523-46AE-9455-C33DFC1BDDE0}"/>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0" name="Freeform: Shape 29">
            <a:extLst>
              <a:ext uri="{FF2B5EF4-FFF2-40B4-BE49-F238E27FC236}">
                <a16:creationId xmlns:a16="http://schemas.microsoft.com/office/drawing/2014/main" xmlns="" id="{5D17048F-C2E1-4775-BC32-50BD6219F89D}"/>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nvGrpSpPr>
          <p:cNvPr id="31" name="Group 30">
            <a:extLst>
              <a:ext uri="{FF2B5EF4-FFF2-40B4-BE49-F238E27FC236}">
                <a16:creationId xmlns:a16="http://schemas.microsoft.com/office/drawing/2014/main" xmlns="" id="{EAB002AA-4848-49C8-A834-036F860C79A3}"/>
              </a:ext>
            </a:extLst>
          </p:cNvPr>
          <p:cNvGrpSpPr/>
          <p:nvPr userDrawn="1"/>
        </p:nvGrpSpPr>
        <p:grpSpPr>
          <a:xfrm rot="16200000" flipH="1">
            <a:off x="9913705" y="6257994"/>
            <a:ext cx="1052473" cy="1209445"/>
            <a:chOff x="10800165" y="7142066"/>
            <a:chExt cx="2775293" cy="3189215"/>
          </a:xfrm>
        </p:grpSpPr>
        <p:sp>
          <p:nvSpPr>
            <p:cNvPr id="32" name="Freeform: Shape 31">
              <a:extLst>
                <a:ext uri="{FF2B5EF4-FFF2-40B4-BE49-F238E27FC236}">
                  <a16:creationId xmlns:a16="http://schemas.microsoft.com/office/drawing/2014/main" xmlns="" id="{14B187A8-7F8D-469D-A03B-4F835A5746DE}"/>
                </a:ext>
              </a:extLst>
            </p:cNvPr>
            <p:cNvSpPr/>
            <p:nvPr/>
          </p:nvSpPr>
          <p:spPr>
            <a:xfrm rot="2700000">
              <a:off x="10800166" y="7555988"/>
              <a:ext cx="2775292"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Freeform: Shape 32">
              <a:extLst>
                <a:ext uri="{FF2B5EF4-FFF2-40B4-BE49-F238E27FC236}">
                  <a16:creationId xmlns:a16="http://schemas.microsoft.com/office/drawing/2014/main" xmlns="" id="{03D871D1-A11A-48FB-82A8-8D61AB5CB85C}"/>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xmlns="" id="{42374B20-3E42-44AF-BEF1-8AB33067395C}"/>
              </a:ext>
            </a:extLst>
          </p:cNvPr>
          <p:cNvSpPr>
            <a:spLocks noGrp="1"/>
          </p:cNvSpPr>
          <p:nvPr>
            <p:ph type="title" hasCustomPrompt="1"/>
          </p:nvPr>
        </p:nvSpPr>
        <p:spPr>
          <a:xfrm>
            <a:off x="832104" y="3886200"/>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a:r>
              <a:rPr lang="en-US" noProof="0"/>
              <a:t>Section Title 01</a:t>
            </a:r>
          </a:p>
        </p:txBody>
      </p:sp>
      <p:sp>
        <p:nvSpPr>
          <p:cNvPr id="3" name="Text Placeholder 2">
            <a:extLst>
              <a:ext uri="{FF2B5EF4-FFF2-40B4-BE49-F238E27FC236}">
                <a16:creationId xmlns:a16="http://schemas.microsoft.com/office/drawing/2014/main" xmlns="" id="{5E194264-A3F5-42E2-9A63-DCCED0457E1B}"/>
              </a:ext>
            </a:extLst>
          </p:cNvPr>
          <p:cNvSpPr>
            <a:spLocks noGrp="1"/>
          </p:cNvSpPr>
          <p:nvPr>
            <p:ph type="body" idx="1"/>
          </p:nvPr>
        </p:nvSpPr>
        <p:spPr>
          <a:xfrm>
            <a:off x="831850"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600" lvl="0" indent="-228600"/>
            <a:r>
              <a:rPr lang="en-US" noProof="0" smtClean="0"/>
              <a:t>Click to edit Master text styles</a:t>
            </a:r>
          </a:p>
        </p:txBody>
      </p:sp>
      <p:sp>
        <p:nvSpPr>
          <p:cNvPr id="35" name="Slide Number Placeholder 4">
            <a:extLst>
              <a:ext uri="{FF2B5EF4-FFF2-40B4-BE49-F238E27FC236}">
                <a16:creationId xmlns:a16="http://schemas.microsoft.com/office/drawing/2014/main" xmlns="" id="{6F73F836-940E-4B65-A29C-D0869263C935}"/>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3511478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2CDBB6E5-B91E-4946-9390-E8693855103A}"/>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xmlns="" id="{0C3CC1C9-1FA0-4FE4-8984-4A8B3728D674}"/>
              </a:ext>
            </a:extLst>
          </p:cNvPr>
          <p:cNvSpPr/>
          <p:nvPr userDrawn="1"/>
        </p:nvSpPr>
        <p:spPr>
          <a:xfrm rot="16200000" flipV="1">
            <a:off x="2855762" y="-2473495"/>
            <a:ext cx="6862743" cy="11809733"/>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4" name="Freeform: Shape 23">
            <a:extLst>
              <a:ext uri="{FF2B5EF4-FFF2-40B4-BE49-F238E27FC236}">
                <a16:creationId xmlns:a16="http://schemas.microsoft.com/office/drawing/2014/main" xmlns="" id="{8E049265-431E-48DE-B7F7-4959930171DC}"/>
              </a:ext>
            </a:extLst>
          </p:cNvPr>
          <p:cNvSpPr/>
          <p:nvPr userDrawn="1"/>
        </p:nvSpPr>
        <p:spPr>
          <a:xfrm rot="16200000" flipV="1">
            <a:off x="2626806"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xmlns="" id="{173E5F2D-1F8E-4DCC-857F-932C6C6539BB}"/>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xmlns="" id="{ECB4C115-EFF9-405C-98BE-F4077B9730D0}"/>
              </a:ext>
            </a:extLst>
          </p:cNvPr>
          <p:cNvSpPr/>
          <p:nvPr userDrawn="1"/>
        </p:nvSpPr>
        <p:spPr>
          <a:xfrm>
            <a:off x="533399" y="914400"/>
            <a:ext cx="1944914" cy="1944914"/>
          </a:xfrm>
          <a:prstGeom prst="ellipse">
            <a:avLst/>
          </a:prstGeom>
          <a:solidFill>
            <a:schemeClr val="accent1">
              <a:lumMod val="50000"/>
            </a:schemeClr>
          </a:solidFill>
          <a:ln w="76200">
            <a:solidFill>
              <a:schemeClr val="accent1">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Title 1">
            <a:extLst>
              <a:ext uri="{FF2B5EF4-FFF2-40B4-BE49-F238E27FC236}">
                <a16:creationId xmlns:a16="http://schemas.microsoft.com/office/drawing/2014/main" xmlns="" id="{C9A300DD-BB54-44ED-A7E4-01CD41EC930F}"/>
              </a:ext>
            </a:extLst>
          </p:cNvPr>
          <p:cNvSpPr txBox="1">
            <a:spLocks/>
          </p:cNvSpPr>
          <p:nvPr userDrawn="1"/>
        </p:nvSpPr>
        <p:spPr>
          <a:xfrm>
            <a:off x="956993" y="923305"/>
            <a:ext cx="1005115" cy="2859313"/>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lang="en-GB" sz="3600" b="0" i="0" kern="1200" dirty="0">
                <a:solidFill>
                  <a:schemeClr val="bg1"/>
                </a:solidFill>
                <a:latin typeface="Trebuchet MS" panose="020B0603020202020204" pitchFamily="34" charset="0"/>
                <a:ea typeface="+mj-ea"/>
                <a:cs typeface="+mj-cs"/>
              </a:defRPr>
            </a:lvl1pPr>
          </a:lstStyle>
          <a:p>
            <a:pPr algn="ctr"/>
            <a:r>
              <a:rPr lang="en-US" sz="18400" noProof="0" dirty="0">
                <a:solidFill>
                  <a:schemeClr val="accent1">
                    <a:lumMod val="60000"/>
                    <a:lumOff val="40000"/>
                  </a:schemeClr>
                </a:solidFill>
                <a:latin typeface="+mj-lt"/>
              </a:rPr>
              <a:t>“</a:t>
            </a:r>
          </a:p>
        </p:txBody>
      </p:sp>
      <p:sp>
        <p:nvSpPr>
          <p:cNvPr id="2" name="Title 1">
            <a:extLst>
              <a:ext uri="{FF2B5EF4-FFF2-40B4-BE49-F238E27FC236}">
                <a16:creationId xmlns:a16="http://schemas.microsoft.com/office/drawing/2014/main" xmlns="" id="{42374B20-3E42-44AF-BEF1-8AB33067395C}"/>
              </a:ext>
            </a:extLst>
          </p:cNvPr>
          <p:cNvSpPr>
            <a:spLocks noGrp="1"/>
          </p:cNvSpPr>
          <p:nvPr>
            <p:ph type="title" hasCustomPrompt="1"/>
          </p:nvPr>
        </p:nvSpPr>
        <p:spPr>
          <a:xfrm>
            <a:off x="533399" y="3200400"/>
            <a:ext cx="7551057" cy="2859313"/>
          </a:xfrm>
        </p:spPr>
        <p:txBody>
          <a:bodyPr vert="horz" lIns="91440" tIns="45720" rIns="91440" bIns="45720" rtlCol="0" anchor="t">
            <a:normAutofit/>
          </a:bodyPr>
          <a:lstStyle>
            <a:lvl1pPr>
              <a:lnSpc>
                <a:spcPct val="100000"/>
              </a:lnSpc>
              <a:defRPr lang="en-GB" sz="3200" b="0" i="0" dirty="0">
                <a:solidFill>
                  <a:schemeClr val="bg1"/>
                </a:solidFill>
                <a:latin typeface="+mj-lt"/>
              </a:defRPr>
            </a:lvl1pPr>
          </a:lstStyle>
          <a:p>
            <a:pPr lvl="0"/>
            <a:r>
              <a:rPr lang="en-US" noProof="0"/>
              <a:t>Quote</a:t>
            </a:r>
          </a:p>
        </p:txBody>
      </p:sp>
      <p:sp>
        <p:nvSpPr>
          <p:cNvPr id="19" name="Slide Number Placeholder 4">
            <a:extLst>
              <a:ext uri="{FF2B5EF4-FFF2-40B4-BE49-F238E27FC236}">
                <a16:creationId xmlns:a16="http://schemas.microsoft.com/office/drawing/2014/main" xmlns="" id="{A4E6C1FF-5925-42B3-B7F9-0A0031BDAD30}"/>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1753169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xmlns=""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7">
            <a:extLst>
              <a:ext uri="{FF2B5EF4-FFF2-40B4-BE49-F238E27FC236}">
                <a16:creationId xmlns:a16="http://schemas.microsoft.com/office/drawing/2014/main" xmlns=""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xmlns=""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smtClean="0"/>
              <a:t>Click to edit Master title style</a:t>
            </a:r>
            <a:endParaRPr lang="en-US" noProof="0"/>
          </a:p>
        </p:txBody>
      </p:sp>
      <p:sp>
        <p:nvSpPr>
          <p:cNvPr id="5" name="Slide Number Placeholder 4">
            <a:extLst>
              <a:ext uri="{FF2B5EF4-FFF2-40B4-BE49-F238E27FC236}">
                <a16:creationId xmlns:a16="http://schemas.microsoft.com/office/drawing/2014/main" xmlns=""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grpSp>
        <p:nvGrpSpPr>
          <p:cNvPr id="15" name="Group 14">
            <a:extLst>
              <a:ext uri="{FF2B5EF4-FFF2-40B4-BE49-F238E27FC236}">
                <a16:creationId xmlns:a16="http://schemas.microsoft.com/office/drawing/2014/main" xmlns=""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xmlns=""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xmlns=""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3" name="Text Placeholder 22">
            <a:extLst>
              <a:ext uri="{FF2B5EF4-FFF2-40B4-BE49-F238E27FC236}">
                <a16:creationId xmlns:a16="http://schemas.microsoft.com/office/drawing/2014/main" xmlns="" id="{03618670-D1E4-466C-BDB5-FC890AC31457}"/>
              </a:ext>
            </a:extLst>
          </p:cNvPr>
          <p:cNvSpPr>
            <a:spLocks noGrp="1"/>
          </p:cNvSpPr>
          <p:nvPr>
            <p:ph type="body" sz="quarter" idx="13"/>
          </p:nvPr>
        </p:nvSpPr>
        <p:spPr>
          <a:xfrm>
            <a:off x="444500" y="1625385"/>
            <a:ext cx="6718300" cy="4093243"/>
          </a:xfrm>
        </p:spPr>
        <p:txBody>
          <a:bodyPr>
            <a:noAutofit/>
          </a:bodyPr>
          <a:lstStyle>
            <a:lvl1pPr>
              <a:lnSpc>
                <a:spcPct val="100000"/>
              </a:lnSpc>
              <a:spcBef>
                <a:spcPts val="600"/>
              </a:spcBef>
              <a:spcAft>
                <a:spcPts val="400"/>
              </a:spcAft>
              <a:defRPr sz="1600">
                <a:solidFill>
                  <a:schemeClr val="bg1"/>
                </a:solidFill>
                <a:latin typeface="+mn-lt"/>
                <a:cs typeface="Arial" panose="020B0604020202020204" pitchFamily="34" charset="0"/>
              </a:defRPr>
            </a:lvl1pPr>
            <a:lvl2pPr>
              <a:lnSpc>
                <a:spcPct val="100000"/>
              </a:lnSpc>
              <a:spcBef>
                <a:spcPts val="600"/>
              </a:spcBef>
              <a:spcAft>
                <a:spcPts val="400"/>
              </a:spcAft>
              <a:defRPr sz="1400">
                <a:solidFill>
                  <a:schemeClr val="bg1"/>
                </a:solidFill>
                <a:latin typeface="+mn-lt"/>
                <a:cs typeface="Arial" panose="020B0604020202020204" pitchFamily="34" charset="0"/>
              </a:defRPr>
            </a:lvl2pPr>
            <a:lvl3pPr>
              <a:lnSpc>
                <a:spcPct val="100000"/>
              </a:lnSpc>
              <a:spcBef>
                <a:spcPts val="600"/>
              </a:spcBef>
              <a:spcAft>
                <a:spcPts val="400"/>
              </a:spcAft>
              <a:defRPr sz="1200">
                <a:solidFill>
                  <a:schemeClr val="bg1"/>
                </a:solidFill>
                <a:latin typeface="+mn-lt"/>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smtClean="0"/>
              <a:t>Click to edit Master text styles</a:t>
            </a:r>
          </a:p>
          <a:p>
            <a:pPr lvl="1"/>
            <a:r>
              <a:rPr lang="en-US" noProof="0" smtClean="0"/>
              <a:t>Second level</a:t>
            </a:r>
          </a:p>
          <a:p>
            <a:pPr lvl="2"/>
            <a:r>
              <a:rPr lang="en-US" noProof="0" smtClean="0"/>
              <a:t>Third level</a:t>
            </a:r>
          </a:p>
        </p:txBody>
      </p:sp>
    </p:spTree>
    <p:extLst>
      <p:ext uri="{BB962C8B-B14F-4D97-AF65-F5344CB8AC3E}">
        <p14:creationId xmlns:p14="http://schemas.microsoft.com/office/powerpoint/2010/main" val="274574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xmlns=""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xmlns=""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xmlns=""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xmlns=""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xmlns=""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smtClean="0"/>
              <a:t>Click to edit Master title style</a:t>
            </a:r>
            <a:endParaRPr lang="en-US" noProof="0"/>
          </a:p>
        </p:txBody>
      </p:sp>
      <p:grpSp>
        <p:nvGrpSpPr>
          <p:cNvPr id="15" name="Group 14">
            <a:extLst>
              <a:ext uri="{FF2B5EF4-FFF2-40B4-BE49-F238E27FC236}">
                <a16:creationId xmlns:a16="http://schemas.microsoft.com/office/drawing/2014/main" xmlns=""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xmlns=""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xmlns=""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xmlns=""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xmlns=""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xmlns=""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xmlns=""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xmlns=""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4073704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xmlns=""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xmlns=""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xmlns=""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xmlns=""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xmlns=""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smtClean="0"/>
              <a:t>Click to edit Master title style</a:t>
            </a:r>
            <a:endParaRPr lang="en-US" noProof="0"/>
          </a:p>
        </p:txBody>
      </p:sp>
      <p:grpSp>
        <p:nvGrpSpPr>
          <p:cNvPr id="15" name="Group 14">
            <a:extLst>
              <a:ext uri="{FF2B5EF4-FFF2-40B4-BE49-F238E27FC236}">
                <a16:creationId xmlns:a16="http://schemas.microsoft.com/office/drawing/2014/main" xmlns=""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xmlns=""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xmlns=""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xmlns=""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xmlns=""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xmlns=""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xmlns=""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xmlns=""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7" name="Text Placeholder 6">
            <a:extLst>
              <a:ext uri="{FF2B5EF4-FFF2-40B4-BE49-F238E27FC236}">
                <a16:creationId xmlns:a16="http://schemas.microsoft.com/office/drawing/2014/main" xmlns="" id="{7E0C167E-2626-40DB-AACF-D02543E29BB3}"/>
              </a:ext>
            </a:extLst>
          </p:cNvPr>
          <p:cNvSpPr>
            <a:spLocks noGrp="1"/>
          </p:cNvSpPr>
          <p:nvPr>
            <p:ph type="body" sz="quarter" idx="13"/>
          </p:nvPr>
        </p:nvSpPr>
        <p:spPr>
          <a:xfrm>
            <a:off x="1409700" y="1749570"/>
            <a:ext cx="9372600" cy="3358860"/>
          </a:xfrm>
        </p:spPr>
        <p:txBody>
          <a:bodyPr anchor="ctr">
            <a:normAutofit/>
          </a:bodyPr>
          <a:lstStyle>
            <a:lvl1pPr marL="0" indent="0" algn="ctr">
              <a:buNone/>
              <a:defRPr sz="6000">
                <a:solidFill>
                  <a:schemeClr val="bg1"/>
                </a:solidFill>
              </a:defRPr>
            </a:lvl1pPr>
          </a:lstStyle>
          <a:p>
            <a:pPr lvl="0"/>
            <a:r>
              <a:rPr lang="en-US" noProof="0" smtClean="0"/>
              <a:t>Click to edit Master text styles</a:t>
            </a:r>
          </a:p>
        </p:txBody>
      </p:sp>
    </p:spTree>
    <p:extLst>
      <p:ext uri="{BB962C8B-B14F-4D97-AF65-F5344CB8AC3E}">
        <p14:creationId xmlns:p14="http://schemas.microsoft.com/office/powerpoint/2010/main" val="2904744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xmlns=""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xmlns=""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xmlns=""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xmlns=""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xmlns=""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smtClean="0"/>
              <a:t>Click to edit Master title style</a:t>
            </a:r>
            <a:endParaRPr lang="en-US" noProof="0"/>
          </a:p>
        </p:txBody>
      </p:sp>
      <p:grpSp>
        <p:nvGrpSpPr>
          <p:cNvPr id="15" name="Group 14">
            <a:extLst>
              <a:ext uri="{FF2B5EF4-FFF2-40B4-BE49-F238E27FC236}">
                <a16:creationId xmlns:a16="http://schemas.microsoft.com/office/drawing/2014/main" xmlns=""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xmlns=""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xmlns=""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xmlns=""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xmlns=""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xmlns=""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xmlns=""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xmlns=""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xmlns="" id="{0103A49C-32FF-49E6-86F3-FC2E19517BD5}"/>
              </a:ext>
            </a:extLst>
          </p:cNvPr>
          <p:cNvSpPr>
            <a:spLocks noGrp="1"/>
          </p:cNvSpPr>
          <p:nvPr>
            <p:ph idx="1"/>
          </p:nvPr>
        </p:nvSpPr>
        <p:spPr>
          <a:xfrm>
            <a:off x="443365" y="1825625"/>
            <a:ext cx="11215235"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2636708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xmlns=""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xmlns=""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xmlns=""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xmlns=""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xmlns=""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smtClean="0"/>
              <a:t>Click to edit Master title style</a:t>
            </a:r>
            <a:endParaRPr lang="en-US" noProof="0"/>
          </a:p>
        </p:txBody>
      </p:sp>
      <p:grpSp>
        <p:nvGrpSpPr>
          <p:cNvPr id="15" name="Group 14">
            <a:extLst>
              <a:ext uri="{FF2B5EF4-FFF2-40B4-BE49-F238E27FC236}">
                <a16:creationId xmlns:a16="http://schemas.microsoft.com/office/drawing/2014/main" xmlns=""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xmlns=""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xmlns=""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xmlns=""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xmlns=""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xmlns=""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xmlns=""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xmlns=""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5" name="Text Placeholder 2">
            <a:extLst>
              <a:ext uri="{FF2B5EF4-FFF2-40B4-BE49-F238E27FC236}">
                <a16:creationId xmlns:a16="http://schemas.microsoft.com/office/drawing/2014/main" xmlns="" id="{7FA80A70-18DE-4DB9-9982-BA75BE54CF93}"/>
              </a:ext>
            </a:extLst>
          </p:cNvPr>
          <p:cNvSpPr>
            <a:spLocks noGrp="1"/>
          </p:cNvSpPr>
          <p:nvPr>
            <p:ph type="body" idx="1"/>
          </p:nvPr>
        </p:nvSpPr>
        <p:spPr>
          <a:xfrm>
            <a:off x="444500" y="1681163"/>
            <a:ext cx="5157787"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26" name="Text Placeholder 4">
            <a:extLst>
              <a:ext uri="{FF2B5EF4-FFF2-40B4-BE49-F238E27FC236}">
                <a16:creationId xmlns:a16="http://schemas.microsoft.com/office/drawing/2014/main" xmlns="" id="{2801C0EF-C078-44B0-AD01-4850E9A65EE0}"/>
              </a:ext>
            </a:extLst>
          </p:cNvPr>
          <p:cNvSpPr>
            <a:spLocks noGrp="1"/>
          </p:cNvSpPr>
          <p:nvPr>
            <p:ph type="body" sz="quarter" idx="3"/>
          </p:nvPr>
        </p:nvSpPr>
        <p:spPr>
          <a:xfrm>
            <a:off x="6500812" y="1681163"/>
            <a:ext cx="5157788"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27" name="Content Placeholder 3">
            <a:extLst>
              <a:ext uri="{FF2B5EF4-FFF2-40B4-BE49-F238E27FC236}">
                <a16:creationId xmlns:a16="http://schemas.microsoft.com/office/drawing/2014/main" xmlns="" id="{7C9DED91-45F6-4308-A085-1EFACA6468CF}"/>
              </a:ext>
            </a:extLst>
          </p:cNvPr>
          <p:cNvSpPr>
            <a:spLocks noGrp="1"/>
          </p:cNvSpPr>
          <p:nvPr>
            <p:ph sz="half" idx="2"/>
          </p:nvPr>
        </p:nvSpPr>
        <p:spPr>
          <a:xfrm>
            <a:off x="444500" y="2505075"/>
            <a:ext cx="5157787"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28" name="Content Placeholder 5">
            <a:extLst>
              <a:ext uri="{FF2B5EF4-FFF2-40B4-BE49-F238E27FC236}">
                <a16:creationId xmlns:a16="http://schemas.microsoft.com/office/drawing/2014/main" xmlns="" id="{0574B5E7-B666-439B-9278-67BE1EA6EBC5}"/>
              </a:ext>
            </a:extLst>
          </p:cNvPr>
          <p:cNvSpPr>
            <a:spLocks noGrp="1"/>
          </p:cNvSpPr>
          <p:nvPr>
            <p:ph sz="quarter" idx="4"/>
          </p:nvPr>
        </p:nvSpPr>
        <p:spPr>
          <a:xfrm>
            <a:off x="6475412" y="2505075"/>
            <a:ext cx="5183188"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3219167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61B0E15-6FC5-434E-8780-B186D9DB0CD0}"/>
              </a:ext>
            </a:extLst>
          </p:cNvPr>
          <p:cNvSpPr>
            <a:spLocks noGrp="1"/>
          </p:cNvSpPr>
          <p:nvPr>
            <p:ph type="title"/>
          </p:nvPr>
        </p:nvSpPr>
        <p:spPr>
          <a:xfrm>
            <a:off x="838200" y="365125"/>
            <a:ext cx="10820400" cy="1325563"/>
          </a:xfrm>
          <a:prstGeom prst="rect">
            <a:avLst/>
          </a:prstGeom>
        </p:spPr>
        <p:txBody>
          <a:bodyPr vert="horz" lIns="91440" tIns="45720" rIns="91440" bIns="45720" rtlCol="0" anchor="ctr">
            <a:normAutofit/>
          </a:bodyPr>
          <a:lstStyle/>
          <a:p>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xmlns="" id="{A9C7B128-34F3-405C-B601-8BAFDB43499C}"/>
              </a:ext>
            </a:extLst>
          </p:cNvPr>
          <p:cNvSpPr>
            <a:spLocks noGrp="1"/>
          </p:cNvSpPr>
          <p:nvPr>
            <p:ph type="body" idx="1"/>
          </p:nvPr>
        </p:nvSpPr>
        <p:spPr>
          <a:xfrm>
            <a:off x="838200" y="1825625"/>
            <a:ext cx="10820400" cy="4351338"/>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Slide Number Placeholder 5">
            <a:extLst>
              <a:ext uri="{FF2B5EF4-FFF2-40B4-BE49-F238E27FC236}">
                <a16:creationId xmlns:a16="http://schemas.microsoft.com/office/drawing/2014/main" xmlns="" id="{9F5A7754-E8C7-438B-922D-9027C6CF58E2}"/>
              </a:ext>
            </a:extLst>
          </p:cNvPr>
          <p:cNvSpPr>
            <a:spLocks noGrp="1"/>
          </p:cNvSpPr>
          <p:nvPr>
            <p:ph type="sldNum" sz="quarter" idx="4"/>
          </p:nvPr>
        </p:nvSpPr>
        <p:spPr>
          <a:xfrm>
            <a:off x="11112500" y="6356350"/>
            <a:ext cx="660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63D6C4-4840-40CC-AC84-17E24B3B7BDE}" type="slidenum">
              <a:rPr lang="en-US" noProof="0" smtClean="0"/>
              <a:t>‹#›</a:t>
            </a:fld>
            <a:endParaRPr lang="en-US" noProof="0" dirty="0"/>
          </a:p>
        </p:txBody>
      </p:sp>
      <p:sp>
        <p:nvSpPr>
          <p:cNvPr id="5" name="Rectangle 4">
            <a:extLst>
              <a:ext uri="{FF2B5EF4-FFF2-40B4-BE49-F238E27FC236}">
                <a16:creationId xmlns:a16="http://schemas.microsoft.com/office/drawing/2014/main" xmlns="" id="{7CDDDB7D-9189-9548-A2B9-81DC62C3C1A3}"/>
              </a:ext>
            </a:extLst>
          </p:cNvPr>
          <p:cNvSpPr/>
          <p:nvPr userDrawn="1"/>
        </p:nvSpPr>
        <p:spPr>
          <a:xfrm>
            <a:off x="0" y="1"/>
            <a:ext cx="12192000" cy="685799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Freeform: Shape 9">
            <a:extLst>
              <a:ext uri="{FF2B5EF4-FFF2-40B4-BE49-F238E27FC236}">
                <a16:creationId xmlns:a16="http://schemas.microsoft.com/office/drawing/2014/main" xmlns="" id="{096D8877-6B4A-4540-8927-767DD7401718}"/>
              </a:ext>
            </a:extLst>
          </p:cNvPr>
          <p:cNvSpPr/>
          <p:nvPr userDrawn="1"/>
        </p:nvSpPr>
        <p:spPr>
          <a:xfrm>
            <a:off x="0" y="1"/>
            <a:ext cx="12192001" cy="6857999"/>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17">
            <a:extLst>
              <a:ext uri="{FF2B5EF4-FFF2-40B4-BE49-F238E27FC236}">
                <a16:creationId xmlns:a16="http://schemas.microsoft.com/office/drawing/2014/main" xmlns="" id="{5AF2E123-FE0F-8541-8E36-5030C450AA7E}"/>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9" name="Freeform: Shape 11">
            <a:extLst>
              <a:ext uri="{FF2B5EF4-FFF2-40B4-BE49-F238E27FC236}">
                <a16:creationId xmlns:a16="http://schemas.microsoft.com/office/drawing/2014/main" xmlns="" id="{E5519D99-3B68-924A-9CD0-14B911711CA8}"/>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7">
            <a:extLst>
              <a:ext uri="{FF2B5EF4-FFF2-40B4-BE49-F238E27FC236}">
                <a16:creationId xmlns:a16="http://schemas.microsoft.com/office/drawing/2014/main" xmlns="" id="{A09E21A9-FBEF-144C-A152-FE484F3C55C1}"/>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xmlns="" id="{70C7F2CB-A8CE-1545-A08D-93592C4BAEEA}"/>
              </a:ext>
            </a:extLst>
          </p:cNvPr>
          <p:cNvSpPr txBox="1">
            <a:spLocks/>
          </p:cNvSpPr>
          <p:nvPr userDrawn="1"/>
        </p:nvSpPr>
        <p:spPr>
          <a:xfrm>
            <a:off x="444500" y="542925"/>
            <a:ext cx="11214100" cy="5355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lang="en-GB" sz="3200" b="1" kern="1200" spc="-70" baseline="0" dirty="0">
                <a:solidFill>
                  <a:schemeClr val="bg1"/>
                </a:solidFill>
                <a:latin typeface="Trebuchet MS" panose="020B0603020202020204" pitchFamily="34" charset="0"/>
                <a:ea typeface="+mj-ea"/>
                <a:cs typeface="+mj-cs"/>
              </a:defRPr>
            </a:lvl1pPr>
          </a:lstStyle>
          <a:p>
            <a:r>
              <a:rPr lang="en-US" noProof="0" dirty="0">
                <a:latin typeface="+mj-lt"/>
              </a:rPr>
              <a:t>Click to edit Master title style</a:t>
            </a:r>
          </a:p>
        </p:txBody>
      </p:sp>
      <p:grpSp>
        <p:nvGrpSpPr>
          <p:cNvPr id="12" name="Group 11">
            <a:extLst>
              <a:ext uri="{FF2B5EF4-FFF2-40B4-BE49-F238E27FC236}">
                <a16:creationId xmlns:a16="http://schemas.microsoft.com/office/drawing/2014/main" xmlns="" id="{7068FCE4-1B47-3C4B-B091-013120A97D09}"/>
              </a:ext>
            </a:extLst>
          </p:cNvPr>
          <p:cNvGrpSpPr/>
          <p:nvPr userDrawn="1"/>
        </p:nvGrpSpPr>
        <p:grpSpPr>
          <a:xfrm rot="16200000">
            <a:off x="499388" y="-322655"/>
            <a:ext cx="535531" cy="645309"/>
            <a:chOff x="10945855" y="7317026"/>
            <a:chExt cx="2483924" cy="2993104"/>
          </a:xfrm>
        </p:grpSpPr>
        <p:sp>
          <p:nvSpPr>
            <p:cNvPr id="13" name="Freeform: Shape 15">
              <a:extLst>
                <a:ext uri="{FF2B5EF4-FFF2-40B4-BE49-F238E27FC236}">
                  <a16:creationId xmlns:a16="http://schemas.microsoft.com/office/drawing/2014/main" xmlns="" id="{FEC3FDE7-F27E-5E4E-8752-287CAB7792D4}"/>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6">
              <a:extLst>
                <a:ext uri="{FF2B5EF4-FFF2-40B4-BE49-F238E27FC236}">
                  <a16:creationId xmlns:a16="http://schemas.microsoft.com/office/drawing/2014/main" xmlns="" id="{81C902DB-0D21-5044-82B6-9E7A70A1BF62}"/>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5" name="Group 14">
            <a:extLst>
              <a:ext uri="{FF2B5EF4-FFF2-40B4-BE49-F238E27FC236}">
                <a16:creationId xmlns:a16="http://schemas.microsoft.com/office/drawing/2014/main" xmlns="" id="{BE1E08A0-195D-694F-947B-986A76FBB93E}"/>
              </a:ext>
            </a:extLst>
          </p:cNvPr>
          <p:cNvGrpSpPr/>
          <p:nvPr userDrawn="1"/>
        </p:nvGrpSpPr>
        <p:grpSpPr>
          <a:xfrm>
            <a:off x="-1" y="1357409"/>
            <a:ext cx="12192001" cy="4846320"/>
            <a:chOff x="-1" y="1357409"/>
            <a:chExt cx="12192001" cy="4917518"/>
          </a:xfrm>
        </p:grpSpPr>
        <p:sp>
          <p:nvSpPr>
            <p:cNvPr id="16" name="Rectangle: Single Corner Snipped 18">
              <a:extLst>
                <a:ext uri="{FF2B5EF4-FFF2-40B4-BE49-F238E27FC236}">
                  <a16:creationId xmlns:a16="http://schemas.microsoft.com/office/drawing/2014/main" xmlns="" id="{ED5DFFCD-1EE3-E64E-B51F-BD7D72413E0B}"/>
                </a:ext>
              </a:extLst>
            </p:cNvPr>
            <p:cNvSpPr/>
            <p:nvPr userDrawn="1"/>
          </p:nvSpPr>
          <p:spPr>
            <a:xfrm flipV="1">
              <a:off x="-1" y="1357409"/>
              <a:ext cx="12192000" cy="4917518"/>
            </a:xfrm>
            <a:prstGeom prst="snip1Rect">
              <a:avLst>
                <a:gd name="adj" fmla="val 0"/>
              </a:avLst>
            </a:prstGeom>
            <a:pattFill prst="dkVert">
              <a:fgClr>
                <a:schemeClr val="accent5"/>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7" name="Rectangle: Single Corner Snipped 2">
              <a:extLst>
                <a:ext uri="{FF2B5EF4-FFF2-40B4-BE49-F238E27FC236}">
                  <a16:creationId xmlns:a16="http://schemas.microsoft.com/office/drawing/2014/main" xmlns="" id="{C12DB3CA-8E64-AA43-BFBE-A2CA9A816DBE}"/>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8" name="Freeform: Shape 23">
            <a:extLst>
              <a:ext uri="{FF2B5EF4-FFF2-40B4-BE49-F238E27FC236}">
                <a16:creationId xmlns:a16="http://schemas.microsoft.com/office/drawing/2014/main" xmlns="" id="{A587DEFD-D470-4142-8E0D-A71DDB147C92}"/>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Slide Number Placeholder 4">
            <a:extLst>
              <a:ext uri="{FF2B5EF4-FFF2-40B4-BE49-F238E27FC236}">
                <a16:creationId xmlns:a16="http://schemas.microsoft.com/office/drawing/2014/main" xmlns="" id="{7D9BF857-7910-734D-A217-5E3344220AA2}"/>
              </a:ext>
            </a:extLst>
          </p:cNvPr>
          <p:cNvSpPr txBox="1">
            <a:spLocks/>
          </p:cNvSpPr>
          <p:nvPr userDrawn="1"/>
        </p:nvSpPr>
        <p:spPr>
          <a:xfrm>
            <a:off x="11252200" y="6315075"/>
            <a:ext cx="406400" cy="365125"/>
          </a:xfrm>
          <a:prstGeom prst="rect">
            <a:avLst/>
          </a:prstGeom>
        </p:spPr>
        <p:txBody>
          <a:bodyPr/>
          <a:lstStyle>
            <a:defPPr>
              <a:defRPr lang="en-US"/>
            </a:defPPr>
            <a:lvl1pPr marL="0" algn="l" defTabSz="914400" rtl="0" eaLnBrk="1" latinLnBrk="0" hangingPunct="1">
              <a:defRPr sz="1000" kern="1200">
                <a:solidFill>
                  <a:schemeClr val="bg1"/>
                </a:solidFill>
                <a:latin typeface="Trade Gothic LT Pro" panose="020B0503040303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66609333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66" r:id="rId4"/>
    <p:sldLayoutId id="2147483654" r:id="rId5"/>
    <p:sldLayoutId id="2147483661" r:id="rId6"/>
    <p:sldLayoutId id="2147483677" r:id="rId7"/>
    <p:sldLayoutId id="2147483674" r:id="rId8"/>
    <p:sldLayoutId id="2147483665" r:id="rId9"/>
    <p:sldLayoutId id="2147483673" r:id="rId10"/>
    <p:sldLayoutId id="2147483662" r:id="rId11"/>
    <p:sldLayoutId id="2147483663" r:id="rId12"/>
    <p:sldLayoutId id="2147483664" r:id="rId13"/>
    <p:sldLayoutId id="2147483675" r:id="rId14"/>
    <p:sldLayoutId id="2147483676" r:id="rId15"/>
    <p:sldLayoutId id="2147483672" r:id="rId16"/>
    <p:sldLayoutId id="2147483667" r:id="rId17"/>
    <p:sldLayoutId id="2147483668" r:id="rId18"/>
  </p:sldLayoutIdLst>
  <p:hf hdr="0" ftr="0" dt="0"/>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36" userDrawn="1">
          <p15:clr>
            <a:srgbClr val="F26B43"/>
          </p15:clr>
        </p15:guide>
        <p15:guide id="4" orient="horz" pos="336" userDrawn="1">
          <p15:clr>
            <a:srgbClr val="F26B43"/>
          </p15:clr>
        </p15:guide>
        <p15:guide id="5" pos="7344" userDrawn="1">
          <p15:clr>
            <a:srgbClr val="F26B43"/>
          </p15:clr>
        </p15:guide>
        <p15:guide id="6" orient="horz" pos="39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3.xml"/><Relationship Id="rId5" Type="http://schemas.openxmlformats.org/officeDocument/2006/relationships/image" Target="../media/image22.jp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3.xml"/><Relationship Id="rId5" Type="http://schemas.openxmlformats.org/officeDocument/2006/relationships/image" Target="../media/image26.jpg"/><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xml"/><Relationship Id="rId5" Type="http://schemas.openxmlformats.org/officeDocument/2006/relationships/image" Target="../media/image34.jpg"/><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18.xml"/><Relationship Id="rId4" Type="http://schemas.openxmlformats.org/officeDocument/2006/relationships/image" Target="../media/image43.jpg"/></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8.xml"/><Relationship Id="rId5" Type="http://schemas.openxmlformats.org/officeDocument/2006/relationships/image" Target="../media/image47.jpg"/><Relationship Id="rId4" Type="http://schemas.openxmlformats.org/officeDocument/2006/relationships/image" Target="../media/image46.jpg"/></Relationships>
</file>

<file path=ppt/slides/_rels/slide2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18.xml"/><Relationship Id="rId4" Type="http://schemas.openxmlformats.org/officeDocument/2006/relationships/image" Target="../media/image56.jpg"/></Relationships>
</file>

<file path=ppt/slides/_rels/slide2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3.xml"/><Relationship Id="rId4" Type="http://schemas.openxmlformats.org/officeDocument/2006/relationships/image" Target="../media/image59.jpg"/></Relationships>
</file>

<file path=ppt/slides/_rels/slide2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18.xml"/><Relationship Id="rId4" Type="http://schemas.openxmlformats.org/officeDocument/2006/relationships/image" Target="../media/image66.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3.xml"/><Relationship Id="rId4" Type="http://schemas.openxmlformats.org/officeDocument/2006/relationships/image" Target="../media/image69.jpg"/></Relationships>
</file>

<file path=ppt/slides/_rels/slide3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3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jp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g"/><Relationship Id="rId1" Type="http://schemas.openxmlformats.org/officeDocument/2006/relationships/slideLayout" Target="../slideLayouts/slideLayout18.xml"/><Relationship Id="rId4" Type="http://schemas.openxmlformats.org/officeDocument/2006/relationships/image" Target="../media/image119.jpg"/></Relationships>
</file>

<file path=ppt/slides/_rels/slide55.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jpg"/><Relationship Id="rId1" Type="http://schemas.openxmlformats.org/officeDocument/2006/relationships/slideLayout" Target="../slideLayouts/slideLayout18.xml"/><Relationship Id="rId4" Type="http://schemas.openxmlformats.org/officeDocument/2006/relationships/image" Target="../media/image122.jpg"/></Relationships>
</file>

<file path=ppt/slides/_rels/slide56.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jpg"/><Relationship Id="rId1" Type="http://schemas.openxmlformats.org/officeDocument/2006/relationships/slideLayout" Target="../slideLayouts/slideLayout18.xml"/><Relationship Id="rId4" Type="http://schemas.openxmlformats.org/officeDocument/2006/relationships/image" Target="../media/image125.jpg"/></Relationships>
</file>

<file path=ppt/slides/_rels/slide57.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jpg"/><Relationship Id="rId1" Type="http://schemas.openxmlformats.org/officeDocument/2006/relationships/slideLayout" Target="../slideLayouts/slideLayout3.xml"/><Relationship Id="rId4" Type="http://schemas.openxmlformats.org/officeDocument/2006/relationships/image" Target="../media/image128.jpg"/></Relationships>
</file>

<file path=ppt/slides/_rels/slide58.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jpg"/><Relationship Id="rId1" Type="http://schemas.openxmlformats.org/officeDocument/2006/relationships/slideLayout" Target="../slideLayouts/slideLayout18.xml"/><Relationship Id="rId5" Type="http://schemas.openxmlformats.org/officeDocument/2006/relationships/image" Target="../media/image134.jpg"/><Relationship Id="rId4" Type="http://schemas.openxmlformats.org/officeDocument/2006/relationships/image" Target="../media/image13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35.jpg"/><Relationship Id="rId1" Type="http://schemas.openxmlformats.org/officeDocument/2006/relationships/slideLayout" Target="../slideLayouts/slideLayout18.xml"/><Relationship Id="rId4" Type="http://schemas.openxmlformats.org/officeDocument/2006/relationships/image" Target="../media/image137.jpg"/></Relationships>
</file>

<file path=ppt/slides/_rels/slide61.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25.jpg"/><Relationship Id="rId1" Type="http://schemas.openxmlformats.org/officeDocument/2006/relationships/slideLayout" Target="../slideLayouts/slideLayout18.xml"/><Relationship Id="rId5" Type="http://schemas.openxmlformats.org/officeDocument/2006/relationships/image" Target="../media/image124.jpg"/><Relationship Id="rId4" Type="http://schemas.openxmlformats.org/officeDocument/2006/relationships/image" Target="../media/image139.jpg"/></Relationships>
</file>

<file path=ppt/slides/_rels/slide62.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image" Target="../media/image140.jpg"/><Relationship Id="rId1" Type="http://schemas.openxmlformats.org/officeDocument/2006/relationships/slideLayout" Target="../slideLayouts/slideLayout18.xml"/><Relationship Id="rId4" Type="http://schemas.openxmlformats.org/officeDocument/2006/relationships/image" Target="../media/image142.jpg"/></Relationships>
</file>

<file path=ppt/slides/_rels/slide63.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image" Target="../media/image143.jpg"/><Relationship Id="rId1" Type="http://schemas.openxmlformats.org/officeDocument/2006/relationships/slideLayout" Target="../slideLayouts/slideLayout18.xml"/><Relationship Id="rId4" Type="http://schemas.openxmlformats.org/officeDocument/2006/relationships/image" Target="../media/image145.jpg"/></Relationships>
</file>

<file path=ppt/slides/_rels/slide64.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146.jp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image" Target="../media/image148.jpg"/><Relationship Id="rId1" Type="http://schemas.openxmlformats.org/officeDocument/2006/relationships/slideLayout" Target="../slideLayouts/slideLayout18.xml"/><Relationship Id="rId4" Type="http://schemas.openxmlformats.org/officeDocument/2006/relationships/image" Target="../media/image150.jpg"/></Relationships>
</file>

<file path=ppt/slides/_rels/slide66.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image" Target="../media/image151.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153.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image" Target="../media/image155.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image" Target="../media/image15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image" Target="../media/image159.jp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image" Target="../media/image161.jp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image" Target="../media/image163.jp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image" Target="../media/image165.jpg"/><Relationship Id="rId1" Type="http://schemas.openxmlformats.org/officeDocument/2006/relationships/slideLayout" Target="../slideLayouts/slideLayout18.xml"/><Relationship Id="rId4" Type="http://schemas.openxmlformats.org/officeDocument/2006/relationships/image" Target="../media/image167.jpg"/></Relationships>
</file>

<file path=ppt/slides/_rels/slide74.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image" Target="../media/image168.jp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image" Target="../media/image170.jp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73.jfif"/><Relationship Id="rId2" Type="http://schemas.openxmlformats.org/officeDocument/2006/relationships/image" Target="../media/image172.png"/><Relationship Id="rId1" Type="http://schemas.openxmlformats.org/officeDocument/2006/relationships/slideLayout" Target="../slideLayouts/slideLayout4.xml"/><Relationship Id="rId4" Type="http://schemas.openxmlformats.org/officeDocument/2006/relationships/image" Target="../media/image174.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2BE5BF-9922-45FB-8F3F-4446D40A051B}"/>
              </a:ext>
            </a:extLst>
          </p:cNvPr>
          <p:cNvSpPr>
            <a:spLocks noGrp="1"/>
          </p:cNvSpPr>
          <p:nvPr>
            <p:ph type="ctrTitle"/>
          </p:nvPr>
        </p:nvSpPr>
        <p:spPr>
          <a:xfrm>
            <a:off x="2790964" y="523598"/>
            <a:ext cx="6821480" cy="2760377"/>
          </a:xfrm>
          <a:effectLst>
            <a:glow rad="139700">
              <a:schemeClr val="accent3">
                <a:satMod val="175000"/>
                <a:alpha val="40000"/>
              </a:schemeClr>
            </a:glow>
          </a:effectLst>
        </p:spPr>
        <p:style>
          <a:lnRef idx="2">
            <a:schemeClr val="accent1"/>
          </a:lnRef>
          <a:fillRef idx="1">
            <a:schemeClr val="lt1"/>
          </a:fillRef>
          <a:effectRef idx="0">
            <a:schemeClr val="accent1"/>
          </a:effectRef>
          <a:fontRef idx="minor">
            <a:schemeClr val="dk1"/>
          </a:fontRef>
        </p:style>
        <p:txBody>
          <a:bodyPr/>
          <a:lstStyle/>
          <a:p>
            <a:pPr lvl="0" algn="ctr">
              <a:spcBef>
                <a:spcPts val="0"/>
              </a:spcBef>
              <a:buSzPts val="2400"/>
            </a:pPr>
            <a:r>
              <a:rPr lang="ar-IQ" sz="2400" dirty="0" smtClean="0">
                <a:solidFill>
                  <a:srgbClr val="FF0000"/>
                </a:solidFill>
              </a:rPr>
              <a:t/>
            </a:r>
            <a:br>
              <a:rPr lang="ar-IQ" sz="2400" dirty="0" smtClean="0">
                <a:solidFill>
                  <a:srgbClr val="FF0000"/>
                </a:solidFill>
              </a:rPr>
            </a:br>
            <a:r>
              <a:rPr lang="ar-IQ" sz="2400" dirty="0">
                <a:solidFill>
                  <a:srgbClr val="FF0000"/>
                </a:solidFill>
              </a:rPr>
              <a:t/>
            </a:r>
            <a:br>
              <a:rPr lang="ar-IQ" sz="2400" dirty="0">
                <a:solidFill>
                  <a:srgbClr val="FF0000"/>
                </a:solidFill>
              </a:rPr>
            </a:br>
            <a:r>
              <a:rPr lang="ar-IQ" sz="3600" dirty="0">
                <a:solidFill>
                  <a:srgbClr val="FF0000"/>
                </a:solidFill>
                <a:latin typeface="Arial" panose="020B0604020202020204" pitchFamily="34" charset="0"/>
                <a:cs typeface="Arial" panose="020B0604020202020204" pitchFamily="34" charset="0"/>
              </a:rPr>
              <a:t/>
            </a:r>
            <a:br>
              <a:rPr lang="ar-IQ" sz="3600" dirty="0">
                <a:solidFill>
                  <a:srgbClr val="FF0000"/>
                </a:solidFill>
                <a:latin typeface="Arial" panose="020B0604020202020204" pitchFamily="34" charset="0"/>
                <a:cs typeface="Arial" panose="020B0604020202020204" pitchFamily="34" charset="0"/>
              </a:rPr>
            </a:br>
            <a:r>
              <a:rPr lang="ar-IQ" sz="3600" dirty="0" smtClean="0">
                <a:solidFill>
                  <a:srgbClr val="FF0000"/>
                </a:solidFill>
                <a:effectLst>
                  <a:glow rad="63500">
                    <a:schemeClr val="accent6">
                      <a:satMod val="175000"/>
                      <a:alpha val="40000"/>
                    </a:schemeClr>
                  </a:glow>
                </a:effectLst>
                <a:latin typeface="Arial" panose="020B0604020202020204" pitchFamily="34" charset="0"/>
                <a:cs typeface="Arial" panose="020B0604020202020204" pitchFamily="34" charset="0"/>
              </a:rPr>
              <a:t>التقرير </a:t>
            </a:r>
            <a:r>
              <a:rPr lang="ar-IQ" sz="3600" dirty="0">
                <a:solidFill>
                  <a:srgbClr val="FF0000"/>
                </a:solidFill>
                <a:effectLst>
                  <a:glow rad="63500">
                    <a:schemeClr val="accent6">
                      <a:satMod val="175000"/>
                      <a:alpha val="40000"/>
                    </a:schemeClr>
                  </a:glow>
                </a:effectLst>
                <a:latin typeface="Arial" panose="020B0604020202020204" pitchFamily="34" charset="0"/>
                <a:cs typeface="Arial" panose="020B0604020202020204" pitchFamily="34" charset="0"/>
              </a:rPr>
              <a:t>الشامل </a:t>
            </a:r>
            <a:r>
              <a:rPr lang="ar-IQ" sz="3600" dirty="0" smtClean="0">
                <a:solidFill>
                  <a:srgbClr val="FF0000"/>
                </a:solidFill>
                <a:effectLst>
                  <a:glow rad="63500">
                    <a:schemeClr val="accent6">
                      <a:satMod val="175000"/>
                      <a:alpha val="40000"/>
                    </a:schemeClr>
                  </a:glow>
                </a:effectLst>
                <a:latin typeface="Arial" panose="020B0604020202020204" pitchFamily="34" charset="0"/>
                <a:cs typeface="Arial" panose="020B0604020202020204" pitchFamily="34" charset="0"/>
              </a:rPr>
              <a:t>لنشاطات </a:t>
            </a:r>
            <a:r>
              <a:rPr lang="ar-IQ" sz="3600" dirty="0">
                <a:solidFill>
                  <a:srgbClr val="FF0000"/>
                </a:solidFill>
                <a:effectLst>
                  <a:glow rad="63500">
                    <a:schemeClr val="accent6">
                      <a:satMod val="175000"/>
                      <a:alpha val="40000"/>
                    </a:schemeClr>
                  </a:glow>
                </a:effectLst>
                <a:latin typeface="Arial" panose="020B0604020202020204" pitchFamily="34" charset="0"/>
                <a:cs typeface="Arial" panose="020B0604020202020204" pitchFamily="34" charset="0"/>
              </a:rPr>
              <a:t/>
            </a:r>
            <a:br>
              <a:rPr lang="ar-IQ" sz="3600" dirty="0">
                <a:solidFill>
                  <a:srgbClr val="FF0000"/>
                </a:solidFill>
                <a:effectLst>
                  <a:glow rad="63500">
                    <a:schemeClr val="accent6">
                      <a:satMod val="175000"/>
                      <a:alpha val="40000"/>
                    </a:schemeClr>
                  </a:glow>
                </a:effectLst>
                <a:latin typeface="Arial" panose="020B0604020202020204" pitchFamily="34" charset="0"/>
                <a:cs typeface="Arial" panose="020B0604020202020204" pitchFamily="34" charset="0"/>
              </a:rPr>
            </a:br>
            <a:r>
              <a:rPr lang="ar-IQ" sz="3600" dirty="0">
                <a:solidFill>
                  <a:srgbClr val="FF0000"/>
                </a:solidFill>
                <a:effectLst>
                  <a:glow rad="63500">
                    <a:schemeClr val="accent6">
                      <a:satMod val="175000"/>
                      <a:alpha val="40000"/>
                    </a:schemeClr>
                  </a:glow>
                </a:effectLst>
                <a:latin typeface="Arial" panose="020B0604020202020204" pitchFamily="34" charset="0"/>
                <a:cs typeface="Arial" panose="020B0604020202020204" pitchFamily="34" charset="0"/>
              </a:rPr>
              <a:t>وحدة ابن سينا للتعليم </a:t>
            </a:r>
            <a:r>
              <a:rPr lang="ar-IQ" sz="3600" dirty="0" smtClean="0">
                <a:solidFill>
                  <a:srgbClr val="FF0000"/>
                </a:solidFill>
                <a:effectLst>
                  <a:glow rad="63500">
                    <a:schemeClr val="accent6">
                      <a:satMod val="175000"/>
                      <a:alpha val="40000"/>
                    </a:schemeClr>
                  </a:glow>
                </a:effectLst>
                <a:latin typeface="Arial" panose="020B0604020202020204" pitchFamily="34" charset="0"/>
                <a:cs typeface="Arial" panose="020B0604020202020204" pitchFamily="34" charset="0"/>
              </a:rPr>
              <a:t>الالكتروني</a:t>
            </a:r>
            <a:br>
              <a:rPr lang="ar-IQ" sz="3600" dirty="0" smtClean="0">
                <a:solidFill>
                  <a:srgbClr val="FF0000"/>
                </a:solidFill>
                <a:effectLst>
                  <a:glow rad="63500">
                    <a:schemeClr val="accent6">
                      <a:satMod val="175000"/>
                      <a:alpha val="40000"/>
                    </a:schemeClr>
                  </a:glow>
                </a:effectLst>
                <a:latin typeface="Arial" panose="020B0604020202020204" pitchFamily="34" charset="0"/>
                <a:cs typeface="Arial" panose="020B0604020202020204" pitchFamily="34" charset="0"/>
              </a:rPr>
            </a:br>
            <a:r>
              <a:rPr lang="ar-IQ" sz="3600" dirty="0" smtClean="0">
                <a:solidFill>
                  <a:srgbClr val="FF0000"/>
                </a:solidFill>
                <a:effectLst>
                  <a:glow rad="63500">
                    <a:schemeClr val="accent6">
                      <a:satMod val="175000"/>
                      <a:alpha val="40000"/>
                    </a:schemeClr>
                  </a:glow>
                </a:effectLst>
                <a:latin typeface="Arial" panose="020B0604020202020204" pitchFamily="34" charset="0"/>
                <a:cs typeface="Arial" panose="020B0604020202020204" pitchFamily="34" charset="0"/>
              </a:rPr>
              <a:t> كلية التربية للبنات /جامعة بغداد</a:t>
            </a:r>
            <a:r>
              <a:rPr lang="ar-IQ" sz="3600" dirty="0">
                <a:solidFill>
                  <a:srgbClr val="FF0000"/>
                </a:solidFill>
                <a:effectLst>
                  <a:glow rad="63500">
                    <a:schemeClr val="accent6">
                      <a:satMod val="175000"/>
                      <a:alpha val="40000"/>
                    </a:schemeClr>
                  </a:glow>
                </a:effectLst>
                <a:latin typeface="Arial" panose="020B0604020202020204" pitchFamily="34" charset="0"/>
                <a:cs typeface="Arial" panose="020B0604020202020204" pitchFamily="34" charset="0"/>
              </a:rPr>
              <a:t/>
            </a:r>
            <a:br>
              <a:rPr lang="ar-IQ" sz="3600" dirty="0">
                <a:solidFill>
                  <a:srgbClr val="FF0000"/>
                </a:solidFill>
                <a:effectLst>
                  <a:glow rad="63500">
                    <a:schemeClr val="accent6">
                      <a:satMod val="175000"/>
                      <a:alpha val="40000"/>
                    </a:schemeClr>
                  </a:glow>
                </a:effectLst>
                <a:latin typeface="Arial" panose="020B0604020202020204" pitchFamily="34" charset="0"/>
                <a:cs typeface="Arial" panose="020B0604020202020204" pitchFamily="34" charset="0"/>
              </a:rPr>
            </a:br>
            <a:r>
              <a:rPr lang="ar-IQ" sz="3600" dirty="0" smtClean="0">
                <a:solidFill>
                  <a:srgbClr val="FF0000"/>
                </a:solidFill>
                <a:effectLst>
                  <a:glow rad="63500">
                    <a:schemeClr val="accent6">
                      <a:satMod val="175000"/>
                      <a:alpha val="40000"/>
                    </a:schemeClr>
                  </a:glow>
                </a:effectLst>
                <a:latin typeface="Arial" panose="020B0604020202020204" pitchFamily="34" charset="0"/>
                <a:cs typeface="Arial" panose="020B0604020202020204" pitchFamily="34" charset="0"/>
              </a:rPr>
              <a:t>العام الدراسي</a:t>
            </a:r>
            <a:r>
              <a:rPr lang="ar-IQ" sz="3200" dirty="0" smtClean="0">
                <a:solidFill>
                  <a:srgbClr val="FF0000"/>
                </a:solidFill>
                <a:effectLst>
                  <a:glow rad="63500">
                    <a:schemeClr val="accent6">
                      <a:satMod val="175000"/>
                      <a:alpha val="40000"/>
                    </a:schemeClr>
                  </a:glow>
                </a:effectLst>
                <a:latin typeface="Arial" panose="020B0604020202020204" pitchFamily="34" charset="0"/>
                <a:cs typeface="Arial" panose="020B0604020202020204" pitchFamily="34" charset="0"/>
              </a:rPr>
              <a:t>2021/2020</a:t>
            </a:r>
            <a:r>
              <a:rPr lang="ar-IQ" sz="3600" dirty="0">
                <a:solidFill>
                  <a:srgbClr val="00B050"/>
                </a:solidFill>
                <a:latin typeface="Arial" panose="020B0604020202020204" pitchFamily="34" charset="0"/>
                <a:cs typeface="Arial" panose="020B0604020202020204" pitchFamily="34" charset="0"/>
              </a:rPr>
              <a:t/>
            </a:r>
            <a:br>
              <a:rPr lang="ar-IQ" sz="3600" dirty="0">
                <a:solidFill>
                  <a:srgbClr val="00B050"/>
                </a:solidFill>
                <a:latin typeface="Arial" panose="020B0604020202020204" pitchFamily="34" charset="0"/>
                <a:cs typeface="Arial" panose="020B0604020202020204" pitchFamily="34" charset="0"/>
              </a:rPr>
            </a:br>
            <a:endParaRPr lang="en-US" sz="3600" dirty="0">
              <a:solidFill>
                <a:srgbClr val="00B050"/>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xmlns="" id="{0D537F64-4C96-4AA8-BB21-E8053A3186DD}"/>
              </a:ext>
            </a:extLst>
          </p:cNvPr>
          <p:cNvSpPr>
            <a:spLocks noGrp="1"/>
          </p:cNvSpPr>
          <p:nvPr>
            <p:ph type="subTitle" idx="1"/>
          </p:nvPr>
        </p:nvSpPr>
        <p:spPr>
          <a:xfrm>
            <a:off x="1978884" y="3578942"/>
            <a:ext cx="8861554" cy="3017115"/>
          </a:xfrm>
          <a:effectLst>
            <a:glow rad="228600">
              <a:schemeClr val="accent2">
                <a:satMod val="175000"/>
                <a:alpha val="40000"/>
              </a:schemeClr>
            </a:glow>
          </a:effectLst>
        </p:spPr>
        <p:style>
          <a:lnRef idx="2">
            <a:schemeClr val="accent1"/>
          </a:lnRef>
          <a:fillRef idx="1">
            <a:schemeClr val="lt1"/>
          </a:fillRef>
          <a:effectRef idx="0">
            <a:schemeClr val="accent1"/>
          </a:effectRef>
          <a:fontRef idx="minor">
            <a:schemeClr val="dk1"/>
          </a:fontRef>
        </p:style>
        <p:txBody>
          <a:bodyPr>
            <a:normAutofit fontScale="25000" lnSpcReduction="20000"/>
          </a:bodyPr>
          <a:lstStyle/>
          <a:p>
            <a:pPr algn="ctr"/>
            <a:endParaRPr lang="ar-IQ" sz="9600" b="1" dirty="0" smtClean="0">
              <a:solidFill>
                <a:srgbClr val="002060"/>
              </a:solidFill>
              <a:latin typeface="Arial Black" panose="020B0A04020102020204" pitchFamily="34" charset="0"/>
            </a:endParaRPr>
          </a:p>
          <a:p>
            <a:pPr algn="ctr"/>
            <a:r>
              <a:rPr lang="ar-IQ" sz="11200" b="1" dirty="0">
                <a:solidFill>
                  <a:srgbClr val="002060"/>
                </a:solidFill>
                <a:effectLst>
                  <a:glow rad="63500">
                    <a:schemeClr val="accent2">
                      <a:satMod val="175000"/>
                      <a:alpha val="40000"/>
                    </a:schemeClr>
                  </a:glow>
                </a:effectLst>
                <a:latin typeface="Arial Black" panose="020B0A04020102020204" pitchFamily="34" charset="0"/>
              </a:rPr>
              <a:t/>
            </a:r>
            <a:br>
              <a:rPr lang="ar-IQ" sz="11200" b="1" dirty="0">
                <a:solidFill>
                  <a:srgbClr val="002060"/>
                </a:solidFill>
                <a:effectLst>
                  <a:glow rad="63500">
                    <a:schemeClr val="accent2">
                      <a:satMod val="175000"/>
                      <a:alpha val="40000"/>
                    </a:schemeClr>
                  </a:glow>
                </a:effectLst>
                <a:latin typeface="Arial Black" panose="020B0A04020102020204" pitchFamily="34" charset="0"/>
              </a:rPr>
            </a:br>
            <a:r>
              <a:rPr lang="ar-IQ" sz="11200" b="1" dirty="0">
                <a:solidFill>
                  <a:srgbClr val="002060"/>
                </a:solidFill>
                <a:effectLst>
                  <a:glow rad="63500">
                    <a:schemeClr val="accent6">
                      <a:satMod val="175000"/>
                      <a:alpha val="40000"/>
                    </a:schemeClr>
                  </a:glow>
                </a:effectLst>
                <a:latin typeface="Arial Black" panose="020B0A04020102020204" pitchFamily="34" charset="0"/>
              </a:rPr>
              <a:t>مراجعة وتدقيق </a:t>
            </a:r>
            <a:br>
              <a:rPr lang="ar-IQ" sz="11200" b="1" dirty="0">
                <a:solidFill>
                  <a:srgbClr val="002060"/>
                </a:solidFill>
                <a:effectLst>
                  <a:glow rad="63500">
                    <a:schemeClr val="accent6">
                      <a:satMod val="175000"/>
                      <a:alpha val="40000"/>
                    </a:schemeClr>
                  </a:glow>
                </a:effectLst>
                <a:latin typeface="Arial Black" panose="020B0A04020102020204" pitchFamily="34" charset="0"/>
              </a:rPr>
            </a:br>
            <a:r>
              <a:rPr lang="ar-IQ" sz="11200" b="1" dirty="0">
                <a:solidFill>
                  <a:srgbClr val="002060"/>
                </a:solidFill>
                <a:effectLst>
                  <a:glow rad="63500">
                    <a:schemeClr val="accent6">
                      <a:satMod val="175000"/>
                      <a:alpha val="40000"/>
                    </a:schemeClr>
                  </a:glow>
                </a:effectLst>
                <a:latin typeface="Arial Black" panose="020B0A04020102020204" pitchFamily="34" charset="0"/>
              </a:rPr>
              <a:t>معاون العميد للشؤون العلمية والدراسات العليا </a:t>
            </a:r>
            <a:br>
              <a:rPr lang="ar-IQ" sz="11200" b="1" dirty="0">
                <a:solidFill>
                  <a:srgbClr val="002060"/>
                </a:solidFill>
                <a:effectLst>
                  <a:glow rad="63500">
                    <a:schemeClr val="accent6">
                      <a:satMod val="175000"/>
                      <a:alpha val="40000"/>
                    </a:schemeClr>
                  </a:glow>
                </a:effectLst>
                <a:latin typeface="Arial Black" panose="020B0A04020102020204" pitchFamily="34" charset="0"/>
              </a:rPr>
            </a:br>
            <a:r>
              <a:rPr lang="ar-IQ" sz="11200" b="1" dirty="0">
                <a:solidFill>
                  <a:srgbClr val="002060"/>
                </a:solidFill>
                <a:effectLst>
                  <a:glow rad="63500">
                    <a:schemeClr val="accent6">
                      <a:satMod val="175000"/>
                      <a:alpha val="40000"/>
                    </a:schemeClr>
                  </a:glow>
                </a:effectLst>
                <a:latin typeface="Arial Black" panose="020B0A04020102020204" pitchFamily="34" charset="0"/>
              </a:rPr>
              <a:t>أ.م.د.</a:t>
            </a:r>
            <a:r>
              <a:rPr lang="en-US" sz="11200" b="1" dirty="0">
                <a:solidFill>
                  <a:srgbClr val="002060"/>
                </a:solidFill>
                <a:effectLst>
                  <a:glow rad="63500">
                    <a:schemeClr val="accent6">
                      <a:satMod val="175000"/>
                      <a:alpha val="40000"/>
                    </a:schemeClr>
                  </a:glow>
                </a:effectLst>
                <a:latin typeface="Arial Black" panose="020B0A04020102020204" pitchFamily="34" charset="0"/>
              </a:rPr>
              <a:t> </a:t>
            </a:r>
            <a:r>
              <a:rPr lang="ar-IQ" sz="11200" b="1" dirty="0">
                <a:solidFill>
                  <a:srgbClr val="002060"/>
                </a:solidFill>
                <a:effectLst>
                  <a:glow rad="63500">
                    <a:schemeClr val="accent6">
                      <a:satMod val="175000"/>
                      <a:alpha val="40000"/>
                    </a:schemeClr>
                  </a:glow>
                </a:effectLst>
                <a:latin typeface="Arial Black" panose="020B0A04020102020204" pitchFamily="34" charset="0"/>
              </a:rPr>
              <a:t>عفاف بديع جميل </a:t>
            </a:r>
            <a:br>
              <a:rPr lang="ar-IQ" sz="11200" b="1" dirty="0">
                <a:solidFill>
                  <a:srgbClr val="002060"/>
                </a:solidFill>
                <a:effectLst>
                  <a:glow rad="63500">
                    <a:schemeClr val="accent6">
                      <a:satMod val="175000"/>
                      <a:alpha val="40000"/>
                    </a:schemeClr>
                  </a:glow>
                </a:effectLst>
                <a:latin typeface="Arial Black" panose="020B0A04020102020204" pitchFamily="34" charset="0"/>
              </a:rPr>
            </a:br>
            <a:r>
              <a:rPr lang="ar-IQ" sz="11200" b="1" dirty="0">
                <a:solidFill>
                  <a:srgbClr val="002060"/>
                </a:solidFill>
                <a:effectLst>
                  <a:glow rad="63500">
                    <a:schemeClr val="accent6">
                      <a:satMod val="175000"/>
                      <a:alpha val="40000"/>
                    </a:schemeClr>
                  </a:glow>
                </a:effectLst>
                <a:latin typeface="Arial Black" panose="020B0A04020102020204" pitchFamily="34" charset="0"/>
              </a:rPr>
              <a:t>اعداد وتنضيد </a:t>
            </a:r>
          </a:p>
          <a:p>
            <a:pPr algn="ctr"/>
            <a:r>
              <a:rPr lang="ar-IQ" sz="11200" b="1" dirty="0">
                <a:solidFill>
                  <a:srgbClr val="002060"/>
                </a:solidFill>
                <a:effectLst>
                  <a:glow rad="63500">
                    <a:schemeClr val="accent6">
                      <a:satMod val="175000"/>
                      <a:alpha val="40000"/>
                    </a:schemeClr>
                  </a:glow>
                </a:effectLst>
                <a:latin typeface="Arial Black" panose="020B0A04020102020204" pitchFamily="34" charset="0"/>
              </a:rPr>
              <a:t>مسؤول </a:t>
            </a:r>
            <a:r>
              <a:rPr lang="ar-IQ" sz="11200" b="1" dirty="0" smtClean="0">
                <a:solidFill>
                  <a:srgbClr val="002060"/>
                </a:solidFill>
                <a:effectLst>
                  <a:glow rad="63500">
                    <a:schemeClr val="accent6">
                      <a:satMod val="175000"/>
                      <a:alpha val="40000"/>
                    </a:schemeClr>
                  </a:glow>
                </a:effectLst>
                <a:latin typeface="Arial Black" panose="020B0A04020102020204" pitchFamily="34" charset="0"/>
              </a:rPr>
              <a:t>وحدة ابن </a:t>
            </a:r>
            <a:r>
              <a:rPr lang="ar-IQ" sz="11200" b="1" dirty="0">
                <a:solidFill>
                  <a:srgbClr val="002060"/>
                </a:solidFill>
                <a:effectLst>
                  <a:glow rad="63500">
                    <a:schemeClr val="accent6">
                      <a:satMod val="175000"/>
                      <a:alpha val="40000"/>
                    </a:schemeClr>
                  </a:glow>
                </a:effectLst>
                <a:latin typeface="Arial Black" panose="020B0A04020102020204" pitchFamily="34" charset="0"/>
              </a:rPr>
              <a:t>سينا للتعليم الالكتروني </a:t>
            </a:r>
            <a:br>
              <a:rPr lang="ar-IQ" sz="11200" b="1" dirty="0">
                <a:solidFill>
                  <a:srgbClr val="002060"/>
                </a:solidFill>
                <a:effectLst>
                  <a:glow rad="63500">
                    <a:schemeClr val="accent6">
                      <a:satMod val="175000"/>
                      <a:alpha val="40000"/>
                    </a:schemeClr>
                  </a:glow>
                </a:effectLst>
                <a:latin typeface="Arial Black" panose="020B0A04020102020204" pitchFamily="34" charset="0"/>
              </a:rPr>
            </a:br>
            <a:r>
              <a:rPr lang="ar-IQ" sz="11200" b="1" dirty="0">
                <a:solidFill>
                  <a:srgbClr val="002060"/>
                </a:solidFill>
                <a:effectLst>
                  <a:glow rad="63500">
                    <a:schemeClr val="accent6">
                      <a:satMod val="175000"/>
                      <a:alpha val="40000"/>
                    </a:schemeClr>
                  </a:glow>
                </a:effectLst>
                <a:latin typeface="Arial Black" panose="020B0A04020102020204" pitchFamily="34" charset="0"/>
              </a:rPr>
              <a:t>أ.م.</a:t>
            </a:r>
            <a:r>
              <a:rPr lang="en-US" sz="11200" b="1" dirty="0">
                <a:solidFill>
                  <a:srgbClr val="002060"/>
                </a:solidFill>
                <a:effectLst>
                  <a:glow rad="63500">
                    <a:schemeClr val="accent6">
                      <a:satMod val="175000"/>
                      <a:alpha val="40000"/>
                    </a:schemeClr>
                  </a:glow>
                </a:effectLst>
                <a:latin typeface="Arial Black" panose="020B0A04020102020204" pitchFamily="34" charset="0"/>
              </a:rPr>
              <a:t> </a:t>
            </a:r>
            <a:r>
              <a:rPr lang="ar-IQ" sz="11200" b="1" dirty="0">
                <a:solidFill>
                  <a:srgbClr val="002060"/>
                </a:solidFill>
                <a:effectLst>
                  <a:glow rad="63500">
                    <a:schemeClr val="accent6">
                      <a:satMod val="175000"/>
                      <a:alpha val="40000"/>
                    </a:schemeClr>
                  </a:glow>
                </a:effectLst>
                <a:latin typeface="Arial Black" panose="020B0A04020102020204" pitchFamily="34" charset="0"/>
              </a:rPr>
              <a:t>نادية حسين منخي </a:t>
            </a:r>
            <a:r>
              <a:rPr lang="ar-IQ" sz="11200" b="1" dirty="0">
                <a:solidFill>
                  <a:srgbClr val="FF0000"/>
                </a:solidFill>
                <a:effectLst>
                  <a:glow rad="63500">
                    <a:schemeClr val="accent6">
                      <a:satMod val="175000"/>
                      <a:alpha val="40000"/>
                    </a:schemeClr>
                  </a:glow>
                </a:effectLst>
              </a:rPr>
              <a:t/>
            </a:r>
            <a:br>
              <a:rPr lang="ar-IQ" sz="11200" b="1" dirty="0">
                <a:solidFill>
                  <a:srgbClr val="FF0000"/>
                </a:solidFill>
                <a:effectLst>
                  <a:glow rad="63500">
                    <a:schemeClr val="accent6">
                      <a:satMod val="175000"/>
                      <a:alpha val="40000"/>
                    </a:schemeClr>
                  </a:glow>
                </a:effectLst>
              </a:rPr>
            </a:br>
            <a:endParaRPr lang="en-US" sz="11200" b="1" dirty="0">
              <a:solidFill>
                <a:srgbClr val="FF0000"/>
              </a:solidFill>
              <a:effectLst>
                <a:glow rad="63500">
                  <a:schemeClr val="accent6">
                    <a:satMod val="175000"/>
                    <a:alpha val="40000"/>
                  </a:schemeClr>
                </a:glow>
              </a:effectLst>
            </a:endParaRPr>
          </a:p>
          <a:p>
            <a:pPr algn="ctr"/>
            <a:endParaRPr lang="en-US" sz="9600" dirty="0">
              <a:solidFill>
                <a:srgbClr val="FFFF00"/>
              </a:solidFill>
            </a:endParaRPr>
          </a:p>
        </p:txBody>
      </p:sp>
      <p:pic>
        <p:nvPicPr>
          <p:cNvPr id="5" name="Google Shape;123;p15" descr="6CCEC632-B9E7-4F50-938C-8361A6456B1F.PNG"/>
          <p:cNvPicPr preferRelativeResize="0"/>
          <p:nvPr/>
        </p:nvPicPr>
        <p:blipFill rotWithShape="1">
          <a:blip r:embed="rId2">
            <a:alphaModFix/>
          </a:blip>
          <a:srcRect/>
          <a:stretch/>
        </p:blipFill>
        <p:spPr>
          <a:xfrm>
            <a:off x="-98476" y="-177200"/>
            <a:ext cx="1950425" cy="1832380"/>
          </a:xfrm>
          <a:prstGeom prst="rect">
            <a:avLst/>
          </a:prstGeom>
          <a:noFill/>
          <a:ln>
            <a:noFill/>
          </a:ln>
        </p:spPr>
      </p:pic>
      <p:pic>
        <p:nvPicPr>
          <p:cNvPr id="6" name="Google Shape;125;p15"/>
          <p:cNvPicPr preferRelativeResize="0"/>
          <p:nvPr/>
        </p:nvPicPr>
        <p:blipFill rotWithShape="1">
          <a:blip r:embed="rId3">
            <a:alphaModFix/>
          </a:blip>
          <a:srcRect b="-1549"/>
          <a:stretch/>
        </p:blipFill>
        <p:spPr>
          <a:xfrm>
            <a:off x="10470776" y="89647"/>
            <a:ext cx="1550894" cy="1452283"/>
          </a:xfrm>
          <a:prstGeom prst="ellipse">
            <a:avLst/>
          </a:prstGeom>
          <a:noFill/>
          <a:ln>
            <a:noFill/>
          </a:ln>
        </p:spPr>
      </p:pic>
    </p:spTree>
    <p:extLst>
      <p:ext uri="{BB962C8B-B14F-4D97-AF65-F5344CB8AC3E}">
        <p14:creationId xmlns:p14="http://schemas.microsoft.com/office/powerpoint/2010/main" val="3946934594"/>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subTitle" idx="1"/>
          </p:nvPr>
        </p:nvSpPr>
        <p:spPr/>
        <p:txBody>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10</a:t>
            </a:fld>
            <a:endParaRPr lang="en-US" dirty="0">
              <a:solidFill>
                <a:srgbClr val="FFFFFF"/>
              </a:solidFill>
            </a:endParaRPr>
          </a:p>
        </p:txBody>
      </p:sp>
      <p:sp>
        <p:nvSpPr>
          <p:cNvPr id="6" name="Title 1"/>
          <p:cNvSpPr txBox="1">
            <a:spLocks/>
          </p:cNvSpPr>
          <p:nvPr/>
        </p:nvSpPr>
        <p:spPr>
          <a:xfrm>
            <a:off x="1111624" y="353401"/>
            <a:ext cx="9852211" cy="766031"/>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defTabSz="914400" rtl="0">
              <a:spcBef>
                <a:spcPts val="0"/>
              </a:spcBef>
              <a:buClr>
                <a:srgbClr val="000000"/>
              </a:buClr>
            </a:pPr>
            <a:r>
              <a:rPr lang="ar-IQ" sz="3200" b="1" kern="0"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sym typeface="Arial"/>
              </a:rPr>
              <a:t>متابعة منصة غرفة المتابعة الالكترونية للفريق الجامعي التعليم الالكتروني </a:t>
            </a:r>
            <a:endParaRPr lang="ar-IQ" sz="3200" b="1" kern="0"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sym typeface="Arial"/>
            </a:endParaRPr>
          </a:p>
        </p:txBody>
      </p:sp>
      <p:sp>
        <p:nvSpPr>
          <p:cNvPr id="7" name="Text Placeholder 2"/>
          <p:cNvSpPr txBox="1">
            <a:spLocks/>
          </p:cNvSpPr>
          <p:nvPr/>
        </p:nvSpPr>
        <p:spPr>
          <a:xfrm>
            <a:off x="628923" y="1612491"/>
            <a:ext cx="10943302" cy="49227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8443" y="2621598"/>
            <a:ext cx="3240704" cy="2904565"/>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047" y="2186442"/>
            <a:ext cx="2578809" cy="1662155"/>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6775" y="2186442"/>
            <a:ext cx="2837060" cy="1662155"/>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7449" y="4206590"/>
            <a:ext cx="2686386" cy="2014789"/>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1047" y="4132371"/>
            <a:ext cx="2695183" cy="20566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131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1"/>
          </p:nvPr>
        </p:nvSpPr>
        <p:spPr/>
        <p:txBody>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12"/>
          </p:nvPr>
        </p:nvSpPr>
        <p:spPr/>
        <p:txBody>
          <a:bodyPr/>
          <a:lstStyle/>
          <a:p>
            <a:fld id="{C263D6C4-4840-40CC-AC84-17E24B3B7BDE}" type="slidenum">
              <a:rPr lang="en-US" smtClean="0">
                <a:solidFill>
                  <a:srgbClr val="FFFFFF"/>
                </a:solidFill>
              </a:rPr>
              <a:pPr/>
              <a:t>11</a:t>
            </a:fld>
            <a:endParaRPr lang="en-US" dirty="0">
              <a:solidFill>
                <a:srgbClr val="FFFFFF"/>
              </a:solidFill>
            </a:endParaRPr>
          </a:p>
        </p:txBody>
      </p:sp>
      <p:sp>
        <p:nvSpPr>
          <p:cNvPr id="6" name="Title 1"/>
          <p:cNvSpPr txBox="1">
            <a:spLocks/>
          </p:cNvSpPr>
          <p:nvPr/>
        </p:nvSpPr>
        <p:spPr>
          <a:xfrm>
            <a:off x="868082" y="351718"/>
            <a:ext cx="10587318" cy="919587"/>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algn="ctr"/>
            <a:r>
              <a:rPr lang="ar-IQ" sz="3200" b="1" dirty="0">
                <a:ln w="0"/>
                <a:solidFill>
                  <a:srgbClr val="FF0000"/>
                </a:solidFill>
                <a:effectLst>
                  <a:glow rad="63500">
                    <a:schemeClr val="accent6">
                      <a:satMod val="175000"/>
                      <a:alpha val="40000"/>
                    </a:schemeClr>
                  </a:glow>
                  <a:outerShdw blurRad="38100" dist="25400" dir="5400000" algn="ctr" rotWithShape="0">
                    <a:srgbClr val="6E747A">
                      <a:alpha val="43000"/>
                    </a:srgbClr>
                  </a:outerShdw>
                </a:effectLst>
              </a:rPr>
              <a:t>متابعة </a:t>
            </a:r>
            <a:r>
              <a:rPr lang="ar-IQ" sz="3200" b="1" dirty="0" smtClean="0">
                <a:ln w="0"/>
                <a:solidFill>
                  <a:srgbClr val="FF0000"/>
                </a:solidFill>
                <a:effectLst>
                  <a:glow rad="63500">
                    <a:schemeClr val="accent6">
                      <a:satMod val="175000"/>
                      <a:alpha val="40000"/>
                    </a:schemeClr>
                  </a:glow>
                  <a:outerShdw blurRad="38100" dist="25400" dir="5400000" algn="ctr" rotWithShape="0">
                    <a:srgbClr val="6E747A">
                      <a:alpha val="43000"/>
                    </a:srgbClr>
                  </a:outerShdw>
                </a:effectLst>
              </a:rPr>
              <a:t>منصة غرفة المتابعة الالكترونية المركزية الصفوف الالكترونية</a:t>
            </a:r>
            <a:endParaRPr lang="ar-IQ" sz="3200" b="1" dirty="0">
              <a:ln w="0"/>
              <a:solidFill>
                <a:srgbClr val="FF0000"/>
              </a:solidFill>
              <a:effectLst>
                <a:glow rad="63500">
                  <a:schemeClr val="accent6">
                    <a:satMod val="175000"/>
                    <a:alpha val="40000"/>
                  </a:schemeClr>
                </a:glow>
                <a:outerShdw blurRad="38100" dist="25400" dir="5400000" algn="ctr" rotWithShape="0">
                  <a:srgbClr val="6E747A">
                    <a:alpha val="43000"/>
                  </a:srgbClr>
                </a:outerShdw>
              </a:effectLst>
            </a:endParaRPr>
          </a:p>
        </p:txBody>
      </p:sp>
      <p:sp>
        <p:nvSpPr>
          <p:cNvPr id="7" name="Text Placeholder 2"/>
          <p:cNvSpPr txBox="1">
            <a:spLocks/>
          </p:cNvSpPr>
          <p:nvPr/>
        </p:nvSpPr>
        <p:spPr>
          <a:xfrm>
            <a:off x="648929" y="1512683"/>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8" name="Picture Placeholder 2"/>
          <p:cNvPicPr>
            <a:picLocks noChangeAspect="1"/>
          </p:cNvPicPr>
          <p:nvPr/>
        </p:nvPicPr>
        <p:blipFill rotWithShape="1">
          <a:blip r:embed="rId2">
            <a:extLst>
              <a:ext uri="{28A0092B-C50C-407E-A947-70E740481C1C}">
                <a14:useLocalDpi xmlns:a14="http://schemas.microsoft.com/office/drawing/2010/main" val="0"/>
              </a:ext>
            </a:extLst>
          </a:blip>
          <a:srcRect t="4784" b="10713"/>
          <a:stretch/>
        </p:blipFill>
        <p:spPr>
          <a:xfrm>
            <a:off x="6516545" y="2259106"/>
            <a:ext cx="4356646" cy="37778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Placeholder 2"/>
          <p:cNvPicPr>
            <a:picLocks noChangeAspect="1"/>
          </p:cNvPicPr>
          <p:nvPr/>
        </p:nvPicPr>
        <p:blipFill rotWithShape="1">
          <a:blip r:embed="rId3">
            <a:extLst>
              <a:ext uri="{28A0092B-C50C-407E-A947-70E740481C1C}">
                <a14:useLocalDpi xmlns:a14="http://schemas.microsoft.com/office/drawing/2010/main" val="0"/>
              </a:ext>
            </a:extLst>
          </a:blip>
          <a:srcRect t="9266" b="13162"/>
          <a:stretch/>
        </p:blipFill>
        <p:spPr>
          <a:xfrm>
            <a:off x="1272988" y="2259105"/>
            <a:ext cx="4611257" cy="37778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0225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1"/>
          </p:nvPr>
        </p:nvSpPr>
        <p:spPr/>
        <p:txBody>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12"/>
          </p:nvPr>
        </p:nvSpPr>
        <p:spPr/>
        <p:txBody>
          <a:bodyPr/>
          <a:lstStyle/>
          <a:p>
            <a:fld id="{C263D6C4-4840-40CC-AC84-17E24B3B7BDE}" type="slidenum">
              <a:rPr lang="en-US" smtClean="0">
                <a:solidFill>
                  <a:srgbClr val="FFFFFF"/>
                </a:solidFill>
              </a:rPr>
              <a:pPr/>
              <a:t>12</a:t>
            </a:fld>
            <a:endParaRPr lang="en-US" dirty="0">
              <a:solidFill>
                <a:srgbClr val="FFFFFF"/>
              </a:solidFill>
            </a:endParaRPr>
          </a:p>
        </p:txBody>
      </p:sp>
      <p:sp>
        <p:nvSpPr>
          <p:cNvPr id="6" name="Title 1"/>
          <p:cNvSpPr txBox="1">
            <a:spLocks/>
          </p:cNvSpPr>
          <p:nvPr/>
        </p:nvSpPr>
        <p:spPr>
          <a:xfrm>
            <a:off x="682106" y="362893"/>
            <a:ext cx="10836936" cy="989353"/>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algn="ctr"/>
            <a:r>
              <a:rPr lang="ar-IQ" sz="3200" dirty="0" smtClean="0">
                <a:ln w="0"/>
                <a:solidFill>
                  <a:srgbClr val="FF0000"/>
                </a:solidFill>
                <a:effectLst>
                  <a:glow rad="63500">
                    <a:schemeClr val="accent6">
                      <a:satMod val="175000"/>
                      <a:alpha val="40000"/>
                    </a:schemeClr>
                  </a:glow>
                  <a:outerShdw blurRad="38100" dist="19050" dir="2700000" algn="tl" rotWithShape="0">
                    <a:schemeClr val="dk1">
                      <a:alpha val="40000"/>
                    </a:schemeClr>
                  </a:outerShdw>
                </a:effectLst>
              </a:rPr>
              <a:t> تفعيل </a:t>
            </a:r>
            <a:r>
              <a:rPr lang="ar-IQ" sz="3200" b="1" dirty="0" smtClean="0">
                <a:ln w="0"/>
                <a:solidFill>
                  <a:srgbClr val="FF0000"/>
                </a:solidFill>
                <a:effectLst>
                  <a:glow rad="63500">
                    <a:schemeClr val="accent6">
                      <a:satMod val="175000"/>
                      <a:alpha val="40000"/>
                    </a:schemeClr>
                  </a:glow>
                  <a:outerShdw blurRad="38100" dist="19050" dir="2700000" algn="tl" rotWithShape="0">
                    <a:schemeClr val="dk1">
                      <a:alpha val="40000"/>
                    </a:schemeClr>
                  </a:outerShdw>
                </a:effectLst>
              </a:rPr>
              <a:t>منصة غرفة المتابعة الالكترونية المركزية لمتابعة التعليم الالكتروني </a:t>
            </a:r>
          </a:p>
        </p:txBody>
      </p:sp>
      <p:sp>
        <p:nvSpPr>
          <p:cNvPr id="7" name="Text Placeholder 2"/>
          <p:cNvSpPr txBox="1">
            <a:spLocks/>
          </p:cNvSpPr>
          <p:nvPr/>
        </p:nvSpPr>
        <p:spPr>
          <a:xfrm>
            <a:off x="628923" y="1612491"/>
            <a:ext cx="10943302" cy="486899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10" name="Picture Placeholder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3941" y="1940119"/>
            <a:ext cx="3063944" cy="4166484"/>
          </a:xfrm>
          <a:prstGeom prst="rect">
            <a:avLst/>
          </a:prstGeom>
          <a:ln w="88900" cap="sq" cmpd="thickThin">
            <a:solidFill>
              <a:srgbClr val="000000"/>
            </a:solidFill>
            <a:prstDash val="solid"/>
            <a:miter lim="800000"/>
          </a:ln>
          <a:effectLst>
            <a:innerShdw blurRad="76200">
              <a:srgbClr val="000000"/>
            </a:innerShdw>
          </a:effectLst>
        </p:spPr>
      </p:pic>
      <p:pic>
        <p:nvPicPr>
          <p:cNvPr id="12" name="Picture Placeholder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7500" y="1913922"/>
            <a:ext cx="3497281" cy="21094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4784" y="4211932"/>
            <a:ext cx="3513389" cy="2083464"/>
          </a:xfrm>
          <a:prstGeom prst="rect">
            <a:avLst/>
          </a:prstGeom>
          <a:ln>
            <a:noFill/>
          </a:ln>
          <a:effectLst>
            <a:outerShdw blurRad="292100" dist="139700" dir="2700000" algn="tl" rotWithShape="0">
              <a:srgbClr val="333333">
                <a:alpha val="65000"/>
              </a:srgbClr>
            </a:outerShdw>
          </a:effectLst>
        </p:spPr>
      </p:pic>
      <p:pic>
        <p:nvPicPr>
          <p:cNvPr id="11" name="Picture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014" y="2012166"/>
            <a:ext cx="2755326" cy="402239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130318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1"/>
          </p:nvPr>
        </p:nvSpPr>
        <p:spPr/>
        <p:txBody>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12"/>
          </p:nvPr>
        </p:nvSpPr>
        <p:spPr/>
        <p:txBody>
          <a:bodyPr/>
          <a:lstStyle/>
          <a:p>
            <a:fld id="{C263D6C4-4840-40CC-AC84-17E24B3B7BDE}" type="slidenum">
              <a:rPr lang="en-US" smtClean="0">
                <a:solidFill>
                  <a:srgbClr val="FFFFFF"/>
                </a:solidFill>
              </a:rPr>
              <a:pPr/>
              <a:t>13</a:t>
            </a:fld>
            <a:endParaRPr lang="en-US" dirty="0">
              <a:solidFill>
                <a:srgbClr val="FFFFFF"/>
              </a:solidFill>
            </a:endParaRPr>
          </a:p>
        </p:txBody>
      </p:sp>
      <p:sp>
        <p:nvSpPr>
          <p:cNvPr id="6" name="Title 1"/>
          <p:cNvSpPr txBox="1">
            <a:spLocks/>
          </p:cNvSpPr>
          <p:nvPr/>
        </p:nvSpPr>
        <p:spPr>
          <a:xfrm>
            <a:off x="1669774" y="362893"/>
            <a:ext cx="9024730" cy="989353"/>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algn="ctr"/>
            <a:r>
              <a:rPr lang="ar-IQ" sz="3200" b="1" dirty="0" smtClean="0">
                <a:ln w="0"/>
                <a:solidFill>
                  <a:srgbClr val="FF0000"/>
                </a:solidFill>
                <a:effectLst>
                  <a:glow rad="63500">
                    <a:srgbClr val="F47735">
                      <a:satMod val="175000"/>
                      <a:alpha val="40000"/>
                    </a:srgbClr>
                  </a:glow>
                  <a:outerShdw blurRad="38100" dist="19050" dir="2700000" algn="tl" rotWithShape="0">
                    <a:srgbClr val="000000">
                      <a:alpha val="40000"/>
                    </a:srgbClr>
                  </a:outerShdw>
                </a:effectLst>
              </a:rPr>
              <a:t> تفعيل صف الكتروني لتوثيق نشاطات التعليم الالكتروني </a:t>
            </a:r>
          </a:p>
        </p:txBody>
      </p:sp>
      <p:sp>
        <p:nvSpPr>
          <p:cNvPr id="7" name="Text Placeholder 2"/>
          <p:cNvSpPr txBox="1">
            <a:spLocks/>
          </p:cNvSpPr>
          <p:nvPr/>
        </p:nvSpPr>
        <p:spPr>
          <a:xfrm>
            <a:off x="628923" y="1612491"/>
            <a:ext cx="10943302" cy="486899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10" name="Picture Placeholder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3677" y="2027583"/>
            <a:ext cx="3338228" cy="3904090"/>
          </a:xfrm>
          <a:prstGeom prst="rect">
            <a:avLst/>
          </a:prstGeom>
          <a:ln w="88900" cap="sq" cmpd="thickThin">
            <a:solidFill>
              <a:srgbClr val="000000"/>
            </a:solidFill>
            <a:prstDash val="solid"/>
            <a:miter lim="800000"/>
          </a:ln>
          <a:effectLst>
            <a:innerShdw blurRad="76200">
              <a:srgbClr val="000000"/>
            </a:innerShdw>
          </a:effectLst>
        </p:spPr>
      </p:pic>
      <p:pic>
        <p:nvPicPr>
          <p:cNvPr id="12" name="Picture Placeholder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7668" y="1937547"/>
            <a:ext cx="3961368" cy="21094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Placeholder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4071" y="4315727"/>
            <a:ext cx="2573042" cy="17737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Placeholder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0990" y="4295458"/>
            <a:ext cx="2392077" cy="17940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6936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1"/>
          </p:nvPr>
        </p:nvSpPr>
        <p:spPr/>
        <p:txBody>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12"/>
          </p:nvPr>
        </p:nvSpPr>
        <p:spPr/>
        <p:txBody>
          <a:bodyPr/>
          <a:lstStyle/>
          <a:p>
            <a:fld id="{C263D6C4-4840-40CC-AC84-17E24B3B7BDE}" type="slidenum">
              <a:rPr lang="en-US" smtClean="0">
                <a:solidFill>
                  <a:srgbClr val="FFFFFF"/>
                </a:solidFill>
              </a:rPr>
              <a:pPr/>
              <a:t>14</a:t>
            </a:fld>
            <a:endParaRPr lang="en-US" dirty="0">
              <a:solidFill>
                <a:srgbClr val="FFFFFF"/>
              </a:solidFill>
            </a:endParaRPr>
          </a:p>
        </p:txBody>
      </p:sp>
      <p:sp>
        <p:nvSpPr>
          <p:cNvPr id="6" name="Title 1"/>
          <p:cNvSpPr txBox="1">
            <a:spLocks/>
          </p:cNvSpPr>
          <p:nvPr/>
        </p:nvSpPr>
        <p:spPr>
          <a:xfrm>
            <a:off x="868082" y="351718"/>
            <a:ext cx="10587318" cy="919587"/>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algn="ctr"/>
            <a:r>
              <a:rPr lang="ar-IQ" sz="2800" b="1" dirty="0">
                <a:solidFill>
                  <a:srgbClr val="FF0000"/>
                </a:solidFill>
                <a:effectLst>
                  <a:glow rad="63500">
                    <a:schemeClr val="accent6">
                      <a:satMod val="175000"/>
                      <a:alpha val="40000"/>
                    </a:schemeClr>
                  </a:glow>
                </a:effectLst>
              </a:rPr>
              <a:t>متابعة </a:t>
            </a:r>
            <a:r>
              <a:rPr lang="ar-IQ" sz="2800" b="1" dirty="0" smtClean="0">
                <a:solidFill>
                  <a:srgbClr val="FF0000"/>
                </a:solidFill>
                <a:effectLst>
                  <a:glow rad="63500">
                    <a:schemeClr val="accent6">
                      <a:satMod val="175000"/>
                      <a:alpha val="40000"/>
                    </a:schemeClr>
                  </a:glow>
                </a:effectLst>
              </a:rPr>
              <a:t>منصة غرفة المتابعة الالكترونية الصفوف </a:t>
            </a:r>
            <a:r>
              <a:rPr lang="ar-IQ" sz="2800" b="1" dirty="0">
                <a:solidFill>
                  <a:srgbClr val="FF0000"/>
                </a:solidFill>
                <a:effectLst>
                  <a:glow rad="63500">
                    <a:schemeClr val="accent6">
                      <a:satMod val="175000"/>
                      <a:alpha val="40000"/>
                    </a:schemeClr>
                  </a:glow>
                </a:effectLst>
              </a:rPr>
              <a:t>الالكترونية </a:t>
            </a:r>
            <a:r>
              <a:rPr lang="ar-IQ" sz="2800" b="1" dirty="0" smtClean="0">
                <a:solidFill>
                  <a:srgbClr val="FF0000"/>
                </a:solidFill>
                <a:effectLst>
                  <a:glow rad="63500">
                    <a:schemeClr val="accent6">
                      <a:satMod val="175000"/>
                      <a:alpha val="40000"/>
                    </a:schemeClr>
                  </a:glow>
                </a:effectLst>
              </a:rPr>
              <a:t>باعتماد منصة كوكل كلاسروم</a:t>
            </a:r>
            <a:endParaRPr lang="ar-IQ" sz="2800" b="1" dirty="0">
              <a:solidFill>
                <a:srgbClr val="FF0000"/>
              </a:solidFill>
              <a:effectLst>
                <a:glow rad="63500">
                  <a:schemeClr val="accent6">
                    <a:satMod val="175000"/>
                    <a:alpha val="40000"/>
                  </a:schemeClr>
                </a:glow>
              </a:effectLst>
            </a:endParaRPr>
          </a:p>
        </p:txBody>
      </p:sp>
      <p:sp>
        <p:nvSpPr>
          <p:cNvPr id="7" name="Text Placeholder 2"/>
          <p:cNvSpPr txBox="1">
            <a:spLocks/>
          </p:cNvSpPr>
          <p:nvPr/>
        </p:nvSpPr>
        <p:spPr>
          <a:xfrm>
            <a:off x="648929" y="1512683"/>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8" name="Picture Placeholder 2"/>
          <p:cNvPicPr>
            <a:picLocks noChangeAspect="1"/>
          </p:cNvPicPr>
          <p:nvPr/>
        </p:nvPicPr>
        <p:blipFill rotWithShape="1">
          <a:blip r:embed="rId2">
            <a:extLst>
              <a:ext uri="{28A0092B-C50C-407E-A947-70E740481C1C}">
                <a14:useLocalDpi xmlns:a14="http://schemas.microsoft.com/office/drawing/2010/main" val="0"/>
              </a:ext>
            </a:extLst>
          </a:blip>
          <a:srcRect t="7163" b="13774"/>
          <a:stretch/>
        </p:blipFill>
        <p:spPr>
          <a:xfrm>
            <a:off x="6516545" y="2214282"/>
            <a:ext cx="4356646" cy="37651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Placeholder 2"/>
          <p:cNvPicPr>
            <a:picLocks noChangeAspect="1"/>
          </p:cNvPicPr>
          <p:nvPr/>
        </p:nvPicPr>
        <p:blipFill rotWithShape="1">
          <a:blip r:embed="rId3">
            <a:extLst>
              <a:ext uri="{28A0092B-C50C-407E-A947-70E740481C1C}">
                <a14:useLocalDpi xmlns:a14="http://schemas.microsoft.com/office/drawing/2010/main" val="0"/>
              </a:ext>
            </a:extLst>
          </a:blip>
          <a:srcRect t="8948" b="10195"/>
          <a:stretch/>
        </p:blipFill>
        <p:spPr>
          <a:xfrm>
            <a:off x="1362636" y="2214283"/>
            <a:ext cx="4521610" cy="37517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397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subTitle" idx="1"/>
          </p:nvPr>
        </p:nvSpPr>
        <p:spPr/>
        <p:txBody>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15</a:t>
            </a:fld>
            <a:endParaRPr lang="en-US" dirty="0">
              <a:solidFill>
                <a:srgbClr val="FFFFFF"/>
              </a:solidFill>
            </a:endParaRPr>
          </a:p>
        </p:txBody>
      </p:sp>
      <p:sp>
        <p:nvSpPr>
          <p:cNvPr id="6" name="Title 1"/>
          <p:cNvSpPr txBox="1">
            <a:spLocks/>
          </p:cNvSpPr>
          <p:nvPr/>
        </p:nvSpPr>
        <p:spPr>
          <a:xfrm>
            <a:off x="1407459" y="351320"/>
            <a:ext cx="9200391" cy="891920"/>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algn="ctr"/>
            <a:r>
              <a:rPr lang="ar-IQ" sz="2800" b="1" dirty="0">
                <a:solidFill>
                  <a:srgbClr val="FF0000"/>
                </a:solidFill>
                <a:effectLst>
                  <a:glow rad="63500">
                    <a:schemeClr val="accent6">
                      <a:satMod val="175000"/>
                      <a:alpha val="40000"/>
                    </a:schemeClr>
                  </a:glow>
                </a:effectLst>
              </a:rPr>
              <a:t>متابعة </a:t>
            </a:r>
            <a:r>
              <a:rPr lang="ar-IQ" sz="2800" b="1" dirty="0" smtClean="0">
                <a:solidFill>
                  <a:srgbClr val="FF0000"/>
                </a:solidFill>
                <a:effectLst>
                  <a:glow rad="63500">
                    <a:schemeClr val="accent6">
                      <a:satMod val="175000"/>
                      <a:alpha val="40000"/>
                    </a:schemeClr>
                  </a:glow>
                </a:effectLst>
              </a:rPr>
              <a:t>منصة غرفة المتابعة الالكترونية المركزية الصفوف </a:t>
            </a:r>
            <a:r>
              <a:rPr lang="ar-IQ" sz="2800" b="1" dirty="0">
                <a:solidFill>
                  <a:srgbClr val="FF0000"/>
                </a:solidFill>
                <a:effectLst>
                  <a:glow rad="63500">
                    <a:schemeClr val="accent6">
                      <a:satMod val="175000"/>
                      <a:alpha val="40000"/>
                    </a:schemeClr>
                  </a:glow>
                </a:effectLst>
              </a:rPr>
              <a:t>الالكترونية </a:t>
            </a:r>
            <a:r>
              <a:rPr lang="ar-IQ" sz="2800" b="1" dirty="0" smtClean="0">
                <a:solidFill>
                  <a:srgbClr val="FF0000"/>
                </a:solidFill>
                <a:effectLst>
                  <a:glow rad="63500">
                    <a:schemeClr val="accent6">
                      <a:satMod val="175000"/>
                      <a:alpha val="40000"/>
                    </a:schemeClr>
                  </a:glow>
                </a:effectLst>
              </a:rPr>
              <a:t>باستخدام منصة زووم</a:t>
            </a:r>
            <a:endParaRPr lang="ar-IQ" sz="2800" b="1" dirty="0">
              <a:solidFill>
                <a:srgbClr val="FF0000"/>
              </a:solidFill>
              <a:effectLst>
                <a:glow rad="63500">
                  <a:schemeClr val="accent6">
                    <a:satMod val="175000"/>
                    <a:alpha val="40000"/>
                  </a:schemeClr>
                </a:glow>
              </a:effectLst>
            </a:endParaRPr>
          </a:p>
        </p:txBody>
      </p:sp>
      <p:sp>
        <p:nvSpPr>
          <p:cNvPr id="7" name="Text Placeholder 2"/>
          <p:cNvSpPr txBox="1">
            <a:spLocks/>
          </p:cNvSpPr>
          <p:nvPr/>
        </p:nvSpPr>
        <p:spPr>
          <a:xfrm>
            <a:off x="637888" y="1512683"/>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3">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4917" y="2395728"/>
            <a:ext cx="4473388" cy="33865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459" y="2395728"/>
            <a:ext cx="4598893" cy="33865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4909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subTitle" idx="1"/>
          </p:nvPr>
        </p:nvSpPr>
        <p:spPr/>
        <p:txBody>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16</a:t>
            </a:fld>
            <a:endParaRPr lang="en-US" dirty="0">
              <a:solidFill>
                <a:srgbClr val="FFFFFF"/>
              </a:solidFill>
            </a:endParaRPr>
          </a:p>
        </p:txBody>
      </p:sp>
      <p:sp>
        <p:nvSpPr>
          <p:cNvPr id="6" name="Title 1"/>
          <p:cNvSpPr txBox="1">
            <a:spLocks/>
          </p:cNvSpPr>
          <p:nvPr/>
        </p:nvSpPr>
        <p:spPr>
          <a:xfrm>
            <a:off x="2011680" y="353401"/>
            <a:ext cx="8134184" cy="989353"/>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algn="ctr"/>
            <a:r>
              <a:rPr lang="ar-IQ" sz="2800" b="1" dirty="0">
                <a:ln w="0"/>
                <a:solidFill>
                  <a:srgbClr val="FF0000"/>
                </a:solidFill>
                <a:effectLst>
                  <a:glow rad="63500">
                    <a:schemeClr val="accent6">
                      <a:satMod val="175000"/>
                      <a:alpha val="40000"/>
                    </a:schemeClr>
                  </a:glow>
                  <a:outerShdw blurRad="38100" dist="19050" dir="2700000" algn="tl" rotWithShape="0">
                    <a:schemeClr val="dk1">
                      <a:alpha val="40000"/>
                    </a:schemeClr>
                  </a:outerShdw>
                </a:effectLst>
              </a:rPr>
              <a:t>حضور الاجتماعات الافتراضية </a:t>
            </a:r>
            <a:r>
              <a:rPr lang="ar-IQ" sz="2800" b="1" dirty="0" smtClean="0">
                <a:ln w="0"/>
                <a:solidFill>
                  <a:srgbClr val="FF0000"/>
                </a:solidFill>
                <a:effectLst>
                  <a:glow rad="63500">
                    <a:schemeClr val="accent6">
                      <a:satMod val="175000"/>
                      <a:alpha val="40000"/>
                    </a:schemeClr>
                  </a:glow>
                  <a:outerShdw blurRad="38100" dist="19050" dir="2700000" algn="tl" rotWithShape="0">
                    <a:schemeClr val="dk1">
                      <a:alpha val="40000"/>
                    </a:schemeClr>
                  </a:outerShdw>
                </a:effectLst>
              </a:rPr>
              <a:t>لمسؤولي الوحدات </a:t>
            </a:r>
            <a:endParaRPr lang="ar-IQ" sz="2800" b="1" dirty="0">
              <a:ln w="0"/>
              <a:solidFill>
                <a:srgbClr val="FF0000"/>
              </a:solidFill>
              <a:effectLst>
                <a:glow rad="63500">
                  <a:schemeClr val="accent6">
                    <a:satMod val="175000"/>
                    <a:alpha val="40000"/>
                  </a:schemeClr>
                </a:glow>
                <a:outerShdw blurRad="38100" dist="19050" dir="2700000" algn="tl" rotWithShape="0">
                  <a:schemeClr val="dk1">
                    <a:alpha val="40000"/>
                  </a:schemeClr>
                </a:outerShdw>
              </a:effectLst>
            </a:endParaRPr>
          </a:p>
          <a:p>
            <a:pPr algn="ctr"/>
            <a:r>
              <a:rPr lang="ar-IQ" sz="2800" b="1" dirty="0">
                <a:ln w="0"/>
                <a:solidFill>
                  <a:srgbClr val="FF0000"/>
                </a:solidFill>
                <a:effectLst>
                  <a:glow rad="63500">
                    <a:schemeClr val="accent6">
                      <a:satMod val="175000"/>
                      <a:alpha val="40000"/>
                    </a:schemeClr>
                  </a:glow>
                  <a:outerShdw blurRad="38100" dist="19050" dir="2700000" algn="tl" rotWithShape="0">
                    <a:schemeClr val="dk1">
                      <a:alpha val="40000"/>
                    </a:schemeClr>
                  </a:outerShdw>
                </a:effectLst>
              </a:rPr>
              <a:t>        مع </a:t>
            </a:r>
            <a:r>
              <a:rPr lang="ar-IQ" sz="2800" b="1" dirty="0" smtClean="0">
                <a:ln w="0"/>
                <a:solidFill>
                  <a:srgbClr val="FF0000"/>
                </a:solidFill>
                <a:effectLst>
                  <a:glow rad="63500">
                    <a:schemeClr val="accent6">
                      <a:satMod val="175000"/>
                      <a:alpha val="40000"/>
                    </a:schemeClr>
                  </a:glow>
                  <a:outerShdw blurRad="38100" dist="19050" dir="2700000" algn="tl" rotWithShape="0">
                    <a:schemeClr val="dk1">
                      <a:alpha val="40000"/>
                    </a:schemeClr>
                  </a:outerShdw>
                </a:effectLst>
              </a:rPr>
              <a:t>مدير </a:t>
            </a:r>
            <a:r>
              <a:rPr lang="ar-IQ" sz="2800" b="1" dirty="0">
                <a:ln w="0"/>
                <a:solidFill>
                  <a:srgbClr val="FF0000"/>
                </a:solidFill>
                <a:effectLst>
                  <a:glow rad="63500">
                    <a:schemeClr val="accent6">
                      <a:satMod val="175000"/>
                      <a:alpha val="40000"/>
                    </a:schemeClr>
                  </a:glow>
                  <a:outerShdw blurRad="38100" dist="19050" dir="2700000" algn="tl" rotWithShape="0">
                    <a:schemeClr val="dk1">
                      <a:alpha val="40000"/>
                    </a:schemeClr>
                  </a:outerShdw>
                </a:effectLst>
              </a:rPr>
              <a:t>مركز ابن سينا للتعليم الالكتروني </a:t>
            </a:r>
            <a:endParaRPr lang="ar-IQ" sz="2800" b="1" dirty="0">
              <a:ln w="0"/>
              <a:solidFill>
                <a:srgbClr val="FF0000"/>
              </a:solidFill>
              <a:effectLst>
                <a:glow rad="63500">
                  <a:schemeClr val="accent6">
                    <a:satMod val="175000"/>
                    <a:alpha val="40000"/>
                  </a:schemeClr>
                </a:glow>
                <a:outerShdw blurRad="38100" dist="19050" dir="2700000" algn="tl" rotWithShape="0">
                  <a:schemeClr val="dk1">
                    <a:alpha val="40000"/>
                  </a:schemeClr>
                </a:outerShdw>
              </a:effectLst>
              <a:latin typeface="Calibri"/>
              <a:cs typeface="Arial" panose="020B0604020202020204" pitchFamily="34" charset="0"/>
            </a:endParaRPr>
          </a:p>
        </p:txBody>
      </p:sp>
      <p:sp>
        <p:nvSpPr>
          <p:cNvPr id="7" name="Text Placeholder 2"/>
          <p:cNvSpPr txBox="1">
            <a:spLocks/>
          </p:cNvSpPr>
          <p:nvPr/>
        </p:nvSpPr>
        <p:spPr>
          <a:xfrm>
            <a:off x="628923" y="1612491"/>
            <a:ext cx="10943302" cy="488692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8" name="Content Placeholder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7953" y="2291291"/>
            <a:ext cx="3330223" cy="31413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Content Placeholder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4500" y="1883741"/>
            <a:ext cx="2799410" cy="21080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Content Placeholder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7" y="2280284"/>
            <a:ext cx="3398701" cy="3152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Content Placeholder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3292" y="4262595"/>
            <a:ext cx="2808043" cy="19499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45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1"/>
          </p:nvPr>
        </p:nvSpPr>
        <p:spPr/>
        <p:txBody>
          <a:bodyPr>
            <a:normAutofit/>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12"/>
          </p:nvPr>
        </p:nvSpPr>
        <p:spPr/>
        <p:txBody>
          <a:bodyPr/>
          <a:lstStyle/>
          <a:p>
            <a:fld id="{C263D6C4-4840-40CC-AC84-17E24B3B7BDE}" type="slidenum">
              <a:rPr lang="en-US" smtClean="0">
                <a:solidFill>
                  <a:srgbClr val="FFFFFF"/>
                </a:solidFill>
              </a:rPr>
              <a:pPr/>
              <a:t>17</a:t>
            </a:fld>
            <a:endParaRPr lang="en-US" dirty="0">
              <a:solidFill>
                <a:srgbClr val="FFFFFF"/>
              </a:solidFill>
            </a:endParaRPr>
          </a:p>
        </p:txBody>
      </p:sp>
      <p:sp>
        <p:nvSpPr>
          <p:cNvPr id="4" name="Title 3">
            <a:extLst>
              <a:ext uri="{FF2B5EF4-FFF2-40B4-BE49-F238E27FC236}">
                <a16:creationId xmlns:a16="http://schemas.microsoft.com/office/drawing/2014/main" xmlns="" id="{BD179B88-D43C-4A31-9A52-3498E9430782}"/>
              </a:ext>
            </a:extLst>
          </p:cNvPr>
          <p:cNvSpPr>
            <a:spLocks noGrp="1"/>
          </p:cNvSpPr>
          <p:nvPr>
            <p:ph type="title"/>
          </p:nvPr>
        </p:nvSpPr>
        <p:spPr/>
        <p:txBody>
          <a:bodyPr/>
          <a:lstStyle/>
          <a:p>
            <a:r>
              <a:rPr lang="en-US" dirty="0"/>
              <a:t>Section Header02</a:t>
            </a:r>
          </a:p>
        </p:txBody>
      </p:sp>
      <p:sp>
        <p:nvSpPr>
          <p:cNvPr id="6" name="Title 1"/>
          <p:cNvSpPr txBox="1">
            <a:spLocks/>
          </p:cNvSpPr>
          <p:nvPr/>
        </p:nvSpPr>
        <p:spPr>
          <a:xfrm>
            <a:off x="2223443" y="318337"/>
            <a:ext cx="7953703" cy="989353"/>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algn="ctr"/>
            <a:r>
              <a:rPr lang="ar-IQ" sz="2800" b="1" dirty="0">
                <a:ln w="0"/>
                <a:solidFill>
                  <a:srgbClr val="FF0000"/>
                </a:solidFill>
                <a:effectLst>
                  <a:glow rad="63500">
                    <a:schemeClr val="accent6">
                      <a:satMod val="175000"/>
                      <a:alpha val="40000"/>
                    </a:schemeClr>
                  </a:glow>
                  <a:outerShdw blurRad="38100" dist="19050" dir="2700000" algn="tl" rotWithShape="0">
                    <a:schemeClr val="dk1">
                      <a:alpha val="40000"/>
                    </a:schemeClr>
                  </a:outerShdw>
                </a:effectLst>
              </a:rPr>
              <a:t> </a:t>
            </a:r>
            <a:r>
              <a:rPr lang="ar-IQ" sz="2800" b="1" dirty="0" smtClean="0">
                <a:ln w="0"/>
                <a:solidFill>
                  <a:srgbClr val="FF0000"/>
                </a:solidFill>
                <a:effectLst>
                  <a:glow rad="63500">
                    <a:schemeClr val="accent6">
                      <a:satMod val="175000"/>
                      <a:alpha val="40000"/>
                    </a:schemeClr>
                  </a:glow>
                  <a:outerShdw blurRad="38100" dist="19050" dir="2700000" algn="tl" rotWithShape="0">
                    <a:schemeClr val="dk1">
                      <a:alpha val="40000"/>
                    </a:schemeClr>
                  </a:outerShdw>
                </a:effectLst>
              </a:rPr>
              <a:t>عقد </a:t>
            </a:r>
            <a:r>
              <a:rPr lang="ar-IQ" sz="2800" b="1" dirty="0">
                <a:ln w="0"/>
                <a:solidFill>
                  <a:srgbClr val="FF0000"/>
                </a:solidFill>
                <a:effectLst>
                  <a:glow rad="63500">
                    <a:schemeClr val="accent6">
                      <a:satMod val="175000"/>
                      <a:alpha val="40000"/>
                    </a:schemeClr>
                  </a:glow>
                  <a:outerShdw blurRad="38100" dist="19050" dir="2700000" algn="tl" rotWithShape="0">
                    <a:schemeClr val="dk1">
                      <a:alpha val="40000"/>
                    </a:schemeClr>
                  </a:outerShdw>
                </a:effectLst>
              </a:rPr>
              <a:t>الاجتماعات الافتراضية </a:t>
            </a:r>
            <a:r>
              <a:rPr lang="ar-IQ" sz="2800" b="1" dirty="0" smtClean="0">
                <a:ln w="0"/>
                <a:solidFill>
                  <a:srgbClr val="FF0000"/>
                </a:solidFill>
                <a:effectLst>
                  <a:glow rad="63500">
                    <a:schemeClr val="accent6">
                      <a:satMod val="175000"/>
                      <a:alpha val="40000"/>
                    </a:schemeClr>
                  </a:glow>
                  <a:outerShdw blurRad="38100" dist="19050" dir="2700000" algn="tl" rotWithShape="0">
                    <a:schemeClr val="dk1">
                      <a:alpha val="40000"/>
                    </a:schemeClr>
                  </a:outerShdw>
                </a:effectLst>
              </a:rPr>
              <a:t>لاعضاء </a:t>
            </a:r>
            <a:r>
              <a:rPr lang="ar-IQ" sz="2800" b="1" dirty="0">
                <a:ln w="0"/>
                <a:solidFill>
                  <a:srgbClr val="FF0000"/>
                </a:solidFill>
                <a:effectLst>
                  <a:glow rad="63500">
                    <a:schemeClr val="accent6">
                      <a:satMod val="175000"/>
                      <a:alpha val="40000"/>
                    </a:schemeClr>
                  </a:glow>
                  <a:outerShdw blurRad="38100" dist="19050" dir="2700000" algn="tl" rotWithShape="0">
                    <a:schemeClr val="dk1">
                      <a:alpha val="40000"/>
                    </a:schemeClr>
                  </a:outerShdw>
                </a:effectLst>
              </a:rPr>
              <a:t>ارتباط الاقسام </a:t>
            </a:r>
          </a:p>
          <a:p>
            <a:pPr algn="ctr"/>
            <a:r>
              <a:rPr lang="ar-IQ" sz="2800" b="1" dirty="0">
                <a:ln w="0"/>
                <a:solidFill>
                  <a:srgbClr val="FF0000"/>
                </a:solidFill>
                <a:effectLst>
                  <a:glow rad="63500">
                    <a:schemeClr val="accent6">
                      <a:satMod val="175000"/>
                      <a:alpha val="40000"/>
                    </a:schemeClr>
                  </a:glow>
                  <a:outerShdw blurRad="38100" dist="19050" dir="2700000" algn="tl" rotWithShape="0">
                    <a:schemeClr val="dk1">
                      <a:alpha val="40000"/>
                    </a:schemeClr>
                  </a:outerShdw>
                </a:effectLst>
              </a:rPr>
              <a:t>        مع </a:t>
            </a:r>
            <a:r>
              <a:rPr lang="ar-IQ" sz="2800" b="1" dirty="0" smtClean="0">
                <a:ln w="0"/>
                <a:solidFill>
                  <a:srgbClr val="FF0000"/>
                </a:solidFill>
                <a:effectLst>
                  <a:glow rad="63500">
                    <a:schemeClr val="accent6">
                      <a:satMod val="175000"/>
                      <a:alpha val="40000"/>
                    </a:schemeClr>
                  </a:glow>
                  <a:outerShdw blurRad="38100" dist="19050" dir="2700000" algn="tl" rotWithShape="0">
                    <a:schemeClr val="dk1">
                      <a:alpha val="40000"/>
                    </a:schemeClr>
                  </a:outerShdw>
                </a:effectLst>
              </a:rPr>
              <a:t>وحدة  </a:t>
            </a:r>
            <a:r>
              <a:rPr lang="ar-IQ" sz="2800" b="1" dirty="0">
                <a:ln w="0"/>
                <a:solidFill>
                  <a:srgbClr val="FF0000"/>
                </a:solidFill>
                <a:effectLst>
                  <a:glow rad="63500">
                    <a:schemeClr val="accent6">
                      <a:satMod val="175000"/>
                      <a:alpha val="40000"/>
                    </a:schemeClr>
                  </a:glow>
                  <a:outerShdw blurRad="38100" dist="19050" dir="2700000" algn="tl" rotWithShape="0">
                    <a:schemeClr val="dk1">
                      <a:alpha val="40000"/>
                    </a:schemeClr>
                  </a:outerShdw>
                </a:effectLst>
              </a:rPr>
              <a:t>ابن سينا للتعليم الالكتروني </a:t>
            </a:r>
            <a:endParaRPr lang="ar-IQ" sz="2800" b="1" dirty="0">
              <a:ln>
                <a:solidFill>
                  <a:srgbClr val="92D050"/>
                </a:solidFill>
              </a:ln>
              <a:solidFill>
                <a:srgbClr val="FF0000"/>
              </a:solidFill>
              <a:effectLst>
                <a:glow rad="63500">
                  <a:schemeClr val="accent6">
                    <a:satMod val="175000"/>
                    <a:alpha val="40000"/>
                  </a:schemeClr>
                </a:glow>
                <a:outerShdw blurRad="38100" dist="19050" dir="2700000" algn="tl" rotWithShape="0">
                  <a:schemeClr val="dk1">
                    <a:alpha val="40000"/>
                  </a:schemeClr>
                </a:outerShdw>
              </a:effectLst>
              <a:latin typeface="Calibri"/>
              <a:cs typeface="Arial" panose="020B0604020202020204" pitchFamily="34" charset="0"/>
            </a:endParaRPr>
          </a:p>
        </p:txBody>
      </p:sp>
      <p:sp>
        <p:nvSpPr>
          <p:cNvPr id="7" name="Text Placeholder 2"/>
          <p:cNvSpPr txBox="1">
            <a:spLocks/>
          </p:cNvSpPr>
          <p:nvPr/>
        </p:nvSpPr>
        <p:spPr>
          <a:xfrm>
            <a:off x="628923" y="1612491"/>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8" name="Content Placeholder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7969" y="2062371"/>
            <a:ext cx="4412728" cy="38885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Content Placeholder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6562" y="2062370"/>
            <a:ext cx="4597433" cy="38885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5987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subTitle" idx="1"/>
          </p:nvPr>
        </p:nvSpPr>
        <p:spPr/>
        <p:txBody>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18</a:t>
            </a:fld>
            <a:endParaRPr lang="en-US" dirty="0">
              <a:solidFill>
                <a:srgbClr val="FFFFFF"/>
              </a:solidFill>
            </a:endParaRPr>
          </a:p>
        </p:txBody>
      </p:sp>
      <p:sp>
        <p:nvSpPr>
          <p:cNvPr id="6" name="Title 1"/>
          <p:cNvSpPr txBox="1">
            <a:spLocks/>
          </p:cNvSpPr>
          <p:nvPr/>
        </p:nvSpPr>
        <p:spPr>
          <a:xfrm>
            <a:off x="1953728" y="311569"/>
            <a:ext cx="8062452" cy="883247"/>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defTabSz="914400" rtl="0">
              <a:spcBef>
                <a:spcPts val="0"/>
              </a:spcBef>
              <a:buClr>
                <a:srgbClr val="000000"/>
              </a:buClr>
            </a:pPr>
            <a:r>
              <a:rPr lang="ar-IQ" sz="3200" b="1" kern="0"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sym typeface="Arial"/>
              </a:rPr>
              <a:t>متابعة </a:t>
            </a:r>
            <a:r>
              <a:rPr lang="ar-IQ" sz="3200" b="1" kern="0"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sym typeface="Arial"/>
              </a:rPr>
              <a:t>تفعيل الحسابات الرسمية </a:t>
            </a:r>
            <a:r>
              <a:rPr lang="ar-IQ" sz="3200" b="1" kern="0"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sym typeface="Arial"/>
              </a:rPr>
              <a:t>للاساتذة والطالبات </a:t>
            </a:r>
          </a:p>
        </p:txBody>
      </p:sp>
      <p:sp>
        <p:nvSpPr>
          <p:cNvPr id="7" name="Text Placeholder 2"/>
          <p:cNvSpPr txBox="1">
            <a:spLocks/>
          </p:cNvSpPr>
          <p:nvPr/>
        </p:nvSpPr>
        <p:spPr>
          <a:xfrm>
            <a:off x="628923" y="1612490"/>
            <a:ext cx="10943302" cy="486899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4931" y="2385597"/>
            <a:ext cx="4500282" cy="3395472"/>
          </a:xfrm>
          <a:prstGeom prst="rect">
            <a:avLst/>
          </a:prstGeom>
          <a:ln w="88900" cap="sq" cmpd="thickThin">
            <a:solidFill>
              <a:srgbClr val="000000"/>
            </a:solidFill>
            <a:prstDash val="solid"/>
            <a:miter lim="800000"/>
          </a:ln>
          <a:effectLst>
            <a:innerShdw blurRad="76200">
              <a:srgbClr val="000000"/>
            </a:innerShdw>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6786" y="2405858"/>
            <a:ext cx="4500282" cy="337521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89131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19</a:t>
            </a:fld>
            <a:endParaRPr lang="en-US" dirty="0">
              <a:solidFill>
                <a:srgbClr val="FFFFFF"/>
              </a:solidFill>
            </a:endParaRPr>
          </a:p>
        </p:txBody>
      </p:sp>
      <p:sp>
        <p:nvSpPr>
          <p:cNvPr id="6" name="Title 1"/>
          <p:cNvSpPr txBox="1">
            <a:spLocks/>
          </p:cNvSpPr>
          <p:nvPr/>
        </p:nvSpPr>
        <p:spPr>
          <a:xfrm>
            <a:off x="1105787" y="373935"/>
            <a:ext cx="9989574" cy="838943"/>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32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متابعة اعلان نشر جداول المحاضرات الالكترونية في الموقع الالكتروني </a:t>
            </a:r>
            <a:endParaRPr lang="ar-IQ" sz="32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923" y="1558313"/>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10" name="Picture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7671" y="2348753"/>
            <a:ext cx="4007223" cy="3424517"/>
          </a:xfrm>
          <a:prstGeom prst="rect">
            <a:avLst/>
          </a:prstGeom>
          <a:ln w="88900" cap="sq" cmpd="thickThin">
            <a:solidFill>
              <a:srgbClr val="000000"/>
            </a:solidFill>
            <a:prstDash val="solid"/>
            <a:miter lim="800000"/>
          </a:ln>
          <a:effectLst>
            <a:innerShdw blurRad="76200">
              <a:srgbClr val="000000"/>
            </a:innerShdw>
          </a:effectLst>
        </p:spPr>
      </p:pic>
      <p:pic>
        <p:nvPicPr>
          <p:cNvPr id="11" name="Picture Placeholder 4"/>
          <p:cNvPicPr>
            <a:picLocks noChangeAspect="1"/>
          </p:cNvPicPr>
          <p:nvPr/>
        </p:nvPicPr>
        <p:blipFill rotWithShape="1">
          <a:blip r:embed="rId3">
            <a:extLst>
              <a:ext uri="{28A0092B-C50C-407E-A947-70E740481C1C}">
                <a14:useLocalDpi xmlns:a14="http://schemas.microsoft.com/office/drawing/2010/main" val="0"/>
              </a:ext>
            </a:extLst>
          </a:blip>
          <a:srcRect t="12136"/>
          <a:stretch/>
        </p:blipFill>
        <p:spPr>
          <a:xfrm>
            <a:off x="1618019" y="2348752"/>
            <a:ext cx="4080557" cy="342451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144953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129"/>
        <p:cNvGrpSpPr/>
        <p:nvPr/>
      </p:nvGrpSpPr>
      <p:grpSpPr>
        <a:xfrm>
          <a:off x="0" y="0"/>
          <a:ext cx="0" cy="0"/>
          <a:chOff x="0" y="0"/>
          <a:chExt cx="0" cy="0"/>
        </a:xfrm>
      </p:grpSpPr>
      <p:sp>
        <p:nvSpPr>
          <p:cNvPr id="130" name="Google Shape;130;p16"/>
          <p:cNvSpPr txBox="1">
            <a:spLocks noGrp="1"/>
          </p:cNvSpPr>
          <p:nvPr>
            <p:ph type="body" idx="1"/>
          </p:nvPr>
        </p:nvSpPr>
        <p:spPr>
          <a:xfrm>
            <a:off x="1482029" y="5000489"/>
            <a:ext cx="9029700" cy="836202"/>
          </a:xfrm>
          <a:prstGeom prst="rect">
            <a:avLst/>
          </a:prstGeom>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spcFirstLastPara="1" vert="horz" wrap="square" lIns="91425" tIns="45700" rIns="91425" bIns="45700" rtlCol="0" anchor="ctr" anchorCtr="0">
            <a:noAutofit/>
          </a:bodyPr>
          <a:lstStyle/>
          <a:p>
            <a:pPr algn="ctr">
              <a:lnSpc>
                <a:spcPct val="100000"/>
              </a:lnSpc>
              <a:spcBef>
                <a:spcPts val="0"/>
              </a:spcBef>
              <a:buSzPts val="1020"/>
            </a:pPr>
            <a:r>
              <a:rPr lang="ar-SA" sz="3200" b="1" dirty="0">
                <a:solidFill>
                  <a:srgbClr val="FF0000"/>
                </a:solidFill>
                <a:effectLst>
                  <a:glow rad="63500">
                    <a:schemeClr val="accent6">
                      <a:satMod val="175000"/>
                      <a:alpha val="40000"/>
                    </a:schemeClr>
                  </a:glow>
                </a:effectLst>
              </a:rPr>
              <a:t>كلية التربية </a:t>
            </a:r>
            <a:r>
              <a:rPr lang="ar-SA" sz="3200" b="1" dirty="0" smtClean="0">
                <a:solidFill>
                  <a:srgbClr val="FF0000"/>
                </a:solidFill>
                <a:effectLst>
                  <a:glow rad="63500">
                    <a:schemeClr val="accent6">
                      <a:satMod val="175000"/>
                      <a:alpha val="40000"/>
                    </a:schemeClr>
                  </a:glow>
                </a:effectLst>
              </a:rPr>
              <a:t>للبنات</a:t>
            </a:r>
            <a:r>
              <a:rPr lang="ar-IQ" sz="3200" b="1" dirty="0" smtClean="0">
                <a:solidFill>
                  <a:srgbClr val="FF0000"/>
                </a:solidFill>
                <a:effectLst>
                  <a:glow rad="63500">
                    <a:schemeClr val="accent6">
                      <a:satMod val="175000"/>
                      <a:alpha val="40000"/>
                    </a:schemeClr>
                  </a:glow>
                </a:effectLst>
              </a:rPr>
              <a:t>/وحدة ابن سينا للتعليم الالكتروني</a:t>
            </a:r>
            <a:endParaRPr sz="3200" b="1" dirty="0">
              <a:solidFill>
                <a:srgbClr val="FF0000"/>
              </a:solidFill>
              <a:effectLst>
                <a:glow rad="63500">
                  <a:schemeClr val="accent6">
                    <a:satMod val="175000"/>
                    <a:alpha val="40000"/>
                  </a:schemeClr>
                </a:glow>
              </a:effectLst>
            </a:endParaRPr>
          </a:p>
        </p:txBody>
      </p:sp>
      <p:sp>
        <p:nvSpPr>
          <p:cNvPr id="2" name="Title 1"/>
          <p:cNvSpPr>
            <a:spLocks noGrp="1"/>
          </p:cNvSpPr>
          <p:nvPr>
            <p:ph type="title"/>
          </p:nvPr>
        </p:nvSpPr>
        <p:spPr>
          <a:xfrm>
            <a:off x="1685364" y="3886200"/>
            <a:ext cx="6928283" cy="859055"/>
          </a:xfrm>
        </p:spPr>
        <p:txBody>
          <a:bodyPr/>
          <a:lstStyle/>
          <a:p>
            <a:endParaRPr lang="ar-IQ" dirty="0"/>
          </a:p>
        </p:txBody>
      </p:sp>
      <p:pic>
        <p:nvPicPr>
          <p:cNvPr id="132" name="Google Shape;132;p16"/>
          <p:cNvPicPr preferRelativeResize="0"/>
          <p:nvPr/>
        </p:nvPicPr>
        <p:blipFill rotWithShape="1">
          <a:blip r:embed="rId4">
            <a:alphaModFix/>
          </a:blip>
          <a:srcRect t="13824" b="7625"/>
          <a:stretch/>
        </p:blipFill>
        <p:spPr>
          <a:xfrm>
            <a:off x="1419276" y="890545"/>
            <a:ext cx="9029700" cy="3930705"/>
          </a:xfrm>
          <a:prstGeom prst="rect">
            <a:avLst/>
          </a:prstGeom>
          <a:ln>
            <a:noFill/>
          </a:ln>
          <a:effectLst>
            <a:outerShdw blurRad="292100" dist="139700" dir="2700000" algn="tl" rotWithShape="0">
              <a:srgbClr val="333333">
                <a:alpha val="65000"/>
              </a:srgbClr>
            </a:outerShdw>
          </a:effectLst>
        </p:spPr>
      </p:pic>
      <p:sp>
        <p:nvSpPr>
          <p:cNvPr id="5" name="Google Shape;130;p16"/>
          <p:cNvSpPr txBox="1">
            <a:spLocks/>
          </p:cNvSpPr>
          <p:nvPr/>
        </p:nvSpPr>
        <p:spPr>
          <a:xfrm>
            <a:off x="1482029" y="6015929"/>
            <a:ext cx="9029700" cy="685800"/>
          </a:xfrm>
          <a:prstGeom prst="rect">
            <a:avLst/>
          </a:prstGeom>
          <a:solidFill>
            <a:sysClr val="window" lastClr="FFFFFF"/>
          </a:solidFill>
          <a:ln w="19050" cap="rnd" cmpd="sng" algn="ctr">
            <a:solidFill>
              <a:sysClr val="windowText" lastClr="000000"/>
            </a:solidFill>
            <a:prstDash val="solid"/>
          </a:ln>
          <a:effectLst>
            <a:glow rad="228600">
              <a:schemeClr val="accent2">
                <a:satMod val="175000"/>
                <a:alpha val="40000"/>
              </a:schemeClr>
            </a:glow>
          </a:effectLst>
        </p:spPr>
        <p:txBody>
          <a:bodyPr spcFirstLastPara="1" vert="horz" wrap="square" lIns="91425" tIns="45700" rIns="91425" bIns="45700" rtlCol="0" anchor="ctr" anchorCtr="0">
            <a:noAutofit/>
          </a:bodyPr>
          <a:lstStyle>
            <a:lvl1pPr marL="0" indent="0" algn="r" defTabSz="457200" rtl="1" eaLnBrk="1" latinLnBrk="0" hangingPunct="1">
              <a:spcBef>
                <a:spcPts val="1000"/>
              </a:spcBef>
              <a:spcAft>
                <a:spcPts val="0"/>
              </a:spcAft>
              <a:buClr>
                <a:schemeClr val="accent1"/>
              </a:buClr>
              <a:buSzPct val="80000"/>
              <a:buFont typeface="Wingdings 3" charset="2"/>
              <a:buNone/>
              <a:defRPr sz="1200" kern="1200">
                <a:solidFill>
                  <a:schemeClr val="dk1"/>
                </a:solidFill>
                <a:latin typeface="+mn-lt"/>
                <a:ea typeface="+mn-ea"/>
                <a:cs typeface="+mn-cs"/>
              </a:defRPr>
            </a:lvl1pPr>
            <a:lvl2pPr marL="457200" indent="0" algn="r" defTabSz="457200" rtl="1" eaLnBrk="1" latinLnBrk="0" hangingPunct="1">
              <a:spcBef>
                <a:spcPts val="1000"/>
              </a:spcBef>
              <a:spcAft>
                <a:spcPts val="0"/>
              </a:spcAft>
              <a:buClr>
                <a:schemeClr val="accent1"/>
              </a:buClr>
              <a:buSzPct val="80000"/>
              <a:buFont typeface="Wingdings 3" charset="2"/>
              <a:buNone/>
              <a:defRPr sz="1200" kern="1200">
                <a:solidFill>
                  <a:schemeClr val="dk1"/>
                </a:solidFill>
                <a:latin typeface="+mn-lt"/>
                <a:ea typeface="+mn-ea"/>
                <a:cs typeface="+mn-cs"/>
              </a:defRPr>
            </a:lvl2pPr>
            <a:lvl3pPr marL="914400" indent="0" algn="r" defTabSz="457200" rtl="1" eaLnBrk="1" latinLnBrk="0" hangingPunct="1">
              <a:spcBef>
                <a:spcPts val="1000"/>
              </a:spcBef>
              <a:spcAft>
                <a:spcPts val="0"/>
              </a:spcAft>
              <a:buClr>
                <a:schemeClr val="accent1"/>
              </a:buClr>
              <a:buSzPct val="80000"/>
              <a:buFont typeface="Wingdings 3" charset="2"/>
              <a:buNone/>
              <a:defRPr sz="1000" kern="1200">
                <a:solidFill>
                  <a:schemeClr val="dk1"/>
                </a:solidFill>
                <a:latin typeface="+mn-lt"/>
                <a:ea typeface="+mn-ea"/>
                <a:cs typeface="+mn-cs"/>
              </a:defRPr>
            </a:lvl3pPr>
            <a:lvl4pPr marL="1371600" indent="0" algn="r" defTabSz="457200" rtl="1" eaLnBrk="1" latinLnBrk="0" hangingPunct="1">
              <a:spcBef>
                <a:spcPts val="1000"/>
              </a:spcBef>
              <a:spcAft>
                <a:spcPts val="0"/>
              </a:spcAft>
              <a:buClr>
                <a:schemeClr val="accent1"/>
              </a:buClr>
              <a:buSzPct val="80000"/>
              <a:buFont typeface="Wingdings 3" charset="2"/>
              <a:buNone/>
              <a:defRPr sz="900" kern="1200">
                <a:solidFill>
                  <a:schemeClr val="dk1"/>
                </a:solidFill>
                <a:latin typeface="+mn-lt"/>
                <a:ea typeface="+mn-ea"/>
                <a:cs typeface="+mn-cs"/>
              </a:defRPr>
            </a:lvl4pPr>
            <a:lvl5pPr marL="1828800" indent="0" algn="r" defTabSz="457200" rtl="1" eaLnBrk="1" latinLnBrk="0" hangingPunct="1">
              <a:spcBef>
                <a:spcPts val="1000"/>
              </a:spcBef>
              <a:spcAft>
                <a:spcPts val="0"/>
              </a:spcAft>
              <a:buClr>
                <a:schemeClr val="accent1"/>
              </a:buClr>
              <a:buSzPct val="80000"/>
              <a:buFont typeface="Wingdings 3" charset="2"/>
              <a:buNone/>
              <a:defRPr sz="900" kern="1200">
                <a:solidFill>
                  <a:schemeClr val="dk1"/>
                </a:solidFill>
                <a:latin typeface="+mn-lt"/>
                <a:ea typeface="+mn-ea"/>
                <a:cs typeface="+mn-cs"/>
              </a:defRPr>
            </a:lvl5pPr>
            <a:lvl6pPr marL="2286000" indent="0" algn="r" defTabSz="457200" rtl="1" eaLnBrk="1" latinLnBrk="0" hangingPunct="1">
              <a:spcBef>
                <a:spcPts val="1000"/>
              </a:spcBef>
              <a:spcAft>
                <a:spcPts val="0"/>
              </a:spcAft>
              <a:buClr>
                <a:schemeClr val="accent1"/>
              </a:buClr>
              <a:buSzPct val="80000"/>
              <a:buFont typeface="Wingdings 3" charset="2"/>
              <a:buNone/>
              <a:defRPr sz="900" kern="1200">
                <a:solidFill>
                  <a:schemeClr val="dk1"/>
                </a:solidFill>
                <a:latin typeface="+mn-lt"/>
                <a:ea typeface="+mn-ea"/>
                <a:cs typeface="+mn-cs"/>
              </a:defRPr>
            </a:lvl6pPr>
            <a:lvl7pPr marL="2743200" indent="0" algn="r" defTabSz="457200" rtl="1" eaLnBrk="1" latinLnBrk="0" hangingPunct="1">
              <a:spcBef>
                <a:spcPts val="1000"/>
              </a:spcBef>
              <a:spcAft>
                <a:spcPts val="0"/>
              </a:spcAft>
              <a:buClr>
                <a:schemeClr val="accent1"/>
              </a:buClr>
              <a:buSzPct val="80000"/>
              <a:buFont typeface="Wingdings 3" charset="2"/>
              <a:buNone/>
              <a:defRPr sz="900" kern="1200">
                <a:solidFill>
                  <a:schemeClr val="dk1"/>
                </a:solidFill>
                <a:latin typeface="+mn-lt"/>
                <a:ea typeface="+mn-ea"/>
                <a:cs typeface="+mn-cs"/>
              </a:defRPr>
            </a:lvl7pPr>
            <a:lvl8pPr marL="3200400" indent="0" algn="r" defTabSz="457200" rtl="1" eaLnBrk="1" latinLnBrk="0" hangingPunct="1">
              <a:spcBef>
                <a:spcPts val="1000"/>
              </a:spcBef>
              <a:spcAft>
                <a:spcPts val="0"/>
              </a:spcAft>
              <a:buClr>
                <a:schemeClr val="accent1"/>
              </a:buClr>
              <a:buSzPct val="80000"/>
              <a:buFont typeface="Wingdings 3" charset="2"/>
              <a:buNone/>
              <a:defRPr sz="900" kern="1200">
                <a:solidFill>
                  <a:schemeClr val="dk1"/>
                </a:solidFill>
                <a:latin typeface="+mn-lt"/>
                <a:ea typeface="+mn-ea"/>
                <a:cs typeface="+mn-cs"/>
              </a:defRPr>
            </a:lvl8pPr>
            <a:lvl9pPr marL="3657600" indent="0" algn="r" defTabSz="457200" rtl="1" eaLnBrk="1" latinLnBrk="0" hangingPunct="1">
              <a:spcBef>
                <a:spcPts val="1000"/>
              </a:spcBef>
              <a:spcAft>
                <a:spcPts val="0"/>
              </a:spcAft>
              <a:buClr>
                <a:schemeClr val="accent1"/>
              </a:buClr>
              <a:buSzPct val="80000"/>
              <a:buFont typeface="Wingdings 3" charset="2"/>
              <a:buNone/>
              <a:defRPr sz="900" kern="1200">
                <a:solidFill>
                  <a:schemeClr val="dk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
                <a:srgbClr val="90C226"/>
              </a:buClr>
              <a:buSzPts val="1020"/>
              <a:buFont typeface="Wingdings 3" charset="2"/>
              <a:buNone/>
              <a:tabLst/>
              <a:defRPr/>
            </a:pPr>
            <a:r>
              <a:rPr kumimoji="0" lang="ar-IQ" sz="3200" b="1" i="0" u="none" strike="noStrike" kern="1200" cap="none" spc="0" normalizeH="0" baseline="0" noProof="0" dirty="0" smtClean="0">
                <a:ln>
                  <a:noFill/>
                </a:ln>
                <a:solidFill>
                  <a:srgbClr val="002060"/>
                </a:solidFill>
                <a:effectLst>
                  <a:glow rad="63500">
                    <a:schemeClr val="accent6">
                      <a:satMod val="175000"/>
                      <a:alpha val="40000"/>
                    </a:schemeClr>
                  </a:glow>
                </a:effectLst>
                <a:uLnTx/>
                <a:uFillTx/>
                <a:latin typeface="Calibri"/>
                <a:ea typeface="+mn-ea"/>
                <a:cs typeface="Arial" panose="020B0604020202020204" pitchFamily="34" charset="0"/>
              </a:rPr>
              <a:t>مسؤول الوحدة :ا.م. نادية حسين منخي </a:t>
            </a:r>
            <a:endParaRPr kumimoji="0" lang="ar-IQ" sz="3200" b="1" i="0" u="none" strike="noStrike" kern="1200" cap="none" spc="0" normalizeH="0" baseline="0" noProof="0" dirty="0">
              <a:ln>
                <a:noFill/>
              </a:ln>
              <a:solidFill>
                <a:srgbClr val="002060"/>
              </a:solidFill>
              <a:effectLst>
                <a:glow rad="63500">
                  <a:schemeClr val="accent6">
                    <a:satMod val="175000"/>
                    <a:alpha val="40000"/>
                  </a:schemeClr>
                </a:glow>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747378726"/>
      </p:ext>
    </p:extLst>
  </p:cSld>
  <p:clrMapOvr>
    <a:masterClrMapping/>
  </p:clrMapOvr>
  <p:transition spd="med">
    <p:wedg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20</a:t>
            </a:fld>
            <a:endParaRPr lang="en-US" dirty="0">
              <a:solidFill>
                <a:srgbClr val="FFFFFF"/>
              </a:solidFill>
            </a:endParaRPr>
          </a:p>
        </p:txBody>
      </p:sp>
      <p:sp>
        <p:nvSpPr>
          <p:cNvPr id="6" name="Title 1"/>
          <p:cNvSpPr txBox="1">
            <a:spLocks/>
          </p:cNvSpPr>
          <p:nvPr/>
        </p:nvSpPr>
        <p:spPr>
          <a:xfrm>
            <a:off x="1549216" y="353401"/>
            <a:ext cx="9102715" cy="838905"/>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32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متابعة نشر نشاطات التعليم الالكتروني في الموقع الالكتروني </a:t>
            </a:r>
            <a:endParaRPr lang="ar-IQ" sz="32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922" y="1574857"/>
            <a:ext cx="10943302" cy="49227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8" name="Picture Placeholder 4"/>
          <p:cNvPicPr>
            <a:picLocks noChangeAspect="1"/>
          </p:cNvPicPr>
          <p:nvPr/>
        </p:nvPicPr>
        <p:blipFill rotWithShape="1">
          <a:blip r:embed="rId2">
            <a:extLst>
              <a:ext uri="{28A0092B-C50C-407E-A947-70E740481C1C}">
                <a14:useLocalDpi xmlns:a14="http://schemas.microsoft.com/office/drawing/2010/main" val="0"/>
              </a:ext>
            </a:extLst>
          </a:blip>
          <a:srcRect t="3564" r="31239"/>
          <a:stretch/>
        </p:blipFill>
        <p:spPr>
          <a:xfrm>
            <a:off x="4636379" y="2130950"/>
            <a:ext cx="3023798" cy="3792772"/>
          </a:xfrm>
          <a:prstGeom prst="rect">
            <a:avLst/>
          </a:prstGeom>
          <a:ln w="88900" cap="sq" cmpd="thickThin">
            <a:solidFill>
              <a:srgbClr val="000000"/>
            </a:solidFill>
            <a:prstDash val="solid"/>
            <a:miter lim="800000"/>
          </a:ln>
          <a:effectLst>
            <a:innerShdw blurRad="76200">
              <a:srgbClr val="000000"/>
            </a:innerShdw>
          </a:effectLst>
        </p:spPr>
      </p:pic>
      <p:pic>
        <p:nvPicPr>
          <p:cNvPr id="9" name="Picture Placeholder 4"/>
          <p:cNvPicPr>
            <a:picLocks noChangeAspect="1"/>
          </p:cNvPicPr>
          <p:nvPr/>
        </p:nvPicPr>
        <p:blipFill rotWithShape="1">
          <a:blip r:embed="rId3">
            <a:extLst>
              <a:ext uri="{28A0092B-C50C-407E-A947-70E740481C1C}">
                <a14:useLocalDpi xmlns:a14="http://schemas.microsoft.com/office/drawing/2010/main" val="0"/>
              </a:ext>
            </a:extLst>
          </a:blip>
          <a:srcRect t="6543" r="31441"/>
          <a:stretch/>
        </p:blipFill>
        <p:spPr>
          <a:xfrm>
            <a:off x="8137683" y="2130950"/>
            <a:ext cx="3048468" cy="3792772"/>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Placeholder 4"/>
          <p:cNvPicPr>
            <a:picLocks noChangeAspect="1"/>
          </p:cNvPicPr>
          <p:nvPr/>
        </p:nvPicPr>
        <p:blipFill rotWithShape="1">
          <a:blip r:embed="rId4">
            <a:extLst>
              <a:ext uri="{28A0092B-C50C-407E-A947-70E740481C1C}">
                <a14:useLocalDpi xmlns:a14="http://schemas.microsoft.com/office/drawing/2010/main" val="0"/>
              </a:ext>
            </a:extLst>
          </a:blip>
          <a:srcRect t="10381" r="31829"/>
          <a:stretch/>
        </p:blipFill>
        <p:spPr>
          <a:xfrm>
            <a:off x="1039665" y="2130950"/>
            <a:ext cx="3119208" cy="379277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86015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21</a:t>
            </a:fld>
            <a:endParaRPr lang="en-US" dirty="0">
              <a:solidFill>
                <a:srgbClr val="FFFFFF"/>
              </a:solidFill>
            </a:endParaRPr>
          </a:p>
        </p:txBody>
      </p:sp>
      <p:sp>
        <p:nvSpPr>
          <p:cNvPr id="6" name="Title 1"/>
          <p:cNvSpPr txBox="1">
            <a:spLocks/>
          </p:cNvSpPr>
          <p:nvPr/>
        </p:nvSpPr>
        <p:spPr>
          <a:xfrm>
            <a:off x="1549216" y="353402"/>
            <a:ext cx="9102715" cy="829940"/>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32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متابعة نشر ثقافة التعليم الالكتروني بين الاساتذة والطالبات </a:t>
            </a:r>
            <a:endParaRPr lang="ar-IQ" sz="32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922" y="1512683"/>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8" name="Picture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5015" y="1987826"/>
            <a:ext cx="2921187" cy="3906131"/>
          </a:xfrm>
          <a:prstGeom prst="rect">
            <a:avLst/>
          </a:prstGeom>
          <a:ln w="88900" cap="sq" cmpd="thickThin">
            <a:solidFill>
              <a:srgbClr val="000000"/>
            </a:solidFill>
            <a:prstDash val="solid"/>
            <a:miter lim="800000"/>
          </a:ln>
          <a:effectLst>
            <a:innerShdw blurRad="76200">
              <a:srgbClr val="000000"/>
            </a:innerShdw>
          </a:effectLst>
        </p:spPr>
      </p:pic>
      <p:pic>
        <p:nvPicPr>
          <p:cNvPr id="9" name="Picture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6383" y="4154504"/>
            <a:ext cx="3537580" cy="1906976"/>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6383" y="1918187"/>
            <a:ext cx="3560965" cy="1906976"/>
          </a:xfrm>
          <a:prstGeom prst="rect">
            <a:avLst/>
          </a:prstGeom>
          <a:ln w="88900" cap="sq" cmpd="thickThin">
            <a:solidFill>
              <a:srgbClr val="000000"/>
            </a:solidFill>
            <a:prstDash val="solid"/>
            <a:miter lim="800000"/>
          </a:ln>
          <a:effectLst>
            <a:innerShdw blurRad="76200">
              <a:srgbClr val="000000"/>
            </a:innerShdw>
          </a:effectLst>
        </p:spPr>
      </p:pic>
      <p:pic>
        <p:nvPicPr>
          <p:cNvPr id="11" name="Picture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708" y="1987826"/>
            <a:ext cx="3009112" cy="390888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86740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22</a:t>
            </a:fld>
            <a:endParaRPr lang="en-US" dirty="0">
              <a:solidFill>
                <a:srgbClr val="FFFFFF"/>
              </a:solidFill>
            </a:endParaRPr>
          </a:p>
        </p:txBody>
      </p:sp>
      <p:sp>
        <p:nvSpPr>
          <p:cNvPr id="6" name="Title 1"/>
          <p:cNvSpPr txBox="1">
            <a:spLocks/>
          </p:cNvSpPr>
          <p:nvPr/>
        </p:nvSpPr>
        <p:spPr>
          <a:xfrm>
            <a:off x="1549216" y="353402"/>
            <a:ext cx="9102715" cy="829940"/>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algn="ctr">
              <a:spcBef>
                <a:spcPts val="1000"/>
              </a:spcBef>
              <a:buClr>
                <a:srgbClr val="90C226"/>
              </a:buClr>
              <a:buSzPct val="80000"/>
            </a:pPr>
            <a:r>
              <a:rPr lang="ar-IQ" sz="32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انشاء  قناة تدريبية  لنشر </a:t>
            </a:r>
            <a:r>
              <a:rPr lang="ar-IQ" sz="32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نشاطات التعليم </a:t>
            </a:r>
            <a:r>
              <a:rPr lang="ar-IQ" sz="32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الالكتروني </a:t>
            </a:r>
            <a:endParaRPr lang="ar-IQ" sz="32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922" y="1512683"/>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8" name="Picture Placeholder 4"/>
          <p:cNvPicPr>
            <a:picLocks noChangeAspect="1"/>
          </p:cNvPicPr>
          <p:nvPr/>
        </p:nvPicPr>
        <p:blipFill rotWithShape="1">
          <a:blip r:embed="rId2">
            <a:extLst>
              <a:ext uri="{28A0092B-C50C-407E-A947-70E740481C1C}">
                <a14:useLocalDpi xmlns:a14="http://schemas.microsoft.com/office/drawing/2010/main" val="0"/>
              </a:ext>
            </a:extLst>
          </a:blip>
          <a:srcRect l="-1316" r="1316" b="21592"/>
          <a:stretch/>
        </p:blipFill>
        <p:spPr>
          <a:xfrm>
            <a:off x="6532062" y="2351508"/>
            <a:ext cx="4086412" cy="3565198"/>
          </a:xfrm>
          <a:prstGeom prst="rect">
            <a:avLst/>
          </a:prstGeom>
          <a:ln w="88900" cap="sq" cmpd="thickThin">
            <a:solidFill>
              <a:srgbClr val="000000"/>
            </a:solidFill>
            <a:prstDash val="solid"/>
            <a:miter lim="800000"/>
          </a:ln>
          <a:effectLst>
            <a:innerShdw blurRad="76200">
              <a:srgbClr val="000000"/>
            </a:innerShdw>
          </a:effectLst>
        </p:spPr>
      </p:pic>
      <p:pic>
        <p:nvPicPr>
          <p:cNvPr id="9" name="Picture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6796" y="2287636"/>
            <a:ext cx="4287393" cy="362907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11434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23</a:t>
            </a:fld>
            <a:endParaRPr lang="en-US" dirty="0">
              <a:solidFill>
                <a:srgbClr val="FFFFFF"/>
              </a:solidFill>
            </a:endParaRPr>
          </a:p>
        </p:txBody>
      </p:sp>
      <p:sp>
        <p:nvSpPr>
          <p:cNvPr id="6" name="Title 1"/>
          <p:cNvSpPr txBox="1">
            <a:spLocks/>
          </p:cNvSpPr>
          <p:nvPr/>
        </p:nvSpPr>
        <p:spPr>
          <a:xfrm>
            <a:off x="1105787" y="373936"/>
            <a:ext cx="9989574" cy="895614"/>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32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انجاز الاحصائيات الافتراضية بالتعاون مع مركز ابن سينا للتعليم الالكتروني </a:t>
            </a:r>
            <a:endParaRPr lang="ar-IQ" sz="32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923" y="1612491"/>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10" name="Picture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9413" y="2407868"/>
            <a:ext cx="4293832" cy="3186108"/>
          </a:xfrm>
          <a:prstGeom prst="rect">
            <a:avLst/>
          </a:prstGeom>
          <a:ln w="88900" cap="sq" cmpd="thickThin">
            <a:solidFill>
              <a:srgbClr val="000000"/>
            </a:solidFill>
            <a:prstDash val="solid"/>
            <a:miter lim="800000"/>
          </a:ln>
          <a:effectLst>
            <a:innerShdw blurRad="76200">
              <a:srgbClr val="000000"/>
            </a:innerShdw>
          </a:effectLst>
        </p:spPr>
      </p:pic>
      <p:pic>
        <p:nvPicPr>
          <p:cNvPr id="11" name="Picture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369" y="2407868"/>
            <a:ext cx="4331911" cy="318610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25322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24</a:t>
            </a:fld>
            <a:endParaRPr lang="en-US" dirty="0">
              <a:solidFill>
                <a:srgbClr val="FFFFFF"/>
              </a:solidFill>
            </a:endParaRPr>
          </a:p>
        </p:txBody>
      </p:sp>
      <p:sp>
        <p:nvSpPr>
          <p:cNvPr id="6" name="Title 1"/>
          <p:cNvSpPr txBox="1">
            <a:spLocks/>
          </p:cNvSpPr>
          <p:nvPr/>
        </p:nvSpPr>
        <p:spPr>
          <a:xfrm>
            <a:off x="1105787" y="373935"/>
            <a:ext cx="9989574" cy="845265"/>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32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انجاز الاحصائيات الافتراضية  بالتعاون مع مركز ابن سينا للتعليم الالكتروني </a:t>
            </a:r>
            <a:endParaRPr lang="ar-IQ" sz="32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923" y="1512683"/>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8" name="Picture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5624" y="2133600"/>
            <a:ext cx="4196285" cy="3962399"/>
          </a:xfrm>
          <a:prstGeom prst="rect">
            <a:avLst/>
          </a:prstGeom>
          <a:ln w="88900" cap="sq" cmpd="thickThin">
            <a:solidFill>
              <a:srgbClr val="000000"/>
            </a:solidFill>
            <a:prstDash val="solid"/>
            <a:miter lim="800000"/>
          </a:ln>
          <a:effectLst>
            <a:innerShdw blurRad="76200">
              <a:srgbClr val="000000"/>
            </a:innerShdw>
          </a:effectLst>
        </p:spPr>
      </p:pic>
      <p:pic>
        <p:nvPicPr>
          <p:cNvPr id="11" name="Picture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697" y="2043953"/>
            <a:ext cx="4025153" cy="405204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791594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25</a:t>
            </a:fld>
            <a:endParaRPr lang="en-US" dirty="0">
              <a:solidFill>
                <a:srgbClr val="FFFFFF"/>
              </a:solidFill>
            </a:endParaRPr>
          </a:p>
        </p:txBody>
      </p:sp>
      <p:sp>
        <p:nvSpPr>
          <p:cNvPr id="6" name="Title 1"/>
          <p:cNvSpPr txBox="1">
            <a:spLocks/>
          </p:cNvSpPr>
          <p:nvPr/>
        </p:nvSpPr>
        <p:spPr>
          <a:xfrm>
            <a:off x="1105787" y="373935"/>
            <a:ext cx="9989574" cy="890089"/>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32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انجاز الاحصائيات الافتراضية  </a:t>
            </a:r>
            <a:r>
              <a:rPr lang="ar-IQ" sz="32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بالتعاون مع مركز ابن </a:t>
            </a:r>
            <a:r>
              <a:rPr lang="ar-IQ" sz="32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سينا للتعليم الالكتروني </a:t>
            </a:r>
          </a:p>
        </p:txBody>
      </p:sp>
      <p:sp>
        <p:nvSpPr>
          <p:cNvPr id="7" name="Text Placeholder 2"/>
          <p:cNvSpPr txBox="1">
            <a:spLocks/>
          </p:cNvSpPr>
          <p:nvPr/>
        </p:nvSpPr>
        <p:spPr>
          <a:xfrm>
            <a:off x="628923" y="1612491"/>
            <a:ext cx="10943302" cy="487795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11" name="Picture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4754" y="2209819"/>
            <a:ext cx="2988513" cy="3877215"/>
          </a:xfrm>
          <a:prstGeom prst="rect">
            <a:avLst/>
          </a:prstGeom>
          <a:ln w="88900" cap="sq" cmpd="thickThin">
            <a:solidFill>
              <a:srgbClr val="000000"/>
            </a:solidFill>
            <a:prstDash val="solid"/>
            <a:miter lim="800000"/>
          </a:ln>
          <a:effectLst>
            <a:innerShdw blurRad="76200">
              <a:srgbClr val="000000"/>
            </a:innerShdw>
          </a:effectLst>
        </p:spPr>
      </p:pic>
      <p:pic>
        <p:nvPicPr>
          <p:cNvPr id="9" name="Picture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9170" y="2180911"/>
            <a:ext cx="3126191" cy="3906123"/>
          </a:xfrm>
          <a:prstGeom prst="rect">
            <a:avLst/>
          </a:prstGeom>
          <a:ln w="88900" cap="sq" cmpd="thickThin">
            <a:solidFill>
              <a:srgbClr val="000000"/>
            </a:solidFill>
            <a:prstDash val="solid"/>
            <a:miter lim="800000"/>
          </a:ln>
          <a:effectLst>
            <a:innerShdw blurRad="76200">
              <a:srgbClr val="000000"/>
            </a:innerShdw>
          </a:effectLst>
        </p:spPr>
      </p:pic>
      <p:pic>
        <p:nvPicPr>
          <p:cNvPr id="12" name="Picture Placeholder 4"/>
          <p:cNvPicPr>
            <a:picLocks noChangeAspect="1"/>
          </p:cNvPicPr>
          <p:nvPr/>
        </p:nvPicPr>
        <p:blipFill rotWithShape="1">
          <a:blip r:embed="rId4">
            <a:extLst>
              <a:ext uri="{28A0092B-C50C-407E-A947-70E740481C1C}">
                <a14:useLocalDpi xmlns:a14="http://schemas.microsoft.com/office/drawing/2010/main" val="0"/>
              </a:ext>
            </a:extLst>
          </a:blip>
          <a:srcRect l="-1" t="6786" r="33539"/>
          <a:stretch/>
        </p:blipFill>
        <p:spPr>
          <a:xfrm>
            <a:off x="1042576" y="2225138"/>
            <a:ext cx="3045314" cy="386189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66096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1"/>
          </p:nvPr>
        </p:nvSpPr>
        <p:spPr/>
        <p:txBody>
          <a:bodyPr>
            <a:normAutofit/>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12"/>
          </p:nvPr>
        </p:nvSpPr>
        <p:spPr/>
        <p:txBody>
          <a:bodyPr/>
          <a:lstStyle/>
          <a:p>
            <a:fld id="{C263D6C4-4840-40CC-AC84-17E24B3B7BDE}" type="slidenum">
              <a:rPr lang="en-US" smtClean="0">
                <a:solidFill>
                  <a:srgbClr val="FFFFFF"/>
                </a:solidFill>
              </a:rPr>
              <a:pPr/>
              <a:t>26</a:t>
            </a:fld>
            <a:endParaRPr lang="en-US" dirty="0">
              <a:solidFill>
                <a:srgbClr val="FFFFFF"/>
              </a:solidFill>
            </a:endParaRPr>
          </a:p>
        </p:txBody>
      </p:sp>
      <p:sp>
        <p:nvSpPr>
          <p:cNvPr id="6" name="Title 1"/>
          <p:cNvSpPr txBox="1">
            <a:spLocks/>
          </p:cNvSpPr>
          <p:nvPr/>
        </p:nvSpPr>
        <p:spPr>
          <a:xfrm>
            <a:off x="970059" y="353402"/>
            <a:ext cx="9681873" cy="842940"/>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32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انجاز الاستبانات الافتراضية اراء الطلبة باعتماد عملية  التعليم الالكتروني </a:t>
            </a:r>
            <a:endParaRPr lang="ar-IQ" sz="32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923" y="1612491"/>
            <a:ext cx="10943302" cy="486899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8" name="Picture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4419" y="2151102"/>
            <a:ext cx="2856142" cy="3709009"/>
          </a:xfrm>
          <a:prstGeom prst="rect">
            <a:avLst/>
          </a:prstGeom>
          <a:ln w="88900" cap="sq" cmpd="thickThin">
            <a:solidFill>
              <a:srgbClr val="000000"/>
            </a:solidFill>
            <a:prstDash val="solid"/>
            <a:miter lim="800000"/>
          </a:ln>
          <a:effectLst>
            <a:innerShdw blurRad="76200">
              <a:srgbClr val="000000"/>
            </a:innerShdw>
          </a:effectLst>
        </p:spPr>
      </p:pic>
      <p:pic>
        <p:nvPicPr>
          <p:cNvPr id="11" name="Picture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8972" y="2155585"/>
            <a:ext cx="2906013" cy="3704526"/>
          </a:xfrm>
          <a:prstGeom prst="rect">
            <a:avLst/>
          </a:prstGeom>
          <a:ln w="88900" cap="sq" cmpd="thickThin">
            <a:solidFill>
              <a:srgbClr val="000000"/>
            </a:solidFill>
            <a:prstDash val="solid"/>
            <a:miter lim="800000"/>
          </a:ln>
          <a:effectLst>
            <a:innerShdw blurRad="76200">
              <a:srgbClr val="000000"/>
            </a:innerShdw>
          </a:effectLst>
        </p:spPr>
      </p:pic>
      <p:pic>
        <p:nvPicPr>
          <p:cNvPr id="9" name="Picture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2151102"/>
            <a:ext cx="2990338" cy="370900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53532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1"/>
          </p:nvPr>
        </p:nvSpPr>
        <p:spPr/>
        <p:txBody>
          <a:bodyPr>
            <a:normAutofit/>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12"/>
          </p:nvPr>
        </p:nvSpPr>
        <p:spPr/>
        <p:txBody>
          <a:bodyPr/>
          <a:lstStyle/>
          <a:p>
            <a:fld id="{C263D6C4-4840-40CC-AC84-17E24B3B7BDE}" type="slidenum">
              <a:rPr lang="en-US" smtClean="0">
                <a:solidFill>
                  <a:srgbClr val="FFFFFF"/>
                </a:solidFill>
              </a:rPr>
              <a:pPr/>
              <a:t>27</a:t>
            </a:fld>
            <a:endParaRPr lang="en-US" dirty="0">
              <a:solidFill>
                <a:srgbClr val="FFFFFF"/>
              </a:solidFill>
            </a:endParaRPr>
          </a:p>
        </p:txBody>
      </p:sp>
      <p:sp>
        <p:nvSpPr>
          <p:cNvPr id="6" name="Title 1"/>
          <p:cNvSpPr txBox="1">
            <a:spLocks/>
          </p:cNvSpPr>
          <p:nvPr/>
        </p:nvSpPr>
        <p:spPr>
          <a:xfrm>
            <a:off x="1089070" y="385429"/>
            <a:ext cx="10023008" cy="989353"/>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32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انجاز الاستبانات الافتراضية لاراء الاساتذة باعتماد عملية  التعليم الالكتروني </a:t>
            </a:r>
            <a:endParaRPr lang="ar-IQ" sz="32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923" y="1612491"/>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10" name="Picture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6047" y="2087909"/>
            <a:ext cx="3760247" cy="4034117"/>
          </a:xfrm>
          <a:prstGeom prst="rect">
            <a:avLst/>
          </a:prstGeom>
          <a:ln w="88900" cap="sq" cmpd="thickThin">
            <a:solidFill>
              <a:srgbClr val="000000"/>
            </a:solidFill>
            <a:prstDash val="solid"/>
            <a:miter lim="800000"/>
          </a:ln>
          <a:effectLst>
            <a:innerShdw blurRad="76200">
              <a:srgbClr val="000000"/>
            </a:innerShdw>
          </a:effectLst>
        </p:spPr>
      </p:pic>
      <p:pic>
        <p:nvPicPr>
          <p:cNvPr id="11" name="Picture Placeholder 4"/>
          <p:cNvPicPr>
            <a:picLocks noChangeAspect="1"/>
          </p:cNvPicPr>
          <p:nvPr/>
        </p:nvPicPr>
        <p:blipFill rotWithShape="1">
          <a:blip r:embed="rId3">
            <a:extLst>
              <a:ext uri="{28A0092B-C50C-407E-A947-70E740481C1C}">
                <a14:useLocalDpi xmlns:a14="http://schemas.microsoft.com/office/drawing/2010/main" val="0"/>
              </a:ext>
            </a:extLst>
          </a:blip>
          <a:srcRect t="5243"/>
          <a:stretch/>
        </p:blipFill>
        <p:spPr>
          <a:xfrm>
            <a:off x="6659211" y="2087909"/>
            <a:ext cx="3780098" cy="403411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75740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28</a:t>
            </a:fld>
            <a:endParaRPr lang="en-US" dirty="0">
              <a:solidFill>
                <a:srgbClr val="FFFFFF"/>
              </a:solidFill>
            </a:endParaRPr>
          </a:p>
        </p:txBody>
      </p:sp>
      <p:sp>
        <p:nvSpPr>
          <p:cNvPr id="6" name="Title 1"/>
          <p:cNvSpPr txBox="1">
            <a:spLocks/>
          </p:cNvSpPr>
          <p:nvPr/>
        </p:nvSpPr>
        <p:spPr>
          <a:xfrm>
            <a:off x="1277227" y="591671"/>
            <a:ext cx="9692707" cy="681317"/>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متابعة استفسارات الاساتذة والمشاكل التي تواجه عملية التعليم الالكتروني </a:t>
            </a:r>
            <a:endPar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923" y="1612491"/>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9" name="Picture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8447" y="2175731"/>
            <a:ext cx="3361765" cy="4054740"/>
          </a:xfrm>
          <a:prstGeom prst="rect">
            <a:avLst/>
          </a:prstGeom>
          <a:ln w="88900" cap="sq" cmpd="thickThin">
            <a:solidFill>
              <a:srgbClr val="000000"/>
            </a:solidFill>
            <a:prstDash val="solid"/>
            <a:miter lim="800000"/>
          </a:ln>
          <a:effectLst>
            <a:innerShdw blurRad="76200">
              <a:srgbClr val="000000"/>
            </a:innerShdw>
          </a:effectLst>
        </p:spPr>
      </p:pic>
      <p:pic>
        <p:nvPicPr>
          <p:cNvPr id="8" name="Picture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6207" y="2175731"/>
            <a:ext cx="3362145" cy="405474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80222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29</a:t>
            </a:fld>
            <a:endParaRPr lang="en-US" dirty="0">
              <a:solidFill>
                <a:srgbClr val="FFFFFF"/>
              </a:solidFill>
            </a:endParaRPr>
          </a:p>
        </p:txBody>
      </p:sp>
      <p:sp>
        <p:nvSpPr>
          <p:cNvPr id="6" name="Title 1"/>
          <p:cNvSpPr txBox="1">
            <a:spLocks/>
          </p:cNvSpPr>
          <p:nvPr/>
        </p:nvSpPr>
        <p:spPr>
          <a:xfrm>
            <a:off x="1272918" y="351041"/>
            <a:ext cx="9818213" cy="755383"/>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اقامة دورة تدريبية للطالبات بعنوان (استخدام تطبيقات منصة كوكل كلاسروم)</a:t>
            </a:r>
            <a:endPar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923" y="1612491"/>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8" name="Picture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1009" y="2315351"/>
            <a:ext cx="4754880" cy="3566160"/>
          </a:xfrm>
          <a:prstGeom prst="rect">
            <a:avLst/>
          </a:prstGeom>
          <a:ln w="88900" cap="sq" cmpd="thickThin">
            <a:solidFill>
              <a:srgbClr val="000000"/>
            </a:solidFill>
            <a:prstDash val="solid"/>
            <a:miter lim="800000"/>
          </a:ln>
          <a:effectLst>
            <a:innerShdw blurRad="76200">
              <a:srgbClr val="000000"/>
            </a:innerShdw>
          </a:effectLst>
        </p:spPr>
      </p:pic>
      <p:pic>
        <p:nvPicPr>
          <p:cNvPr id="9" name="Picture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9977" y="4299374"/>
            <a:ext cx="4069978" cy="20467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9977" y="1863807"/>
            <a:ext cx="4069978" cy="21869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2809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9"/>
          <p:cNvSpPr txBox="1">
            <a:spLocks noGrp="1"/>
          </p:cNvSpPr>
          <p:nvPr>
            <p:ph type="title"/>
          </p:nvPr>
        </p:nvSpPr>
        <p:spPr>
          <a:xfrm>
            <a:off x="7228583" y="238998"/>
            <a:ext cx="3008400" cy="858900"/>
          </a:xfrm>
          <a:prstGeom prst="rect">
            <a:avLst/>
          </a:prstGeom>
          <a:ln/>
          <a:effectLst>
            <a:glow rad="228600">
              <a:schemeClr val="accent2">
                <a:satMod val="175000"/>
                <a:alpha val="40000"/>
              </a:schemeClr>
            </a:glow>
          </a:effectLst>
        </p:spPr>
        <p:style>
          <a:lnRef idx="2">
            <a:schemeClr val="accent1"/>
          </a:lnRef>
          <a:fillRef idx="1">
            <a:schemeClr val="lt1"/>
          </a:fillRef>
          <a:effectRef idx="0">
            <a:schemeClr val="accent1"/>
          </a:effectRef>
          <a:fontRef idx="minor">
            <a:schemeClr val="dk1"/>
          </a:fontRef>
        </p:style>
        <p:txBody>
          <a:bodyPr spcFirstLastPara="1" vert="horz" wrap="square" lIns="91425" tIns="45700" rIns="91425" bIns="45700" rtlCol="0" anchor="ctr" anchorCtr="0">
            <a:noAutofit/>
          </a:bodyPr>
          <a:lstStyle/>
          <a:p>
            <a:pPr algn="ctr">
              <a:lnSpc>
                <a:spcPct val="100000"/>
              </a:lnSpc>
              <a:spcBef>
                <a:spcPts val="0"/>
              </a:spcBef>
              <a:buClr>
                <a:srgbClr val="002060"/>
              </a:buClr>
              <a:buSzPts val="3600"/>
            </a:pPr>
            <a:r>
              <a:rPr lang="ar-IQ" dirty="0" smtClean="0">
                <a:ln>
                  <a:solidFill>
                    <a:srgbClr val="C00000"/>
                  </a:solidFill>
                </a:ln>
                <a:solidFill>
                  <a:srgbClr val="FF0000"/>
                </a:solidFill>
                <a:effectLst>
                  <a:glow rad="63500">
                    <a:schemeClr val="accent6">
                      <a:satMod val="175000"/>
                      <a:alpha val="40000"/>
                    </a:schemeClr>
                  </a:glow>
                </a:effectLst>
              </a:rPr>
              <a:t>اقسام الكلية </a:t>
            </a:r>
            <a:endParaRPr dirty="0">
              <a:ln>
                <a:solidFill>
                  <a:srgbClr val="C00000"/>
                </a:solidFill>
              </a:ln>
              <a:solidFill>
                <a:srgbClr val="FF0000"/>
              </a:solidFill>
              <a:effectLst>
                <a:glow rad="63500">
                  <a:schemeClr val="accent6">
                    <a:satMod val="175000"/>
                    <a:alpha val="40000"/>
                  </a:schemeClr>
                </a:glow>
              </a:effectLst>
            </a:endParaRPr>
          </a:p>
        </p:txBody>
      </p:sp>
      <p:sp>
        <p:nvSpPr>
          <p:cNvPr id="155" name="Google Shape;155;p19"/>
          <p:cNvSpPr txBox="1">
            <a:spLocks noGrp="1"/>
          </p:cNvSpPr>
          <p:nvPr>
            <p:ph idx="1"/>
          </p:nvPr>
        </p:nvSpPr>
        <p:spPr>
          <a:xfrm>
            <a:off x="1504333" y="238998"/>
            <a:ext cx="4444183" cy="6417441"/>
          </a:xfrm>
          <a:prstGeom prst="rect">
            <a:avLst/>
          </a:prstGeom>
          <a:ln/>
          <a:effectLst>
            <a:glow rad="228600">
              <a:schemeClr val="accent2">
                <a:satMod val="175000"/>
                <a:alpha val="40000"/>
              </a:schemeClr>
            </a:glow>
          </a:effectLst>
        </p:spPr>
        <p:style>
          <a:lnRef idx="2">
            <a:schemeClr val="accent1"/>
          </a:lnRef>
          <a:fillRef idx="1">
            <a:schemeClr val="lt1"/>
          </a:fillRef>
          <a:effectRef idx="0">
            <a:schemeClr val="accent1"/>
          </a:effectRef>
          <a:fontRef idx="minor">
            <a:schemeClr val="dk1"/>
          </a:fontRef>
        </p:style>
        <p:txBody>
          <a:bodyPr spcFirstLastPara="1" vert="horz" wrap="square" lIns="91425" tIns="45700" rIns="91425" bIns="45700" rtlCol="0" anchor="t" anchorCtr="0">
            <a:noAutofit/>
          </a:bodyPr>
          <a:lstStyle/>
          <a:p>
            <a:pPr marL="319087" indent="-319087" algn="ctr" rtl="0">
              <a:lnSpc>
                <a:spcPct val="100000"/>
              </a:lnSpc>
              <a:spcBef>
                <a:spcPts val="700"/>
              </a:spcBef>
              <a:buSzPts val="1920"/>
              <a:buNone/>
            </a:pPr>
            <a:r>
              <a:rPr lang="ar-IQ" b="1" dirty="0">
                <a:ln w="0"/>
                <a:solidFill>
                  <a:srgbClr val="FF0000"/>
                </a:solidFill>
                <a:effectLst>
                  <a:glow rad="63500">
                    <a:schemeClr val="accent6">
                      <a:satMod val="175000"/>
                      <a:alpha val="40000"/>
                    </a:schemeClr>
                  </a:glow>
                  <a:outerShdw blurRad="38100" dist="19050" dir="2700000" algn="tl" rotWithShape="0">
                    <a:schemeClr val="dk1">
                      <a:alpha val="40000"/>
                    </a:schemeClr>
                  </a:outerShdw>
                </a:effectLst>
              </a:rPr>
              <a:t>اعضاء ارتباط الاقسام مع </a:t>
            </a:r>
          </a:p>
          <a:p>
            <a:pPr marL="319087" indent="-319087" algn="ctr" rtl="0">
              <a:lnSpc>
                <a:spcPct val="100000"/>
              </a:lnSpc>
              <a:spcBef>
                <a:spcPts val="700"/>
              </a:spcBef>
              <a:buSzPts val="1920"/>
              <a:buNone/>
            </a:pPr>
            <a:r>
              <a:rPr lang="ar-IQ" b="1" dirty="0" smtClean="0">
                <a:ln>
                  <a:solidFill>
                    <a:srgbClr val="C00000"/>
                  </a:solidFill>
                </a:ln>
                <a:solidFill>
                  <a:srgbClr val="FF0000"/>
                </a:solidFill>
                <a:effectLst>
                  <a:glow rad="63500">
                    <a:schemeClr val="accent6">
                      <a:satMod val="175000"/>
                      <a:alpha val="40000"/>
                    </a:schemeClr>
                  </a:glow>
                </a:effectLst>
              </a:rPr>
              <a:t>وحدة </a:t>
            </a:r>
            <a:r>
              <a:rPr lang="ar-IQ" b="1" dirty="0">
                <a:ln>
                  <a:solidFill>
                    <a:srgbClr val="C00000"/>
                  </a:solidFill>
                </a:ln>
                <a:solidFill>
                  <a:srgbClr val="FF0000"/>
                </a:solidFill>
                <a:effectLst>
                  <a:glow rad="63500">
                    <a:schemeClr val="accent6">
                      <a:satMod val="175000"/>
                      <a:alpha val="40000"/>
                    </a:schemeClr>
                  </a:glow>
                </a:effectLst>
              </a:rPr>
              <a:t>ابن </a:t>
            </a:r>
            <a:r>
              <a:rPr lang="ar-IQ" b="1" dirty="0" smtClean="0">
                <a:ln>
                  <a:solidFill>
                    <a:srgbClr val="C00000"/>
                  </a:solidFill>
                </a:ln>
                <a:solidFill>
                  <a:srgbClr val="FF0000"/>
                </a:solidFill>
                <a:effectLst>
                  <a:glow rad="63500">
                    <a:schemeClr val="accent6">
                      <a:satMod val="175000"/>
                      <a:alpha val="40000"/>
                    </a:schemeClr>
                  </a:glow>
                </a:effectLst>
              </a:rPr>
              <a:t>سينا للتعليم الالكتروني</a:t>
            </a:r>
            <a:endParaRPr lang="en-US" b="1" dirty="0">
              <a:ln>
                <a:solidFill>
                  <a:srgbClr val="C00000"/>
                </a:solidFill>
              </a:ln>
              <a:solidFill>
                <a:srgbClr val="FF0000"/>
              </a:solidFill>
              <a:effectLst>
                <a:glow rad="63500">
                  <a:schemeClr val="accent6">
                    <a:satMod val="175000"/>
                    <a:alpha val="40000"/>
                  </a:schemeClr>
                </a:glow>
              </a:effectLst>
            </a:endParaRPr>
          </a:p>
          <a:p>
            <a:pPr marL="319087" indent="-319087" algn="ctr">
              <a:lnSpc>
                <a:spcPct val="100000"/>
              </a:lnSpc>
              <a:spcBef>
                <a:spcPts val="700"/>
              </a:spcBef>
              <a:buSzPts val="1920"/>
              <a:buNone/>
            </a:pPr>
            <a:r>
              <a:rPr lang="en-US" sz="2000" b="1" dirty="0" smtClean="0">
                <a:ln>
                  <a:solidFill>
                    <a:srgbClr val="C00000"/>
                  </a:solidFill>
                </a:ln>
                <a:solidFill>
                  <a:srgbClr val="FF0000"/>
                </a:solidFill>
                <a:effectLst>
                  <a:glow rad="63500">
                    <a:schemeClr val="accent6">
                      <a:satMod val="175000"/>
                      <a:alpha val="40000"/>
                    </a:schemeClr>
                  </a:glow>
                </a:effectLst>
              </a:rPr>
              <a:t>2021-2020</a:t>
            </a:r>
            <a:endParaRPr lang="ar-IQ" b="1" dirty="0">
              <a:ln>
                <a:solidFill>
                  <a:srgbClr val="C00000"/>
                </a:solidFill>
              </a:ln>
              <a:solidFill>
                <a:srgbClr val="FF0000"/>
              </a:solidFill>
              <a:effectLst>
                <a:glow rad="63500">
                  <a:schemeClr val="accent6">
                    <a:satMod val="175000"/>
                    <a:alpha val="40000"/>
                  </a:schemeClr>
                </a:glow>
              </a:effectLst>
            </a:endParaRPr>
          </a:p>
          <a:p>
            <a:pPr marL="319087" indent="-319087" algn="ctr">
              <a:lnSpc>
                <a:spcPct val="100000"/>
              </a:lnSpc>
              <a:spcBef>
                <a:spcPts val="700"/>
              </a:spcBef>
              <a:buSzPts val="1920"/>
              <a:buNone/>
            </a:pPr>
            <a:r>
              <a:rPr lang="ar-IQ" b="1" dirty="0" smtClean="0">
                <a:solidFill>
                  <a:srgbClr val="002060"/>
                </a:solidFill>
                <a:effectLst>
                  <a:glow rad="63500">
                    <a:schemeClr val="accent3">
                      <a:satMod val="175000"/>
                      <a:alpha val="40000"/>
                    </a:schemeClr>
                  </a:glow>
                </a:effectLst>
              </a:rPr>
              <a:t>م.م. لؤي حاتم خماس </a:t>
            </a:r>
            <a:endParaRPr lang="ar-IQ" b="1" dirty="0">
              <a:solidFill>
                <a:srgbClr val="002060"/>
              </a:solidFill>
              <a:effectLst>
                <a:glow rad="63500">
                  <a:schemeClr val="accent3">
                    <a:satMod val="175000"/>
                    <a:alpha val="40000"/>
                  </a:schemeClr>
                </a:glow>
              </a:effectLst>
            </a:endParaRPr>
          </a:p>
          <a:p>
            <a:pPr marL="319087" indent="-319087" algn="ctr">
              <a:lnSpc>
                <a:spcPct val="100000"/>
              </a:lnSpc>
              <a:spcBef>
                <a:spcPts val="700"/>
              </a:spcBef>
              <a:buSzPts val="1920"/>
              <a:buNone/>
            </a:pPr>
            <a:r>
              <a:rPr lang="ar-IQ" b="1" dirty="0" smtClean="0">
                <a:solidFill>
                  <a:srgbClr val="002060"/>
                </a:solidFill>
                <a:effectLst>
                  <a:glow rad="63500">
                    <a:schemeClr val="accent3">
                      <a:satMod val="175000"/>
                      <a:alpha val="40000"/>
                    </a:schemeClr>
                  </a:glow>
                </a:effectLst>
              </a:rPr>
              <a:t>م. سرى مطلك ناصر</a:t>
            </a:r>
            <a:endParaRPr lang="ar-IQ" b="1" dirty="0">
              <a:solidFill>
                <a:srgbClr val="002060"/>
              </a:solidFill>
              <a:effectLst>
                <a:glow rad="63500">
                  <a:schemeClr val="accent3">
                    <a:satMod val="175000"/>
                    <a:alpha val="40000"/>
                  </a:schemeClr>
                </a:glow>
              </a:effectLst>
            </a:endParaRPr>
          </a:p>
          <a:p>
            <a:pPr marL="319087" indent="-319087" algn="ctr">
              <a:lnSpc>
                <a:spcPct val="100000"/>
              </a:lnSpc>
              <a:spcBef>
                <a:spcPts val="700"/>
              </a:spcBef>
              <a:buSzPts val="1920"/>
              <a:buNone/>
            </a:pPr>
            <a:r>
              <a:rPr lang="ar-IQ" b="1" dirty="0">
                <a:solidFill>
                  <a:srgbClr val="002060"/>
                </a:solidFill>
                <a:effectLst>
                  <a:glow rad="63500">
                    <a:schemeClr val="accent3">
                      <a:satMod val="175000"/>
                      <a:alpha val="40000"/>
                    </a:schemeClr>
                  </a:glow>
                </a:effectLst>
              </a:rPr>
              <a:t>ا.م</a:t>
            </a:r>
            <a:r>
              <a:rPr lang="ar-IQ" b="1" dirty="0" smtClean="0">
                <a:solidFill>
                  <a:srgbClr val="002060"/>
                </a:solidFill>
                <a:effectLst>
                  <a:glow rad="63500">
                    <a:schemeClr val="accent3">
                      <a:satMod val="175000"/>
                      <a:alpha val="40000"/>
                    </a:schemeClr>
                  </a:glow>
                </a:effectLst>
              </a:rPr>
              <a:t>. نبراس </a:t>
            </a:r>
            <a:r>
              <a:rPr lang="ar-IQ" b="1" dirty="0">
                <a:solidFill>
                  <a:srgbClr val="002060"/>
                </a:solidFill>
                <a:effectLst>
                  <a:glow rad="63500">
                    <a:schemeClr val="accent3">
                      <a:satMod val="175000"/>
                      <a:alpha val="40000"/>
                    </a:schemeClr>
                  </a:glow>
                </a:effectLst>
              </a:rPr>
              <a:t>خليل ابراهيم </a:t>
            </a:r>
          </a:p>
          <a:p>
            <a:pPr marL="319087" indent="-319087" algn="ctr">
              <a:lnSpc>
                <a:spcPct val="100000"/>
              </a:lnSpc>
              <a:spcBef>
                <a:spcPts val="700"/>
              </a:spcBef>
              <a:buSzPts val="1920"/>
              <a:buNone/>
            </a:pPr>
            <a:r>
              <a:rPr lang="ar-IQ" b="1" dirty="0" smtClean="0">
                <a:solidFill>
                  <a:srgbClr val="002060"/>
                </a:solidFill>
                <a:effectLst>
                  <a:glow rad="63500">
                    <a:schemeClr val="accent3">
                      <a:satMod val="175000"/>
                      <a:alpha val="40000"/>
                    </a:schemeClr>
                  </a:glow>
                </a:effectLst>
              </a:rPr>
              <a:t>ا.م.د. رفل ابراهيم طالب</a:t>
            </a:r>
            <a:endParaRPr lang="ar-IQ" b="1" dirty="0">
              <a:solidFill>
                <a:srgbClr val="002060"/>
              </a:solidFill>
              <a:effectLst>
                <a:glow rad="63500">
                  <a:schemeClr val="accent3">
                    <a:satMod val="175000"/>
                    <a:alpha val="40000"/>
                  </a:schemeClr>
                </a:glow>
              </a:effectLst>
            </a:endParaRPr>
          </a:p>
          <a:p>
            <a:pPr marL="319087" indent="-319087" algn="ctr">
              <a:lnSpc>
                <a:spcPct val="100000"/>
              </a:lnSpc>
              <a:spcBef>
                <a:spcPts val="700"/>
              </a:spcBef>
              <a:buSzPts val="1920"/>
              <a:buNone/>
            </a:pPr>
            <a:r>
              <a:rPr lang="ar-IQ" b="1" dirty="0" smtClean="0">
                <a:solidFill>
                  <a:srgbClr val="002060"/>
                </a:solidFill>
                <a:effectLst>
                  <a:glow rad="63500">
                    <a:schemeClr val="accent3">
                      <a:satMod val="175000"/>
                      <a:alpha val="40000"/>
                    </a:schemeClr>
                  </a:glow>
                </a:effectLst>
              </a:rPr>
              <a:t>م.د. ايثار منتصر شعلان</a:t>
            </a:r>
            <a:endParaRPr lang="ar-IQ" b="1" dirty="0">
              <a:solidFill>
                <a:srgbClr val="002060"/>
              </a:solidFill>
              <a:effectLst>
                <a:glow rad="63500">
                  <a:schemeClr val="accent3">
                    <a:satMod val="175000"/>
                    <a:alpha val="40000"/>
                  </a:schemeClr>
                </a:glow>
              </a:effectLst>
            </a:endParaRPr>
          </a:p>
          <a:p>
            <a:pPr marL="319087" indent="-319087" algn="ctr">
              <a:lnSpc>
                <a:spcPct val="100000"/>
              </a:lnSpc>
              <a:spcBef>
                <a:spcPts val="700"/>
              </a:spcBef>
              <a:buSzPts val="1920"/>
              <a:buNone/>
            </a:pPr>
            <a:r>
              <a:rPr lang="ar-IQ" b="1" dirty="0">
                <a:solidFill>
                  <a:srgbClr val="002060"/>
                </a:solidFill>
                <a:effectLst>
                  <a:glow rad="63500">
                    <a:schemeClr val="accent3">
                      <a:satMod val="175000"/>
                      <a:alpha val="40000"/>
                    </a:schemeClr>
                  </a:glow>
                </a:effectLst>
              </a:rPr>
              <a:t>م</a:t>
            </a:r>
            <a:r>
              <a:rPr lang="ar-IQ" b="1" dirty="0" smtClean="0">
                <a:solidFill>
                  <a:srgbClr val="002060"/>
                </a:solidFill>
                <a:effectLst>
                  <a:glow rad="63500">
                    <a:schemeClr val="accent3">
                      <a:satMod val="175000"/>
                      <a:alpha val="40000"/>
                    </a:schemeClr>
                  </a:glow>
                </a:effectLst>
              </a:rPr>
              <a:t>. دينا </a:t>
            </a:r>
            <a:r>
              <a:rPr lang="ar-IQ" b="1" dirty="0">
                <a:solidFill>
                  <a:srgbClr val="002060"/>
                </a:solidFill>
                <a:effectLst>
                  <a:glow rad="63500">
                    <a:schemeClr val="accent3">
                      <a:satMod val="175000"/>
                      <a:alpha val="40000"/>
                    </a:schemeClr>
                  </a:glow>
                </a:effectLst>
              </a:rPr>
              <a:t>داود محمد </a:t>
            </a:r>
          </a:p>
          <a:p>
            <a:pPr marL="319087" indent="-319087" algn="ctr">
              <a:lnSpc>
                <a:spcPct val="100000"/>
              </a:lnSpc>
              <a:spcBef>
                <a:spcPts val="700"/>
              </a:spcBef>
              <a:buSzPts val="1920"/>
              <a:buNone/>
            </a:pPr>
            <a:r>
              <a:rPr lang="ar-IQ" b="1" dirty="0" smtClean="0">
                <a:solidFill>
                  <a:srgbClr val="002060"/>
                </a:solidFill>
                <a:effectLst>
                  <a:glow rad="63500">
                    <a:schemeClr val="accent3">
                      <a:satMod val="175000"/>
                      <a:alpha val="40000"/>
                    </a:schemeClr>
                  </a:glow>
                </a:effectLst>
              </a:rPr>
              <a:t>م. يسرى شاكر محمد </a:t>
            </a:r>
            <a:endParaRPr lang="ar-IQ" b="1" dirty="0">
              <a:solidFill>
                <a:srgbClr val="002060"/>
              </a:solidFill>
              <a:effectLst>
                <a:glow rad="63500">
                  <a:schemeClr val="accent3">
                    <a:satMod val="175000"/>
                    <a:alpha val="40000"/>
                  </a:schemeClr>
                </a:glow>
              </a:effectLst>
            </a:endParaRPr>
          </a:p>
          <a:p>
            <a:pPr marL="319087" indent="-319087" algn="ctr">
              <a:lnSpc>
                <a:spcPct val="100000"/>
              </a:lnSpc>
              <a:spcBef>
                <a:spcPts val="700"/>
              </a:spcBef>
              <a:buSzPts val="1920"/>
              <a:buNone/>
            </a:pPr>
            <a:r>
              <a:rPr lang="ar-IQ" b="1" dirty="0" smtClean="0">
                <a:solidFill>
                  <a:srgbClr val="002060"/>
                </a:solidFill>
                <a:effectLst>
                  <a:glow rad="63500">
                    <a:schemeClr val="accent3">
                      <a:satMod val="175000"/>
                      <a:alpha val="40000"/>
                    </a:schemeClr>
                  </a:glow>
                </a:effectLst>
              </a:rPr>
              <a:t>م.د. شروق نجاح مشكور</a:t>
            </a:r>
            <a:endParaRPr lang="ar-IQ" b="1" dirty="0">
              <a:solidFill>
                <a:srgbClr val="002060"/>
              </a:solidFill>
              <a:effectLst>
                <a:glow rad="63500">
                  <a:schemeClr val="accent3">
                    <a:satMod val="175000"/>
                    <a:alpha val="40000"/>
                  </a:schemeClr>
                </a:glow>
              </a:effectLst>
            </a:endParaRPr>
          </a:p>
          <a:p>
            <a:pPr marL="319087" indent="-319087" algn="ctr">
              <a:lnSpc>
                <a:spcPct val="100000"/>
              </a:lnSpc>
              <a:spcBef>
                <a:spcPts val="700"/>
              </a:spcBef>
              <a:buSzPts val="1920"/>
              <a:buNone/>
            </a:pPr>
            <a:r>
              <a:rPr lang="ar-IQ" b="1" dirty="0" smtClean="0">
                <a:solidFill>
                  <a:srgbClr val="002060"/>
                </a:solidFill>
                <a:effectLst>
                  <a:glow rad="63500">
                    <a:schemeClr val="accent3">
                      <a:satMod val="175000"/>
                      <a:alpha val="40000"/>
                    </a:schemeClr>
                  </a:glow>
                </a:effectLst>
              </a:rPr>
              <a:t>م.د. استبرق عبد الله عبد الحسن</a:t>
            </a:r>
            <a:endParaRPr lang="ar-IQ" b="1" dirty="0">
              <a:solidFill>
                <a:srgbClr val="002060"/>
              </a:solidFill>
              <a:effectLst>
                <a:glow rad="63500">
                  <a:schemeClr val="accent3">
                    <a:satMod val="175000"/>
                    <a:alpha val="40000"/>
                  </a:schemeClr>
                </a:glow>
              </a:effectLst>
            </a:endParaRPr>
          </a:p>
          <a:p>
            <a:pPr marL="319087" indent="-319087" algn="ctr">
              <a:lnSpc>
                <a:spcPct val="100000"/>
              </a:lnSpc>
              <a:spcBef>
                <a:spcPts val="700"/>
              </a:spcBef>
              <a:buSzPts val="1920"/>
              <a:buNone/>
            </a:pPr>
            <a:r>
              <a:rPr lang="ar-IQ" b="1" dirty="0">
                <a:solidFill>
                  <a:srgbClr val="002060"/>
                </a:solidFill>
                <a:effectLst>
                  <a:glow rad="63500">
                    <a:schemeClr val="accent3">
                      <a:satMod val="175000"/>
                      <a:alpha val="40000"/>
                    </a:schemeClr>
                  </a:glow>
                </a:effectLst>
              </a:rPr>
              <a:t>م.م</a:t>
            </a:r>
            <a:r>
              <a:rPr lang="ar-IQ" b="1" dirty="0" smtClean="0">
                <a:solidFill>
                  <a:srgbClr val="002060"/>
                </a:solidFill>
                <a:effectLst>
                  <a:glow rad="63500">
                    <a:schemeClr val="accent3">
                      <a:satMod val="175000"/>
                      <a:alpha val="40000"/>
                    </a:schemeClr>
                  </a:glow>
                </a:effectLst>
              </a:rPr>
              <a:t>. ايناس </a:t>
            </a:r>
            <a:r>
              <a:rPr lang="ar-IQ" b="1" dirty="0">
                <a:solidFill>
                  <a:srgbClr val="002060"/>
                </a:solidFill>
                <a:effectLst>
                  <a:glow rad="63500">
                    <a:schemeClr val="accent3">
                      <a:satMod val="175000"/>
                      <a:alpha val="40000"/>
                    </a:schemeClr>
                  </a:glow>
                </a:effectLst>
              </a:rPr>
              <a:t>اسماعيل عمران </a:t>
            </a:r>
          </a:p>
          <a:p>
            <a:pPr marL="319087" indent="-319087" algn="ctr">
              <a:lnSpc>
                <a:spcPct val="100000"/>
              </a:lnSpc>
              <a:spcBef>
                <a:spcPts val="700"/>
              </a:spcBef>
              <a:buSzPts val="1920"/>
              <a:buNone/>
            </a:pPr>
            <a:endParaRPr b="1" dirty="0">
              <a:solidFill>
                <a:srgbClr val="073763"/>
              </a:solidFill>
              <a:effectLst>
                <a:glow rad="63500">
                  <a:schemeClr val="accent3">
                    <a:satMod val="175000"/>
                    <a:alpha val="40000"/>
                  </a:schemeClr>
                </a:glow>
              </a:effectLst>
            </a:endParaRPr>
          </a:p>
        </p:txBody>
      </p:sp>
      <p:sp>
        <p:nvSpPr>
          <p:cNvPr id="154" name="Google Shape;154;p19"/>
          <p:cNvSpPr txBox="1">
            <a:spLocks noGrp="1"/>
          </p:cNvSpPr>
          <p:nvPr>
            <p:ph type="body" sz="half" idx="2"/>
          </p:nvPr>
        </p:nvSpPr>
        <p:spPr>
          <a:xfrm>
            <a:off x="6839633" y="1435971"/>
            <a:ext cx="3786300" cy="5220468"/>
          </a:xfrm>
          <a:prstGeom prst="rect">
            <a:avLst/>
          </a:prstGeom>
          <a:ln/>
          <a:effectLst>
            <a:glow rad="228600">
              <a:schemeClr val="accent2">
                <a:satMod val="175000"/>
                <a:alpha val="40000"/>
              </a:schemeClr>
            </a:glow>
          </a:effectLst>
        </p:spPr>
        <p:style>
          <a:lnRef idx="2">
            <a:schemeClr val="accent1"/>
          </a:lnRef>
          <a:fillRef idx="1">
            <a:schemeClr val="lt1"/>
          </a:fillRef>
          <a:effectRef idx="0">
            <a:schemeClr val="accent1"/>
          </a:effectRef>
          <a:fontRef idx="minor">
            <a:schemeClr val="dk1"/>
          </a:fontRef>
        </p:style>
        <p:txBody>
          <a:bodyPr spcFirstLastPara="1" vert="horz" wrap="square" lIns="137150" tIns="182875" rIns="137150" bIns="91425" rtlCol="0" anchor="t" anchorCtr="0">
            <a:noAutofit/>
          </a:bodyPr>
          <a:lstStyle/>
          <a:p>
            <a:pPr algn="ctr" rtl="0">
              <a:lnSpc>
                <a:spcPct val="80000"/>
              </a:lnSpc>
              <a:spcBef>
                <a:spcPts val="0"/>
              </a:spcBef>
              <a:buSzPts val="1332"/>
            </a:pPr>
            <a:r>
              <a:rPr lang="ar-SA" sz="2220" b="1" dirty="0">
                <a:solidFill>
                  <a:srgbClr val="002060"/>
                </a:solidFill>
                <a:effectLst>
                  <a:glow rad="63500">
                    <a:schemeClr val="accent3">
                      <a:satMod val="175000"/>
                      <a:alpha val="40000"/>
                    </a:schemeClr>
                  </a:glow>
                </a:effectLst>
              </a:rPr>
              <a:t>ا</a:t>
            </a:r>
            <a:r>
              <a:rPr lang="ar-SA" sz="2405" b="1" dirty="0">
                <a:solidFill>
                  <a:srgbClr val="002060"/>
                </a:solidFill>
                <a:effectLst>
                  <a:glow rad="63500">
                    <a:schemeClr val="accent3">
                      <a:satMod val="175000"/>
                      <a:alpha val="40000"/>
                    </a:schemeClr>
                  </a:glow>
                </a:effectLst>
              </a:rPr>
              <a:t>للغة العربية </a:t>
            </a:r>
            <a:endParaRPr sz="2400" b="1" dirty="0">
              <a:effectLst>
                <a:glow rad="63500">
                  <a:schemeClr val="accent3">
                    <a:satMod val="175000"/>
                    <a:alpha val="40000"/>
                  </a:schemeClr>
                </a:glow>
              </a:effectLst>
            </a:endParaRPr>
          </a:p>
          <a:p>
            <a:pPr algn="ctr" rtl="0">
              <a:lnSpc>
                <a:spcPct val="80000"/>
              </a:lnSpc>
              <a:spcBef>
                <a:spcPts val="1700"/>
              </a:spcBef>
              <a:buSzPts val="1443"/>
            </a:pPr>
            <a:r>
              <a:rPr lang="ar-SA" sz="2400" b="1" dirty="0">
                <a:solidFill>
                  <a:schemeClr val="dk1"/>
                </a:solidFill>
                <a:effectLst>
                  <a:glow rad="63500">
                    <a:schemeClr val="accent3">
                      <a:satMod val="175000"/>
                      <a:alpha val="40000"/>
                    </a:schemeClr>
                  </a:glow>
                </a:effectLst>
              </a:rPr>
              <a:t>ال</a:t>
            </a:r>
            <a:r>
              <a:rPr lang="ar-SA" sz="2400" b="1" dirty="0">
                <a:solidFill>
                  <a:srgbClr val="002060"/>
                </a:solidFill>
                <a:effectLst>
                  <a:glow rad="63500">
                    <a:schemeClr val="accent3">
                      <a:satMod val="175000"/>
                      <a:alpha val="40000"/>
                    </a:schemeClr>
                  </a:glow>
                </a:effectLst>
              </a:rPr>
              <a:t>لغة الانكليزية </a:t>
            </a:r>
            <a:endParaRPr sz="2400" b="1" dirty="0">
              <a:effectLst>
                <a:glow rad="63500">
                  <a:schemeClr val="accent3">
                    <a:satMod val="175000"/>
                    <a:alpha val="40000"/>
                  </a:schemeClr>
                </a:glow>
              </a:effectLst>
            </a:endParaRPr>
          </a:p>
          <a:p>
            <a:pPr algn="ctr" rtl="0">
              <a:lnSpc>
                <a:spcPct val="80000"/>
              </a:lnSpc>
              <a:spcBef>
                <a:spcPts val="1700"/>
              </a:spcBef>
              <a:buSzPts val="1554"/>
            </a:pPr>
            <a:r>
              <a:rPr lang="ar-SA" sz="2400" b="1" dirty="0">
                <a:solidFill>
                  <a:srgbClr val="002060"/>
                </a:solidFill>
                <a:effectLst>
                  <a:glow rad="63500">
                    <a:schemeClr val="accent3">
                      <a:satMod val="175000"/>
                      <a:alpha val="40000"/>
                    </a:schemeClr>
                  </a:glow>
                </a:effectLst>
              </a:rPr>
              <a:t>التاريخ </a:t>
            </a:r>
            <a:endParaRPr sz="2400" b="1" dirty="0">
              <a:effectLst>
                <a:glow rad="63500">
                  <a:schemeClr val="accent3">
                    <a:satMod val="175000"/>
                    <a:alpha val="40000"/>
                  </a:schemeClr>
                </a:glow>
              </a:effectLst>
            </a:endParaRPr>
          </a:p>
          <a:p>
            <a:pPr algn="ctr" rtl="0">
              <a:lnSpc>
                <a:spcPct val="80000"/>
              </a:lnSpc>
              <a:spcBef>
                <a:spcPts val="1700"/>
              </a:spcBef>
              <a:buSzPts val="1554"/>
            </a:pPr>
            <a:r>
              <a:rPr lang="ar-SA" sz="2400" b="1" dirty="0">
                <a:solidFill>
                  <a:srgbClr val="002060"/>
                </a:solidFill>
                <a:effectLst>
                  <a:glow rad="63500">
                    <a:schemeClr val="accent3">
                      <a:satMod val="175000"/>
                      <a:alpha val="40000"/>
                    </a:schemeClr>
                  </a:glow>
                </a:effectLst>
              </a:rPr>
              <a:t>الجغرافية </a:t>
            </a:r>
            <a:endParaRPr sz="2400" b="1" dirty="0">
              <a:effectLst>
                <a:glow rad="63500">
                  <a:schemeClr val="accent3">
                    <a:satMod val="175000"/>
                    <a:alpha val="40000"/>
                  </a:schemeClr>
                </a:glow>
              </a:effectLst>
            </a:endParaRPr>
          </a:p>
          <a:p>
            <a:pPr algn="ctr" rtl="0">
              <a:lnSpc>
                <a:spcPct val="80000"/>
              </a:lnSpc>
              <a:spcBef>
                <a:spcPts val="1700"/>
              </a:spcBef>
              <a:buSzPts val="1554"/>
            </a:pPr>
            <a:r>
              <a:rPr lang="ar-SA" sz="2400" b="1" dirty="0">
                <a:solidFill>
                  <a:srgbClr val="002060"/>
                </a:solidFill>
                <a:effectLst>
                  <a:glow rad="63500">
                    <a:schemeClr val="accent3">
                      <a:satMod val="175000"/>
                      <a:alpha val="40000"/>
                    </a:schemeClr>
                  </a:glow>
                </a:effectLst>
              </a:rPr>
              <a:t>رياض الأطفال </a:t>
            </a:r>
            <a:endParaRPr sz="2400" b="1" dirty="0">
              <a:effectLst>
                <a:glow rad="63500">
                  <a:schemeClr val="accent3">
                    <a:satMod val="175000"/>
                    <a:alpha val="40000"/>
                  </a:schemeClr>
                </a:glow>
              </a:effectLst>
            </a:endParaRPr>
          </a:p>
          <a:p>
            <a:pPr algn="ctr" rtl="0">
              <a:lnSpc>
                <a:spcPct val="80000"/>
              </a:lnSpc>
              <a:spcBef>
                <a:spcPts val="1700"/>
              </a:spcBef>
              <a:buSzPts val="1554"/>
            </a:pPr>
            <a:r>
              <a:rPr lang="ar-IQ" sz="2400" b="1" dirty="0" smtClean="0">
                <a:solidFill>
                  <a:srgbClr val="002060"/>
                </a:solidFill>
                <a:effectLst>
                  <a:glow rad="63500">
                    <a:schemeClr val="accent3">
                      <a:satMod val="175000"/>
                      <a:alpha val="40000"/>
                    </a:schemeClr>
                  </a:glow>
                </a:effectLst>
              </a:rPr>
              <a:t>الاجتماع</a:t>
            </a:r>
            <a:endParaRPr sz="2400" b="1" dirty="0">
              <a:effectLst>
                <a:glow rad="63500">
                  <a:schemeClr val="accent3">
                    <a:satMod val="175000"/>
                    <a:alpha val="40000"/>
                  </a:schemeClr>
                </a:glow>
              </a:effectLst>
            </a:endParaRPr>
          </a:p>
          <a:p>
            <a:pPr algn="ctr" rtl="0">
              <a:lnSpc>
                <a:spcPct val="80000"/>
              </a:lnSpc>
              <a:spcBef>
                <a:spcPts val="1700"/>
              </a:spcBef>
              <a:buSzPts val="1554"/>
            </a:pPr>
            <a:r>
              <a:rPr lang="ar-SA" sz="2400" b="1" dirty="0">
                <a:solidFill>
                  <a:srgbClr val="002060"/>
                </a:solidFill>
                <a:effectLst>
                  <a:glow rad="63500">
                    <a:schemeClr val="accent3">
                      <a:satMod val="175000"/>
                      <a:alpha val="40000"/>
                    </a:schemeClr>
                  </a:glow>
                </a:effectLst>
              </a:rPr>
              <a:t>اقتصاد منزلي </a:t>
            </a:r>
            <a:endParaRPr sz="2400" b="1" dirty="0">
              <a:effectLst>
                <a:glow rad="63500">
                  <a:schemeClr val="accent3">
                    <a:satMod val="175000"/>
                    <a:alpha val="40000"/>
                  </a:schemeClr>
                </a:glow>
              </a:effectLst>
            </a:endParaRPr>
          </a:p>
          <a:p>
            <a:pPr algn="ctr">
              <a:lnSpc>
                <a:spcPct val="80000"/>
              </a:lnSpc>
              <a:spcBef>
                <a:spcPts val="1700"/>
              </a:spcBef>
              <a:buSzPts val="1554"/>
            </a:pPr>
            <a:r>
              <a:rPr lang="ar-SA" sz="2400" b="1" dirty="0">
                <a:solidFill>
                  <a:srgbClr val="002060"/>
                </a:solidFill>
                <a:effectLst>
                  <a:glow rad="63500">
                    <a:schemeClr val="accent3">
                      <a:satMod val="175000"/>
                      <a:alpha val="40000"/>
                    </a:schemeClr>
                  </a:glow>
                </a:effectLst>
              </a:rPr>
              <a:t>علوم القران والتربية الإسلامية</a:t>
            </a:r>
            <a:endParaRPr sz="2400" b="1" dirty="0">
              <a:solidFill>
                <a:srgbClr val="002060"/>
              </a:solidFill>
              <a:effectLst>
                <a:glow rad="63500">
                  <a:schemeClr val="accent3">
                    <a:satMod val="175000"/>
                    <a:alpha val="40000"/>
                  </a:schemeClr>
                </a:glow>
              </a:effectLst>
            </a:endParaRPr>
          </a:p>
          <a:p>
            <a:pPr algn="ctr">
              <a:lnSpc>
                <a:spcPct val="80000"/>
              </a:lnSpc>
              <a:spcBef>
                <a:spcPts val="1700"/>
              </a:spcBef>
              <a:buSzPts val="1554"/>
            </a:pPr>
            <a:r>
              <a:rPr lang="ar-SA" sz="2400" b="1" dirty="0">
                <a:solidFill>
                  <a:srgbClr val="002060"/>
                </a:solidFill>
                <a:effectLst>
                  <a:glow rad="63500">
                    <a:schemeClr val="accent3">
                      <a:satMod val="175000"/>
                      <a:alpha val="40000"/>
                    </a:schemeClr>
                  </a:glow>
                </a:effectLst>
              </a:rPr>
              <a:t> العلوم التربوية والنفسية </a:t>
            </a:r>
            <a:endParaRPr sz="2400" b="1" dirty="0">
              <a:solidFill>
                <a:srgbClr val="002060"/>
              </a:solidFill>
              <a:effectLst>
                <a:glow rad="63500">
                  <a:schemeClr val="accent3">
                    <a:satMod val="175000"/>
                    <a:alpha val="40000"/>
                  </a:schemeClr>
                </a:glow>
              </a:effectLst>
            </a:endParaRPr>
          </a:p>
          <a:p>
            <a:pPr algn="ctr" rtl="0">
              <a:lnSpc>
                <a:spcPct val="80000"/>
              </a:lnSpc>
              <a:spcBef>
                <a:spcPts val="1700"/>
              </a:spcBef>
              <a:buSzPts val="1554"/>
            </a:pPr>
            <a:r>
              <a:rPr lang="ar-SA" sz="2400" b="1" dirty="0">
                <a:solidFill>
                  <a:srgbClr val="002060"/>
                </a:solidFill>
                <a:effectLst>
                  <a:glow rad="63500">
                    <a:schemeClr val="accent3">
                      <a:satMod val="175000"/>
                      <a:alpha val="40000"/>
                    </a:schemeClr>
                  </a:glow>
                </a:effectLst>
              </a:rPr>
              <a:t>الحاسوب</a:t>
            </a:r>
            <a:endParaRPr sz="2400" b="1" dirty="0">
              <a:solidFill>
                <a:srgbClr val="002060"/>
              </a:solidFill>
              <a:effectLst>
                <a:glow rad="63500">
                  <a:schemeClr val="accent3">
                    <a:satMod val="175000"/>
                    <a:alpha val="40000"/>
                  </a:schemeClr>
                </a:glow>
              </a:effectLst>
            </a:endParaRPr>
          </a:p>
        </p:txBody>
      </p:sp>
    </p:spTree>
    <p:extLst>
      <p:ext uri="{BB962C8B-B14F-4D97-AF65-F5344CB8AC3E}">
        <p14:creationId xmlns:p14="http://schemas.microsoft.com/office/powerpoint/2010/main" val="581424679"/>
      </p:ext>
    </p:extLst>
  </p:cSld>
  <p:clrMapOvr>
    <a:masterClrMapping/>
  </p:clrMapOvr>
  <p:transition spd="med">
    <p:wedg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1"/>
          </p:nvPr>
        </p:nvSpPr>
        <p:spPr/>
        <p:txBody>
          <a:bodyPr>
            <a:normAutofit/>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12"/>
          </p:nvPr>
        </p:nvSpPr>
        <p:spPr/>
        <p:txBody>
          <a:bodyPr/>
          <a:lstStyle/>
          <a:p>
            <a:fld id="{C263D6C4-4840-40CC-AC84-17E24B3B7BDE}" type="slidenum">
              <a:rPr lang="en-US" smtClean="0">
                <a:solidFill>
                  <a:srgbClr val="FFFFFF"/>
                </a:solidFill>
              </a:rPr>
              <a:pPr/>
              <a:t>30</a:t>
            </a:fld>
            <a:endParaRPr lang="en-US" dirty="0">
              <a:solidFill>
                <a:srgbClr val="FFFFFF"/>
              </a:solidFill>
            </a:endParaRPr>
          </a:p>
        </p:txBody>
      </p:sp>
      <p:sp>
        <p:nvSpPr>
          <p:cNvPr id="6" name="Title 1"/>
          <p:cNvSpPr txBox="1">
            <a:spLocks/>
          </p:cNvSpPr>
          <p:nvPr/>
        </p:nvSpPr>
        <p:spPr>
          <a:xfrm>
            <a:off x="628923" y="351041"/>
            <a:ext cx="10872795" cy="755383"/>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24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اقامة دورة تدريبية لطالبات الدراسات العليا (تطبيقات الصفوف الالكترونية باستخدام منصة كوكل كلاسروم)</a:t>
            </a:r>
          </a:p>
          <a:p>
            <a:pPr lvl="0" algn="ctr">
              <a:spcBef>
                <a:spcPts val="1000"/>
              </a:spcBef>
              <a:buClr>
                <a:srgbClr val="90C226"/>
              </a:buClr>
              <a:buSzPct val="80000"/>
            </a:pPr>
            <a:endParaRPr lang="ar-IQ" sz="24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923" y="1612491"/>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8" name="Picture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1009" y="2315351"/>
            <a:ext cx="4754880" cy="3566160"/>
          </a:xfrm>
          <a:prstGeom prst="rect">
            <a:avLst/>
          </a:prstGeom>
          <a:ln w="88900" cap="sq" cmpd="thickThin">
            <a:solidFill>
              <a:srgbClr val="000000"/>
            </a:solidFill>
            <a:prstDash val="solid"/>
            <a:miter lim="800000"/>
          </a:ln>
          <a:effectLst>
            <a:innerShdw blurRad="76200">
              <a:srgbClr val="000000"/>
            </a:innerShdw>
          </a:effectLst>
        </p:spPr>
      </p:pic>
      <p:pic>
        <p:nvPicPr>
          <p:cNvPr id="9" name="Picture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8418" y="4268368"/>
            <a:ext cx="4113097" cy="20467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8418" y="1881540"/>
            <a:ext cx="4113096" cy="21869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666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1"/>
          </p:nvPr>
        </p:nvSpPr>
        <p:spPr/>
        <p:txBody>
          <a:bodyPr>
            <a:normAutofit/>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12"/>
          </p:nvPr>
        </p:nvSpPr>
        <p:spPr/>
        <p:txBody>
          <a:bodyPr/>
          <a:lstStyle/>
          <a:p>
            <a:fld id="{C263D6C4-4840-40CC-AC84-17E24B3B7BDE}" type="slidenum">
              <a:rPr lang="en-US" smtClean="0">
                <a:solidFill>
                  <a:srgbClr val="FFFFFF"/>
                </a:solidFill>
              </a:rPr>
              <a:pPr/>
              <a:t>31</a:t>
            </a:fld>
            <a:endParaRPr lang="en-US" dirty="0">
              <a:solidFill>
                <a:srgbClr val="FFFFFF"/>
              </a:solidFill>
            </a:endParaRPr>
          </a:p>
        </p:txBody>
      </p:sp>
      <p:sp>
        <p:nvSpPr>
          <p:cNvPr id="4" name="Title 3">
            <a:extLst>
              <a:ext uri="{FF2B5EF4-FFF2-40B4-BE49-F238E27FC236}">
                <a16:creationId xmlns:a16="http://schemas.microsoft.com/office/drawing/2014/main" xmlns="" id="{BD179B88-D43C-4A31-9A52-3498E9430782}"/>
              </a:ext>
            </a:extLst>
          </p:cNvPr>
          <p:cNvSpPr>
            <a:spLocks noGrp="1"/>
          </p:cNvSpPr>
          <p:nvPr>
            <p:ph type="title"/>
          </p:nvPr>
        </p:nvSpPr>
        <p:spPr/>
        <p:txBody>
          <a:bodyPr/>
          <a:lstStyle/>
          <a:p>
            <a:r>
              <a:rPr lang="en-US" dirty="0"/>
              <a:t>Section Header02</a:t>
            </a:r>
          </a:p>
        </p:txBody>
      </p:sp>
      <p:sp>
        <p:nvSpPr>
          <p:cNvPr id="6" name="Title 1"/>
          <p:cNvSpPr txBox="1">
            <a:spLocks/>
          </p:cNvSpPr>
          <p:nvPr/>
        </p:nvSpPr>
        <p:spPr>
          <a:xfrm>
            <a:off x="1272918" y="351041"/>
            <a:ext cx="9818213" cy="806071"/>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اقامة دورة تدريبية للتدريسين بعنوان  ( تطبيقات التفاعل في منصة كوكل كلاسروم)</a:t>
            </a:r>
            <a:endPar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923" y="1512683"/>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8" name="Picture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6208" y="2222080"/>
            <a:ext cx="4754880" cy="3566160"/>
          </a:xfrm>
          <a:prstGeom prst="rect">
            <a:avLst/>
          </a:prstGeom>
          <a:ln w="88900" cap="sq" cmpd="thickThin">
            <a:solidFill>
              <a:srgbClr val="000000"/>
            </a:solidFill>
            <a:prstDash val="solid"/>
            <a:miter lim="800000"/>
          </a:ln>
          <a:effectLst>
            <a:innerShdw blurRad="76200">
              <a:srgbClr val="000000"/>
            </a:innerShdw>
          </a:effectLst>
        </p:spPr>
      </p:pic>
      <p:pic>
        <p:nvPicPr>
          <p:cNvPr id="9" name="Picture Placeholder 4"/>
          <p:cNvPicPr>
            <a:picLocks noChangeAspect="1"/>
          </p:cNvPicPr>
          <p:nvPr/>
        </p:nvPicPr>
        <p:blipFill rotWithShape="1">
          <a:blip r:embed="rId3">
            <a:extLst>
              <a:ext uri="{28A0092B-C50C-407E-A947-70E740481C1C}">
                <a14:useLocalDpi xmlns:a14="http://schemas.microsoft.com/office/drawing/2010/main" val="0"/>
              </a:ext>
            </a:extLst>
          </a:blip>
          <a:srcRect b="20778"/>
          <a:stretch/>
        </p:blipFill>
        <p:spPr>
          <a:xfrm>
            <a:off x="1272919" y="4268369"/>
            <a:ext cx="4186516" cy="20467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2918" y="1898821"/>
            <a:ext cx="4186517" cy="21869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6946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32</a:t>
            </a:fld>
            <a:endParaRPr lang="en-US" dirty="0">
              <a:solidFill>
                <a:srgbClr val="FFFFFF"/>
              </a:solidFill>
            </a:endParaRPr>
          </a:p>
        </p:txBody>
      </p:sp>
      <p:sp>
        <p:nvSpPr>
          <p:cNvPr id="6" name="Title 1"/>
          <p:cNvSpPr txBox="1">
            <a:spLocks/>
          </p:cNvSpPr>
          <p:nvPr/>
        </p:nvSpPr>
        <p:spPr>
          <a:xfrm>
            <a:off x="510988" y="351041"/>
            <a:ext cx="11054520" cy="763589"/>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2400" b="1" dirty="0" smtClean="0">
                <a:ln w="0"/>
                <a:solidFill>
                  <a:srgbClr val="FF0000"/>
                </a:solidFill>
                <a:effectLst>
                  <a:glow rad="63500">
                    <a:schemeClr val="accent6">
                      <a:satMod val="175000"/>
                      <a:alpha val="40000"/>
                    </a:schemeClr>
                  </a:glow>
                  <a:outerShdw blurRad="38100" dist="25400" dir="5400000" algn="ctr" rotWithShape="0">
                    <a:srgbClr val="6E747A">
                      <a:alpha val="43000"/>
                    </a:srgbClr>
                  </a:outerShdw>
                </a:effectLst>
                <a:latin typeface="Calibri"/>
                <a:cs typeface="Times New Roman" panose="02020603050405020304" pitchFamily="18" charset="0"/>
              </a:rPr>
              <a:t>اقامة ورشة تدريبية بالتعاون مع قسم العلوم التربوية والنفسية بعنوان (دور التقويم في جودة التعليم الالكتروني) </a:t>
            </a:r>
            <a:endParaRPr lang="ar-IQ" sz="2400" b="1" dirty="0">
              <a:ln w="0"/>
              <a:solidFill>
                <a:srgbClr val="FF0000"/>
              </a:solidFill>
              <a:effectLst>
                <a:glow rad="63500">
                  <a:schemeClr val="accent6">
                    <a:satMod val="175000"/>
                    <a:alpha val="40000"/>
                  </a:schemeClr>
                </a:glow>
                <a:outerShdw blurRad="38100" dist="25400" dir="5400000" algn="ctr" rotWithShape="0">
                  <a:srgbClr val="6E747A">
                    <a:alpha val="43000"/>
                  </a:srgbClr>
                </a:outerShdw>
              </a:effectLst>
              <a:latin typeface="Calibri"/>
              <a:cs typeface="Times New Roman" panose="02020603050405020304" pitchFamily="18" charset="0"/>
            </a:endParaRPr>
          </a:p>
        </p:txBody>
      </p:sp>
      <p:sp>
        <p:nvSpPr>
          <p:cNvPr id="7" name="Text Placeholder 2"/>
          <p:cNvSpPr txBox="1">
            <a:spLocks/>
          </p:cNvSpPr>
          <p:nvPr/>
        </p:nvSpPr>
        <p:spPr>
          <a:xfrm>
            <a:off x="622206" y="1512683"/>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10" name="Picture Placeholder 4"/>
          <p:cNvPicPr>
            <a:picLocks noChangeAspect="1"/>
          </p:cNvPicPr>
          <p:nvPr/>
        </p:nvPicPr>
        <p:blipFill rotWithShape="1">
          <a:blip r:embed="rId2">
            <a:extLst>
              <a:ext uri="{28A0092B-C50C-407E-A947-70E740481C1C}">
                <a14:useLocalDpi xmlns:a14="http://schemas.microsoft.com/office/drawing/2010/main" val="0"/>
              </a:ext>
            </a:extLst>
          </a:blip>
          <a:srcRect t="-1" b="21603"/>
          <a:stretch/>
        </p:blipFill>
        <p:spPr>
          <a:xfrm>
            <a:off x="6503053" y="2043953"/>
            <a:ext cx="4505606" cy="38368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Placeholder 4"/>
          <p:cNvPicPr>
            <a:picLocks noChangeAspect="1"/>
          </p:cNvPicPr>
          <p:nvPr/>
        </p:nvPicPr>
        <p:blipFill rotWithShape="1">
          <a:blip r:embed="rId3">
            <a:extLst>
              <a:ext uri="{28A0092B-C50C-407E-A947-70E740481C1C}">
                <a14:useLocalDpi xmlns:a14="http://schemas.microsoft.com/office/drawing/2010/main" val="0"/>
              </a:ext>
            </a:extLst>
          </a:blip>
          <a:srcRect b="19951"/>
          <a:stretch/>
        </p:blipFill>
        <p:spPr>
          <a:xfrm>
            <a:off x="1219201" y="2043953"/>
            <a:ext cx="4661646" cy="38996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6700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33</a:t>
            </a:fld>
            <a:endParaRPr lang="en-US" dirty="0">
              <a:solidFill>
                <a:srgbClr val="FFFFFF"/>
              </a:solidFill>
            </a:endParaRPr>
          </a:p>
        </p:txBody>
      </p:sp>
      <p:sp>
        <p:nvSpPr>
          <p:cNvPr id="6" name="Title 1"/>
          <p:cNvSpPr txBox="1">
            <a:spLocks/>
          </p:cNvSpPr>
          <p:nvPr/>
        </p:nvSpPr>
        <p:spPr>
          <a:xfrm>
            <a:off x="448235" y="324023"/>
            <a:ext cx="11123990" cy="844784"/>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اقامة ورشة تدريبية بالتعاون مع وحدة الموقع الالكتروني بعنوان (اساليب منع الغش الالكتروني ) </a:t>
            </a:r>
            <a:endPar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923" y="1512683"/>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9" name="Picture Placeholder 4"/>
          <p:cNvPicPr>
            <a:picLocks noChangeAspect="1"/>
          </p:cNvPicPr>
          <p:nvPr/>
        </p:nvPicPr>
        <p:blipFill rotWithShape="1">
          <a:blip r:embed="rId2">
            <a:extLst>
              <a:ext uri="{28A0092B-C50C-407E-A947-70E740481C1C}">
                <a14:useLocalDpi xmlns:a14="http://schemas.microsoft.com/office/drawing/2010/main" val="0"/>
              </a:ext>
            </a:extLst>
          </a:blip>
          <a:srcRect b="14085"/>
          <a:stretch/>
        </p:blipFill>
        <p:spPr>
          <a:xfrm>
            <a:off x="6360241" y="2070846"/>
            <a:ext cx="4702205" cy="38189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Placeholder 4"/>
          <p:cNvPicPr>
            <a:picLocks noChangeAspect="1"/>
          </p:cNvPicPr>
          <p:nvPr/>
        </p:nvPicPr>
        <p:blipFill rotWithShape="1">
          <a:blip r:embed="rId3">
            <a:extLst>
              <a:ext uri="{28A0092B-C50C-407E-A947-70E740481C1C}">
                <a14:useLocalDpi xmlns:a14="http://schemas.microsoft.com/office/drawing/2010/main" val="0"/>
              </a:ext>
            </a:extLst>
          </a:blip>
          <a:srcRect b="12911"/>
          <a:stretch/>
        </p:blipFill>
        <p:spPr>
          <a:xfrm>
            <a:off x="1130946" y="2070846"/>
            <a:ext cx="4719515" cy="38189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76113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34</a:t>
            </a:fld>
            <a:endParaRPr lang="en-US" dirty="0">
              <a:solidFill>
                <a:srgbClr val="FFFFFF"/>
              </a:solidFill>
            </a:endParaRPr>
          </a:p>
        </p:txBody>
      </p:sp>
      <p:sp>
        <p:nvSpPr>
          <p:cNvPr id="6" name="Title 1"/>
          <p:cNvSpPr txBox="1">
            <a:spLocks/>
          </p:cNvSpPr>
          <p:nvPr/>
        </p:nvSpPr>
        <p:spPr>
          <a:xfrm>
            <a:off x="1379726" y="291874"/>
            <a:ext cx="9441696" cy="936291"/>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2400" b="1" dirty="0">
                <a:ln w="0"/>
                <a:solidFill>
                  <a:srgbClr val="FF0000"/>
                </a:solidFill>
                <a:effectLst>
                  <a:glow rad="63500">
                    <a:schemeClr val="accent6">
                      <a:satMod val="175000"/>
                      <a:alpha val="40000"/>
                    </a:schemeClr>
                  </a:glow>
                  <a:outerShdw blurRad="38100" dist="19050" dir="2700000" algn="tl" rotWithShape="0">
                    <a:schemeClr val="dk1">
                      <a:alpha val="40000"/>
                    </a:schemeClr>
                  </a:outerShdw>
                </a:effectLst>
                <a:latin typeface="Calibri"/>
                <a:cs typeface="Times New Roman" panose="02020603050405020304" pitchFamily="18" charset="0"/>
              </a:rPr>
              <a:t>اقامة </a:t>
            </a:r>
            <a:r>
              <a:rPr lang="ar-IQ" sz="2400" b="1" dirty="0" smtClean="0">
                <a:ln w="0"/>
                <a:solidFill>
                  <a:srgbClr val="FF0000"/>
                </a:solidFill>
                <a:effectLst>
                  <a:glow rad="63500">
                    <a:schemeClr val="accent6">
                      <a:satMod val="175000"/>
                      <a:alpha val="40000"/>
                    </a:schemeClr>
                  </a:glow>
                  <a:outerShdw blurRad="38100" dist="19050" dir="2700000" algn="tl" rotWithShape="0">
                    <a:schemeClr val="dk1">
                      <a:alpha val="40000"/>
                    </a:schemeClr>
                  </a:outerShdw>
                </a:effectLst>
                <a:latin typeface="Calibri"/>
                <a:cs typeface="Times New Roman" panose="02020603050405020304" pitchFamily="18" charset="0"/>
              </a:rPr>
              <a:t>ندوة نقاشية بالتعاون </a:t>
            </a:r>
            <a:r>
              <a:rPr lang="ar-IQ" sz="2400" b="1" dirty="0">
                <a:ln w="0"/>
                <a:solidFill>
                  <a:srgbClr val="FF0000"/>
                </a:solidFill>
                <a:effectLst>
                  <a:glow rad="63500">
                    <a:schemeClr val="accent6">
                      <a:satMod val="175000"/>
                      <a:alpha val="40000"/>
                    </a:schemeClr>
                  </a:glow>
                  <a:outerShdw blurRad="38100" dist="19050" dir="2700000" algn="tl" rotWithShape="0">
                    <a:schemeClr val="dk1">
                      <a:alpha val="40000"/>
                    </a:schemeClr>
                  </a:outerShdw>
                </a:effectLst>
                <a:latin typeface="Calibri"/>
                <a:cs typeface="Times New Roman" panose="02020603050405020304" pitchFamily="18" charset="0"/>
              </a:rPr>
              <a:t>مع </a:t>
            </a:r>
            <a:r>
              <a:rPr lang="ar-IQ" sz="2400" b="1" dirty="0" smtClean="0">
                <a:ln w="0"/>
                <a:solidFill>
                  <a:srgbClr val="FF0000"/>
                </a:solidFill>
                <a:effectLst>
                  <a:glow rad="63500">
                    <a:schemeClr val="accent6">
                      <a:satMod val="175000"/>
                      <a:alpha val="40000"/>
                    </a:schemeClr>
                  </a:glow>
                  <a:outerShdw blurRad="38100" dist="19050" dir="2700000" algn="tl" rotWithShape="0">
                    <a:schemeClr val="dk1">
                      <a:alpha val="40000"/>
                    </a:schemeClr>
                  </a:outerShdw>
                </a:effectLst>
                <a:latin typeface="Calibri"/>
                <a:cs typeface="Times New Roman" panose="02020603050405020304" pitchFamily="18" charset="0"/>
              </a:rPr>
              <a:t>قســم علـــوم القـــران والتربيـــة الاسلاميـــة بعنـــوان (</a:t>
            </a:r>
            <a:r>
              <a:rPr lang="ar-IQ" sz="2400" b="1" dirty="0" smtClean="0">
                <a:ln w="0"/>
                <a:solidFill>
                  <a:srgbClr val="FF0000"/>
                </a:solidFill>
                <a:effectLst>
                  <a:glow rad="63500">
                    <a:schemeClr val="accent6">
                      <a:satMod val="175000"/>
                      <a:alpha val="40000"/>
                    </a:schemeClr>
                  </a:glow>
                  <a:outerShdw blurRad="38100" dist="19050" dir="2700000" algn="tl" rotWithShape="0">
                    <a:schemeClr val="dk1">
                      <a:alpha val="40000"/>
                    </a:schemeClr>
                  </a:outerShdw>
                </a:effectLst>
              </a:rPr>
              <a:t>الصعوبات </a:t>
            </a:r>
            <a:r>
              <a:rPr lang="ar-IQ" sz="2400" b="1" dirty="0">
                <a:ln w="0"/>
                <a:solidFill>
                  <a:srgbClr val="FF0000"/>
                </a:solidFill>
                <a:effectLst>
                  <a:glow rad="63500">
                    <a:schemeClr val="accent6">
                      <a:satMod val="175000"/>
                      <a:alpha val="40000"/>
                    </a:schemeClr>
                  </a:glow>
                  <a:outerShdw blurRad="38100" dist="19050" dir="2700000" algn="tl" rotWithShape="0">
                    <a:schemeClr val="dk1">
                      <a:alpha val="40000"/>
                    </a:schemeClr>
                  </a:outerShdw>
                </a:effectLst>
              </a:rPr>
              <a:t>والمعوقات التي تواجه الطالبة باستخدام الصفوف الالكترونية )</a:t>
            </a:r>
            <a:endParaRPr lang="ar-IQ" sz="2400" b="1" dirty="0">
              <a:ln w="0"/>
              <a:solidFill>
                <a:srgbClr val="FF0000"/>
              </a:solidFill>
              <a:effectLst>
                <a:glow rad="63500">
                  <a:schemeClr val="accent6">
                    <a:satMod val="175000"/>
                    <a:alpha val="40000"/>
                  </a:schemeClr>
                </a:glow>
                <a:outerShdw blurRad="38100" dist="19050" dir="2700000" algn="tl" rotWithShape="0">
                  <a:schemeClr val="dk1">
                    <a:alpha val="40000"/>
                  </a:schemeClr>
                </a:outerShdw>
              </a:effectLst>
              <a:latin typeface="Calibri"/>
              <a:cs typeface="Times New Roman" panose="02020603050405020304" pitchFamily="18" charset="0"/>
            </a:endParaRPr>
          </a:p>
        </p:txBody>
      </p:sp>
      <p:sp>
        <p:nvSpPr>
          <p:cNvPr id="7" name="Text Placeholder 2"/>
          <p:cNvSpPr txBox="1">
            <a:spLocks/>
          </p:cNvSpPr>
          <p:nvPr/>
        </p:nvSpPr>
        <p:spPr>
          <a:xfrm>
            <a:off x="628923" y="1497106"/>
            <a:ext cx="10943302" cy="505609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9" name="Picture Placeholder 4"/>
          <p:cNvPicPr>
            <a:picLocks noChangeAspect="1"/>
          </p:cNvPicPr>
          <p:nvPr/>
        </p:nvPicPr>
        <p:blipFill rotWithShape="1">
          <a:blip r:embed="rId2">
            <a:extLst>
              <a:ext uri="{28A0092B-C50C-407E-A947-70E740481C1C}">
                <a14:useLocalDpi xmlns:a14="http://schemas.microsoft.com/office/drawing/2010/main" val="0"/>
              </a:ext>
            </a:extLst>
          </a:blip>
          <a:srcRect b="16843"/>
          <a:stretch/>
        </p:blipFill>
        <p:spPr>
          <a:xfrm>
            <a:off x="1186171" y="2168881"/>
            <a:ext cx="4616824" cy="3837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Placeholder 4"/>
          <p:cNvPicPr>
            <a:picLocks noChangeAspect="1"/>
          </p:cNvPicPr>
          <p:nvPr/>
        </p:nvPicPr>
        <p:blipFill rotWithShape="1">
          <a:blip r:embed="rId3">
            <a:extLst>
              <a:ext uri="{28A0092B-C50C-407E-A947-70E740481C1C}">
                <a14:useLocalDpi xmlns:a14="http://schemas.microsoft.com/office/drawing/2010/main" val="0"/>
              </a:ext>
            </a:extLst>
          </a:blip>
          <a:srcRect b="9587"/>
          <a:stretch/>
        </p:blipFill>
        <p:spPr>
          <a:xfrm>
            <a:off x="6431918" y="2168881"/>
            <a:ext cx="4463906" cy="3837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2962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35</a:t>
            </a:fld>
            <a:endParaRPr lang="en-US" dirty="0">
              <a:solidFill>
                <a:srgbClr val="FFFFFF"/>
              </a:solidFill>
            </a:endParaRPr>
          </a:p>
        </p:txBody>
      </p:sp>
      <p:sp>
        <p:nvSpPr>
          <p:cNvPr id="6" name="Title 1"/>
          <p:cNvSpPr txBox="1">
            <a:spLocks/>
          </p:cNvSpPr>
          <p:nvPr/>
        </p:nvSpPr>
        <p:spPr>
          <a:xfrm>
            <a:off x="1378968" y="254757"/>
            <a:ext cx="9441696" cy="948841"/>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2800" b="1" dirty="0" smtClean="0">
                <a:ln w="0"/>
                <a:solidFill>
                  <a:srgbClr val="FF0000"/>
                </a:solidFill>
                <a:effectLst>
                  <a:glow rad="63500">
                    <a:schemeClr val="accent6">
                      <a:satMod val="175000"/>
                      <a:alpha val="40000"/>
                    </a:schemeClr>
                  </a:glow>
                  <a:outerShdw blurRad="38100" dist="25400" dir="5400000" algn="ctr" rotWithShape="0">
                    <a:srgbClr val="6E747A">
                      <a:alpha val="43000"/>
                    </a:srgbClr>
                  </a:outerShdw>
                </a:effectLst>
                <a:latin typeface="Calibri"/>
                <a:cs typeface="Times New Roman" panose="02020603050405020304" pitchFamily="18" charset="0"/>
              </a:rPr>
              <a:t>اقامـــة ندوة حواريـــة بالتعـــاون مـــع وحـــدة الشـــؤون العلميـــة بعنـــوان (اليات المتابعة والتقييم لعملية التعليم الالكتروني </a:t>
            </a:r>
            <a:r>
              <a:rPr lang="ar-IQ" sz="2800" b="1" dirty="0" smtClean="0">
                <a:ln w="0"/>
                <a:solidFill>
                  <a:srgbClr val="FF0000"/>
                </a:solidFill>
                <a:effectLst>
                  <a:glow rad="63500">
                    <a:schemeClr val="accent6">
                      <a:satMod val="175000"/>
                      <a:alpha val="40000"/>
                    </a:schemeClr>
                  </a:glow>
                  <a:outerShdw blurRad="38100" dist="25400" dir="5400000" algn="ctr" rotWithShape="0">
                    <a:srgbClr val="6E747A">
                      <a:alpha val="43000"/>
                    </a:srgbClr>
                  </a:outerShdw>
                </a:effectLst>
              </a:rPr>
              <a:t>)</a:t>
            </a:r>
            <a:endParaRPr lang="ar-IQ" sz="2800" b="1" dirty="0">
              <a:ln w="0"/>
              <a:solidFill>
                <a:srgbClr val="FF0000"/>
              </a:solidFill>
              <a:effectLst>
                <a:glow rad="63500">
                  <a:schemeClr val="accent6">
                    <a:satMod val="175000"/>
                    <a:alpha val="40000"/>
                  </a:schemeClr>
                </a:glow>
                <a:outerShdw blurRad="38100" dist="25400" dir="5400000" algn="ctr" rotWithShape="0">
                  <a:srgbClr val="6E747A">
                    <a:alpha val="43000"/>
                  </a:srgbClr>
                </a:outerShdw>
              </a:effectLst>
              <a:latin typeface="Calibri"/>
              <a:cs typeface="Times New Roman" panose="02020603050405020304" pitchFamily="18" charset="0"/>
            </a:endParaRPr>
          </a:p>
        </p:txBody>
      </p:sp>
      <p:sp>
        <p:nvSpPr>
          <p:cNvPr id="7" name="Text Placeholder 2"/>
          <p:cNvSpPr txBox="1">
            <a:spLocks/>
          </p:cNvSpPr>
          <p:nvPr/>
        </p:nvSpPr>
        <p:spPr>
          <a:xfrm>
            <a:off x="622206" y="1558315"/>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9" name="Picture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0242" y="2223247"/>
            <a:ext cx="4616823" cy="3585882"/>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Placeholder 4"/>
          <p:cNvPicPr>
            <a:picLocks noChangeAspect="1"/>
          </p:cNvPicPr>
          <p:nvPr/>
        </p:nvPicPr>
        <p:blipFill rotWithShape="1">
          <a:blip r:embed="rId3">
            <a:extLst>
              <a:ext uri="{28A0092B-C50C-407E-A947-70E740481C1C}">
                <a14:useLocalDpi xmlns:a14="http://schemas.microsoft.com/office/drawing/2010/main" val="0"/>
              </a:ext>
            </a:extLst>
          </a:blip>
          <a:srcRect b="23671"/>
          <a:stretch/>
        </p:blipFill>
        <p:spPr>
          <a:xfrm>
            <a:off x="1378968" y="2223247"/>
            <a:ext cx="4490731" cy="3585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3867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36</a:t>
            </a:fld>
            <a:endParaRPr lang="en-US" dirty="0">
              <a:solidFill>
                <a:srgbClr val="FFFFFF"/>
              </a:solidFill>
            </a:endParaRPr>
          </a:p>
        </p:txBody>
      </p:sp>
      <p:sp>
        <p:nvSpPr>
          <p:cNvPr id="6" name="Title 1"/>
          <p:cNvSpPr txBox="1">
            <a:spLocks/>
          </p:cNvSpPr>
          <p:nvPr/>
        </p:nvSpPr>
        <p:spPr>
          <a:xfrm>
            <a:off x="1359442" y="329497"/>
            <a:ext cx="9441696" cy="989353"/>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اقامــــة ورشـــــــة تدريبيـــة بالتعــــاون مـــع كليـــــة العلـــوم بعنـــــوان (استخدام السبورة الافتراضية في التدريس ضمن تطبيقات الصف الالكتروني)</a:t>
            </a:r>
            <a:endPar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08639" y="1512683"/>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9" name="Picture Placeholder 4"/>
          <p:cNvPicPr>
            <a:picLocks noChangeAspect="1"/>
          </p:cNvPicPr>
          <p:nvPr/>
        </p:nvPicPr>
        <p:blipFill rotWithShape="1">
          <a:blip r:embed="rId2">
            <a:extLst>
              <a:ext uri="{28A0092B-C50C-407E-A947-70E740481C1C}">
                <a14:useLocalDpi xmlns:a14="http://schemas.microsoft.com/office/drawing/2010/main" val="0"/>
              </a:ext>
            </a:extLst>
          </a:blip>
          <a:srcRect b="16152"/>
          <a:stretch/>
        </p:blipFill>
        <p:spPr>
          <a:xfrm>
            <a:off x="1165412" y="2151527"/>
            <a:ext cx="4464581" cy="37741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Placeholder 4"/>
          <p:cNvPicPr>
            <a:picLocks noChangeAspect="1"/>
          </p:cNvPicPr>
          <p:nvPr/>
        </p:nvPicPr>
        <p:blipFill rotWithShape="1">
          <a:blip r:embed="rId3">
            <a:extLst>
              <a:ext uri="{28A0092B-C50C-407E-A947-70E740481C1C}">
                <a14:useLocalDpi xmlns:a14="http://schemas.microsoft.com/office/drawing/2010/main" val="0"/>
              </a:ext>
            </a:extLst>
          </a:blip>
          <a:srcRect b="18527"/>
          <a:stretch/>
        </p:blipFill>
        <p:spPr>
          <a:xfrm>
            <a:off x="6440401" y="2151529"/>
            <a:ext cx="4505505" cy="3675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4229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37</a:t>
            </a:fld>
            <a:endParaRPr lang="en-US" dirty="0">
              <a:solidFill>
                <a:srgbClr val="FFFFFF"/>
              </a:solidFill>
            </a:endParaRPr>
          </a:p>
        </p:txBody>
      </p:sp>
      <p:sp>
        <p:nvSpPr>
          <p:cNvPr id="6" name="Title 1"/>
          <p:cNvSpPr txBox="1">
            <a:spLocks/>
          </p:cNvSpPr>
          <p:nvPr/>
        </p:nvSpPr>
        <p:spPr>
          <a:xfrm>
            <a:off x="628923" y="329496"/>
            <a:ext cx="10943302" cy="1042104"/>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3200" b="1" dirty="0" smtClean="0">
                <a:ln w="0"/>
                <a:solidFill>
                  <a:srgbClr val="FF0000"/>
                </a:solidFill>
                <a:effectLst>
                  <a:glow rad="63500">
                    <a:schemeClr val="accent6">
                      <a:satMod val="175000"/>
                      <a:alpha val="40000"/>
                    </a:schemeClr>
                  </a:glow>
                  <a:outerShdw blurRad="38100" dist="19050" dir="2700000" algn="tl" rotWithShape="0">
                    <a:schemeClr val="dk1">
                      <a:alpha val="40000"/>
                    </a:schemeClr>
                  </a:outerShdw>
                </a:effectLst>
                <a:latin typeface="Calibri"/>
                <a:cs typeface="Times New Roman" panose="02020603050405020304" pitchFamily="18" charset="0"/>
              </a:rPr>
              <a:t>اقامــــة ورشــــة تدريبيـــة بالتعـــاون مـــع قســـم اللغـــة الانكليزيـــة </a:t>
            </a:r>
            <a:r>
              <a:rPr lang="ar-IQ" sz="2800" b="1" dirty="0" smtClean="0">
                <a:ln w="0"/>
                <a:solidFill>
                  <a:srgbClr val="FF0000"/>
                </a:solidFill>
                <a:effectLst>
                  <a:glow rad="63500">
                    <a:schemeClr val="accent6">
                      <a:satMod val="175000"/>
                      <a:alpha val="40000"/>
                    </a:schemeClr>
                  </a:glow>
                  <a:outerShdw blurRad="38100" dist="19050" dir="2700000" algn="tl" rotWithShape="0">
                    <a:schemeClr val="dk1">
                      <a:alpha val="40000"/>
                    </a:schemeClr>
                  </a:outerShdw>
                </a:effectLst>
                <a:latin typeface="Calibri"/>
                <a:cs typeface="Times New Roman" panose="02020603050405020304" pitchFamily="18" charset="0"/>
              </a:rPr>
              <a:t>بعنـــوان (</a:t>
            </a:r>
            <a:r>
              <a:rPr lang="ar-IQ" sz="2800" b="1" dirty="0">
                <a:ln w="0"/>
                <a:solidFill>
                  <a:srgbClr val="FF0000"/>
                </a:solidFill>
                <a:effectLst>
                  <a:glow rad="63500">
                    <a:schemeClr val="accent6">
                      <a:satMod val="175000"/>
                      <a:alpha val="40000"/>
                    </a:schemeClr>
                  </a:glow>
                  <a:outerShdw blurRad="38100" dist="19050" dir="2700000" algn="tl" rotWithShape="0">
                    <a:schemeClr val="dk1">
                      <a:alpha val="40000"/>
                    </a:schemeClr>
                  </a:outerShdw>
                </a:effectLst>
              </a:rPr>
              <a:t>استخدام بعض تطبيقات كوكل التعليمية في شرح المحاضرات التفاعلية بالصف </a:t>
            </a:r>
            <a:r>
              <a:rPr lang="ar-IQ" sz="3200" b="1" dirty="0" smtClean="0">
                <a:ln w="0"/>
                <a:solidFill>
                  <a:srgbClr val="FF0000"/>
                </a:solidFill>
                <a:effectLst>
                  <a:glow rad="63500">
                    <a:schemeClr val="accent6">
                      <a:satMod val="175000"/>
                      <a:alpha val="40000"/>
                    </a:schemeClr>
                  </a:glow>
                  <a:outerShdw blurRad="38100" dist="19050" dir="2700000" algn="tl" rotWithShape="0">
                    <a:schemeClr val="dk1">
                      <a:alpha val="40000"/>
                    </a:schemeClr>
                  </a:outerShdw>
                </a:effectLst>
              </a:rPr>
              <a:t>الالكتروني)</a:t>
            </a:r>
            <a:endParaRPr lang="ar-IQ" sz="3200" b="1" dirty="0">
              <a:ln w="0"/>
              <a:solidFill>
                <a:srgbClr val="FF0000"/>
              </a:solidFill>
              <a:effectLst>
                <a:glow rad="63500">
                  <a:schemeClr val="accent6">
                    <a:satMod val="175000"/>
                    <a:alpha val="40000"/>
                  </a:schemeClr>
                </a:glow>
                <a:outerShdw blurRad="38100" dist="19050" dir="2700000" algn="tl" rotWithShape="0">
                  <a:schemeClr val="dk1">
                    <a:alpha val="40000"/>
                  </a:schemeClr>
                </a:outerShdw>
              </a:effectLst>
              <a:latin typeface="Calibri"/>
              <a:cs typeface="Times New Roman" panose="02020603050405020304" pitchFamily="18" charset="0"/>
            </a:endParaRPr>
          </a:p>
        </p:txBody>
      </p:sp>
      <p:sp>
        <p:nvSpPr>
          <p:cNvPr id="7" name="Text Placeholder 2"/>
          <p:cNvSpPr txBox="1">
            <a:spLocks/>
          </p:cNvSpPr>
          <p:nvPr/>
        </p:nvSpPr>
        <p:spPr>
          <a:xfrm>
            <a:off x="628923" y="1612491"/>
            <a:ext cx="10943302" cy="486899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8" name="Picture Placeholder 4"/>
          <p:cNvPicPr>
            <a:picLocks noChangeAspect="1"/>
          </p:cNvPicPr>
          <p:nvPr/>
        </p:nvPicPr>
        <p:blipFill rotWithShape="1">
          <a:blip r:embed="rId2">
            <a:extLst>
              <a:ext uri="{28A0092B-C50C-407E-A947-70E740481C1C}">
                <a14:useLocalDpi xmlns:a14="http://schemas.microsoft.com/office/drawing/2010/main" val="0"/>
              </a:ext>
            </a:extLst>
          </a:blip>
          <a:srcRect b="20519"/>
          <a:stretch/>
        </p:blipFill>
        <p:spPr>
          <a:xfrm>
            <a:off x="6360241" y="2214282"/>
            <a:ext cx="4549805" cy="38817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Placeholder 4"/>
          <p:cNvPicPr>
            <a:picLocks noChangeAspect="1"/>
          </p:cNvPicPr>
          <p:nvPr/>
        </p:nvPicPr>
        <p:blipFill rotWithShape="1">
          <a:blip r:embed="rId3">
            <a:extLst>
              <a:ext uri="{28A0092B-C50C-407E-A947-70E740481C1C}">
                <a14:useLocalDpi xmlns:a14="http://schemas.microsoft.com/office/drawing/2010/main" val="0"/>
              </a:ext>
            </a:extLst>
          </a:blip>
          <a:srcRect b="13426"/>
          <a:stretch/>
        </p:blipFill>
        <p:spPr>
          <a:xfrm>
            <a:off x="1138517" y="2214281"/>
            <a:ext cx="4643717" cy="38817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5683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38</a:t>
            </a:fld>
            <a:endParaRPr lang="en-US" dirty="0">
              <a:solidFill>
                <a:srgbClr val="FFFFFF"/>
              </a:solidFill>
            </a:endParaRPr>
          </a:p>
        </p:txBody>
      </p:sp>
      <p:sp>
        <p:nvSpPr>
          <p:cNvPr id="6" name="Title 1"/>
          <p:cNvSpPr txBox="1">
            <a:spLocks/>
          </p:cNvSpPr>
          <p:nvPr/>
        </p:nvSpPr>
        <p:spPr>
          <a:xfrm>
            <a:off x="251012" y="321754"/>
            <a:ext cx="11672047" cy="996058"/>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اقامــــــة ورشــــة تدريبيــــة بالتعـــــاون مــــع وحــــدة الموقــــــع الالكترونـــــــي بعنــــــــوان (اساليب الجذب في التعليم الالكتروني)</a:t>
            </a:r>
            <a:endPar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923" y="1512683"/>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9" name="Picture Placeholder 4"/>
          <p:cNvPicPr>
            <a:picLocks noChangeAspect="1"/>
          </p:cNvPicPr>
          <p:nvPr/>
        </p:nvPicPr>
        <p:blipFill rotWithShape="1">
          <a:blip r:embed="rId2">
            <a:extLst>
              <a:ext uri="{28A0092B-C50C-407E-A947-70E740481C1C}">
                <a14:useLocalDpi xmlns:a14="http://schemas.microsoft.com/office/drawing/2010/main" val="0"/>
              </a:ext>
            </a:extLst>
          </a:blip>
          <a:srcRect b="13141"/>
          <a:stretch/>
        </p:blipFill>
        <p:spPr>
          <a:xfrm>
            <a:off x="6360241" y="2217003"/>
            <a:ext cx="4702205" cy="3735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Placeholder 4"/>
          <p:cNvPicPr>
            <a:picLocks noChangeAspect="1"/>
          </p:cNvPicPr>
          <p:nvPr/>
        </p:nvPicPr>
        <p:blipFill rotWithShape="1">
          <a:blip r:embed="rId3">
            <a:extLst>
              <a:ext uri="{28A0092B-C50C-407E-A947-70E740481C1C}">
                <a14:useLocalDpi xmlns:a14="http://schemas.microsoft.com/office/drawing/2010/main" val="0"/>
              </a:ext>
            </a:extLst>
          </a:blip>
          <a:srcRect b="7705"/>
          <a:stretch/>
        </p:blipFill>
        <p:spPr>
          <a:xfrm>
            <a:off x="1130946" y="2210511"/>
            <a:ext cx="4719515" cy="37420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08558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39</a:t>
            </a:fld>
            <a:endParaRPr lang="en-US" dirty="0">
              <a:solidFill>
                <a:srgbClr val="FFFFFF"/>
              </a:solidFill>
            </a:endParaRPr>
          </a:p>
        </p:txBody>
      </p:sp>
      <p:sp>
        <p:nvSpPr>
          <p:cNvPr id="6" name="Title 1"/>
          <p:cNvSpPr txBox="1">
            <a:spLocks/>
          </p:cNvSpPr>
          <p:nvPr/>
        </p:nvSpPr>
        <p:spPr>
          <a:xfrm>
            <a:off x="1373009" y="351041"/>
            <a:ext cx="9441696" cy="989353"/>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اقامة مسؤول وحدة </a:t>
            </a:r>
            <a:r>
              <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ابن سينا حلقة </a:t>
            </a: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نقاشية بعنوان (استراتيجية التدريس الحديثة باعتماد التعليم الالكتروني عن بعد )</a:t>
            </a:r>
            <a:endPar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923" y="1612491"/>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8" name="Picture Placeholder 4"/>
          <p:cNvPicPr>
            <a:picLocks noChangeAspect="1"/>
          </p:cNvPicPr>
          <p:nvPr/>
        </p:nvPicPr>
        <p:blipFill rotWithShape="1">
          <a:blip r:embed="rId2">
            <a:extLst>
              <a:ext uri="{28A0092B-C50C-407E-A947-70E740481C1C}">
                <a14:useLocalDpi xmlns:a14="http://schemas.microsoft.com/office/drawing/2010/main" val="0"/>
              </a:ext>
            </a:extLst>
          </a:blip>
          <a:srcRect t="11682" b="14252"/>
          <a:stretch/>
        </p:blipFill>
        <p:spPr>
          <a:xfrm>
            <a:off x="1183341" y="2268071"/>
            <a:ext cx="4667123" cy="3774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Placeholder 4"/>
          <p:cNvPicPr>
            <a:picLocks noChangeAspect="1"/>
          </p:cNvPicPr>
          <p:nvPr/>
        </p:nvPicPr>
        <p:blipFill rotWithShape="1">
          <a:blip r:embed="rId3">
            <a:extLst>
              <a:ext uri="{28A0092B-C50C-407E-A947-70E740481C1C}">
                <a14:useLocalDpi xmlns:a14="http://schemas.microsoft.com/office/drawing/2010/main" val="0"/>
              </a:ext>
            </a:extLst>
          </a:blip>
          <a:srcRect t="4751" b="14015"/>
          <a:stretch/>
        </p:blipFill>
        <p:spPr>
          <a:xfrm>
            <a:off x="6454588" y="2268071"/>
            <a:ext cx="4607859" cy="3774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0905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E3BD8413-C238-49D7-A4E1-E8FEF1811A0E}"/>
              </a:ext>
            </a:extLst>
          </p:cNvPr>
          <p:cNvSpPr>
            <a:spLocks noGrp="1"/>
          </p:cNvSpPr>
          <p:nvPr>
            <p:ph type="title"/>
          </p:nvPr>
        </p:nvSpPr>
        <p:spPr>
          <a:noFill/>
        </p:spPr>
        <p:txBody>
          <a:bodyPr/>
          <a:lstStyle/>
          <a:p>
            <a:r>
              <a:rPr lang="en-US" dirty="0"/>
              <a:t>Section Header01</a:t>
            </a:r>
          </a:p>
        </p:txBody>
      </p:sp>
      <p:sp>
        <p:nvSpPr>
          <p:cNvPr id="5" name="Text Placeholder 4">
            <a:extLst>
              <a:ext uri="{FF2B5EF4-FFF2-40B4-BE49-F238E27FC236}">
                <a16:creationId xmlns:a16="http://schemas.microsoft.com/office/drawing/2014/main" xmlns="" id="{0A95F4DE-39B7-4CE2-BC1E-8B8AE662A895}"/>
              </a:ext>
            </a:extLst>
          </p:cNvPr>
          <p:cNvSpPr>
            <a:spLocks noGrp="1"/>
          </p:cNvSpPr>
          <p:nvPr>
            <p:ph type="body" idx="1"/>
          </p:nvPr>
        </p:nvSpPr>
        <p:spPr/>
        <p:txBody>
          <a:bodyPr/>
          <a:lstStyle/>
          <a:p>
            <a:r>
              <a:rPr lang="en-US" dirty="0"/>
              <a:t>Subtitle</a:t>
            </a:r>
          </a:p>
        </p:txBody>
      </p:sp>
      <p:sp>
        <p:nvSpPr>
          <p:cNvPr id="2" name="Slide Number Placeholder 1">
            <a:extLst>
              <a:ext uri="{FF2B5EF4-FFF2-40B4-BE49-F238E27FC236}">
                <a16:creationId xmlns:a16="http://schemas.microsoft.com/office/drawing/2014/main" xmlns="" id="{0B24BF10-2B55-43AB-9F77-F1A1410384A9}"/>
              </a:ext>
            </a:extLst>
          </p:cNvPr>
          <p:cNvSpPr>
            <a:spLocks noGrp="1"/>
          </p:cNvSpPr>
          <p:nvPr>
            <p:ph type="sldNum" sz="quarter" idx="12"/>
          </p:nvPr>
        </p:nvSpPr>
        <p:spPr>
          <a:xfrm>
            <a:off x="8613648" y="5260258"/>
            <a:ext cx="1265903" cy="1006987"/>
          </a:xfrm>
        </p:spPr>
        <p:txBody>
          <a:bodyPr/>
          <a:lstStyle/>
          <a:p>
            <a:fld id="{C263D6C4-4840-40CC-AC84-17E24B3B7BDE}" type="slidenum">
              <a:rPr lang="en-US" smtClean="0"/>
              <a:pPr/>
              <a:t>4</a:t>
            </a:fld>
            <a:endParaRPr lang="en-US" dirty="0"/>
          </a:p>
        </p:txBody>
      </p:sp>
      <p:sp>
        <p:nvSpPr>
          <p:cNvPr id="6" name="Title 4"/>
          <p:cNvSpPr txBox="1">
            <a:spLocks/>
          </p:cNvSpPr>
          <p:nvPr/>
        </p:nvSpPr>
        <p:spPr>
          <a:xfrm>
            <a:off x="1941870" y="401964"/>
            <a:ext cx="8367252" cy="655871"/>
          </a:xfrm>
          <a:prstGeom prst="rect">
            <a:avLst/>
          </a:prstGeom>
          <a:pattFill prst="pct5">
            <a:fgClr>
              <a:schemeClr val="accent1"/>
            </a:fgClr>
            <a:bgClr>
              <a:schemeClr val="bg1"/>
            </a:bgClr>
          </a:pattFill>
          <a:effectLst>
            <a:glow rad="228600">
              <a:schemeClr val="accent6">
                <a:satMod val="175000"/>
                <a:alpha val="40000"/>
              </a:schemeClr>
            </a:glow>
          </a:effectLst>
        </p:spPr>
        <p:style>
          <a:lnRef idx="2">
            <a:schemeClr val="dk1"/>
          </a:lnRef>
          <a:fillRef idx="1">
            <a:schemeClr val="lt1"/>
          </a:fillRef>
          <a:effectRef idx="0">
            <a:schemeClr val="dk1"/>
          </a:effectRef>
          <a:fontRef idx="minor">
            <a:schemeClr val="dk1"/>
          </a:fontRef>
        </p:style>
        <p:txBody>
          <a:bodyPr vert="horz" lIns="91440" tIns="45720" rIns="91440" bIns="45720" rtlCol="0" anchor="b">
            <a:normAutofit/>
          </a:bodyPr>
          <a:lstStyle>
            <a:lvl1pPr algn="l" defTabSz="914400" rtl="1" eaLnBrk="1" latinLnBrk="0" hangingPunct="1">
              <a:lnSpc>
                <a:spcPct val="90000"/>
              </a:lnSpc>
              <a:spcBef>
                <a:spcPct val="0"/>
              </a:spcBef>
              <a:buNone/>
              <a:defRPr lang="en-GB" sz="5400" b="1" kern="1200" dirty="0">
                <a:solidFill>
                  <a:schemeClr val="bg1"/>
                </a:solidFill>
                <a:latin typeface="+mj-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ar-IQ" sz="3200" cap="all" dirty="0" smtClean="0">
                <a:ln w="9000" cmpd="sng">
                  <a:solidFill>
                    <a:srgbClr val="FFFF00"/>
                  </a:solidFill>
                  <a:prstDash val="solid"/>
                </a:ln>
                <a:solidFill>
                  <a:srgbClr val="FF0000"/>
                </a:solidFill>
                <a:effectLst>
                  <a:glow rad="63500">
                    <a:schemeClr val="accent6">
                      <a:satMod val="175000"/>
                      <a:alpha val="40000"/>
                    </a:schemeClr>
                  </a:glow>
                </a:effectLst>
              </a:rPr>
              <a:t>استحداث وحدة ابن سينا للتعليم الالكتروني</a:t>
            </a:r>
            <a:endParaRPr lang="ar-IQ" sz="3200" cap="all" dirty="0">
              <a:ln w="9000" cmpd="sng">
                <a:solidFill>
                  <a:srgbClr val="FFFF00"/>
                </a:solidFill>
                <a:prstDash val="solid"/>
              </a:ln>
              <a:solidFill>
                <a:srgbClr val="FF0000"/>
              </a:solidFill>
              <a:effectLst>
                <a:glow rad="63500">
                  <a:schemeClr val="accent6">
                    <a:satMod val="175000"/>
                    <a:alpha val="40000"/>
                  </a:schemeClr>
                </a:glow>
              </a:effectLst>
            </a:endParaRPr>
          </a:p>
        </p:txBody>
      </p:sp>
      <p:sp>
        <p:nvSpPr>
          <p:cNvPr id="7" name="Text Placeholder 5"/>
          <p:cNvSpPr txBox="1">
            <a:spLocks/>
          </p:cNvSpPr>
          <p:nvPr/>
        </p:nvSpPr>
        <p:spPr>
          <a:xfrm>
            <a:off x="963561" y="1425678"/>
            <a:ext cx="10323871" cy="4984088"/>
          </a:xfrm>
          <a:prstGeom prst="rect">
            <a:avLst/>
          </a:prstGeom>
          <a:gradFill>
            <a:gsLst>
              <a:gs pos="0">
                <a:schemeClr val="accent1">
                  <a:lumMod val="5000"/>
                  <a:lumOff val="95000"/>
                </a:schemeClr>
              </a:gs>
              <a:gs pos="9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228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oAutofit/>
          </a:bodyPr>
          <a:lstStyle>
            <a:lvl1pPr marL="228600" indent="-228600" algn="r" defTabSz="914400" rtl="1" eaLnBrk="1" latinLnBrk="0" hangingPunct="1">
              <a:lnSpc>
                <a:spcPct val="90000"/>
              </a:lnSpc>
              <a:spcBef>
                <a:spcPts val="1000"/>
              </a:spcBef>
              <a:buClr>
                <a:schemeClr val="accent2"/>
              </a:buClr>
              <a:buFont typeface="Arial" panose="020B0604020202020204" pitchFamily="34" charset="0"/>
              <a:buChar char="•"/>
              <a:defRPr sz="2800" kern="1200">
                <a:solidFill>
                  <a:schemeClr val="dk1"/>
                </a:solidFill>
                <a:latin typeface="+mn-lt"/>
                <a:ea typeface="+mn-ea"/>
                <a:cs typeface="+mn-cs"/>
              </a:defRPr>
            </a:lvl1pPr>
            <a:lvl2pPr marL="685800" indent="-228600" algn="r" defTabSz="914400" rtl="1" eaLnBrk="1" latinLnBrk="0" hangingPunct="1">
              <a:lnSpc>
                <a:spcPct val="90000"/>
              </a:lnSpc>
              <a:spcBef>
                <a:spcPts val="500"/>
              </a:spcBef>
              <a:buClr>
                <a:schemeClr val="accent2"/>
              </a:buClr>
              <a:buFont typeface="Arial" panose="020B0604020202020204" pitchFamily="34" charset="0"/>
              <a:buChar char="•"/>
              <a:defRPr sz="2400" kern="1200">
                <a:solidFill>
                  <a:schemeClr val="dk1"/>
                </a:solidFill>
                <a:latin typeface="+mn-lt"/>
                <a:ea typeface="+mn-ea"/>
                <a:cs typeface="+mn-cs"/>
              </a:defRPr>
            </a:lvl2pPr>
            <a:lvl3pPr marL="1143000" indent="-228600" algn="r" defTabSz="914400" rtl="1" eaLnBrk="1" latinLnBrk="0" hangingPunct="1">
              <a:lnSpc>
                <a:spcPct val="90000"/>
              </a:lnSpc>
              <a:spcBef>
                <a:spcPts val="500"/>
              </a:spcBef>
              <a:buClr>
                <a:schemeClr val="accent2"/>
              </a:buClr>
              <a:buFont typeface="Arial" panose="020B0604020202020204" pitchFamily="34" charset="0"/>
              <a:buChar char="•"/>
              <a:defRPr sz="2000" kern="1200">
                <a:solidFill>
                  <a:schemeClr val="dk1"/>
                </a:solidFill>
                <a:latin typeface="+mn-lt"/>
                <a:ea typeface="+mn-ea"/>
                <a:cs typeface="+mn-cs"/>
              </a:defRPr>
            </a:lvl3pPr>
            <a:lvl4pPr marL="16002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dk1"/>
                </a:solidFill>
                <a:latin typeface="+mn-lt"/>
                <a:ea typeface="+mn-ea"/>
                <a:cs typeface="+mn-cs"/>
              </a:defRPr>
            </a:lvl4pPr>
            <a:lvl5pPr marL="20574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dk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just">
              <a:buFont typeface="Wingdings" pitchFamily="2" charset="2"/>
              <a:buChar char="Ø"/>
            </a:pPr>
            <a:endParaRPr lang="ar-IQ" sz="2000" b="1" dirty="0" smtClean="0">
              <a:solidFill>
                <a:srgbClr val="C00000"/>
              </a:solidFill>
              <a:effectLst>
                <a:glow rad="63500">
                  <a:schemeClr val="accent6">
                    <a:satMod val="175000"/>
                    <a:alpha val="40000"/>
                  </a:schemeClr>
                </a:glow>
              </a:effectLst>
            </a:endParaRPr>
          </a:p>
          <a:p>
            <a:pPr algn="just">
              <a:buFont typeface="Wingdings" pitchFamily="2" charset="2"/>
              <a:buChar char="Ø"/>
            </a:pPr>
            <a:r>
              <a:rPr lang="ar-IQ" sz="2000" b="1" dirty="0" smtClean="0">
                <a:solidFill>
                  <a:srgbClr val="002060"/>
                </a:solidFill>
                <a:effectLst>
                  <a:glow rad="63500">
                    <a:schemeClr val="accent6">
                      <a:satMod val="175000"/>
                      <a:alpha val="40000"/>
                    </a:schemeClr>
                  </a:glow>
                </a:effectLst>
              </a:rPr>
              <a:t>استحدثت وحدة ابن سينا للتعليم الالكتروني في كلية التربية للبنات في 2018/11/8 استنادا الى الامر الجامعي ذي العدد 25408 بتاريخ 2018/10/22 وفقا لتوجيهات رئاسة الجامعة.</a:t>
            </a:r>
          </a:p>
          <a:p>
            <a:pPr algn="just"/>
            <a:r>
              <a:rPr lang="ar-IQ" sz="2000" b="1" dirty="0" smtClean="0">
                <a:solidFill>
                  <a:srgbClr val="002060"/>
                </a:solidFill>
                <a:effectLst>
                  <a:glow rad="63500">
                    <a:schemeClr val="accent6">
                      <a:satMod val="175000"/>
                      <a:alpha val="40000"/>
                    </a:schemeClr>
                  </a:glow>
                </a:effectLst>
              </a:rPr>
              <a:t>تنفيذا لتطبيق مشروع التعليم الالكتروني في الجامعات الذي نص عليه البرنامج الحكومي المقترح من قبل مجلس الوزراء لرفع كفاءة المؤسسات التعليمية العراقية .</a:t>
            </a:r>
          </a:p>
          <a:p>
            <a:pPr algn="just"/>
            <a:r>
              <a:rPr lang="ar-IQ" sz="2000" b="1" dirty="0" smtClean="0">
                <a:solidFill>
                  <a:srgbClr val="002060"/>
                </a:solidFill>
                <a:effectLst>
                  <a:glow rad="63500">
                    <a:schemeClr val="accent6">
                      <a:satMod val="175000"/>
                      <a:alpha val="40000"/>
                    </a:schemeClr>
                  </a:glow>
                </a:effectLst>
              </a:rPr>
              <a:t>يتم توجيه الوحدة اداريا من قبل مركز ابن سينا للتعليم الالكتروني وترتبط مباشرة بمكتب معاون العميد للشؤون العلمية، وقد شكلت لجنة اعضاء ارتباط الاقسام مع وحدة ابن سينا في 2019/10/2 لادارة الصفوف الالكترونية وتمت المباشرة بانشاء حسابات البريد الالكتروني لجميع التدريسيين والطالبات وتدريب جميع المنتسبين عن طريق اقامة دورات من قبل مركز ابن سينا للتعليم الالكتروني، كما تم التحاق طالبات الدراسات العليا والاولية بدورات تدريبية، وتم استضافة مسؤول ابن سينا للتعليم الالكتروني في مجلس الكلية لنقل توجيهات اجتماعات مدير المركز الى رؤساء الاقسام بضرورة اعتماد نظام التعليم الالكتروني وعقدت عدة  اجتماعات مع اعضاء وحدة ابن سينا لتاكيد تفعيل الصفوف الالكترونية من قبل اعضاء الهيئة التدريسية.</a:t>
            </a:r>
          </a:p>
          <a:p>
            <a:pPr algn="just"/>
            <a:r>
              <a:rPr lang="ar-IQ" sz="2000" b="1" dirty="0" smtClean="0">
                <a:solidFill>
                  <a:srgbClr val="002060"/>
                </a:solidFill>
                <a:effectLst>
                  <a:glow rad="63500">
                    <a:schemeClr val="accent6">
                      <a:satMod val="175000"/>
                      <a:alpha val="40000"/>
                    </a:schemeClr>
                  </a:glow>
                </a:effectLst>
              </a:rPr>
              <a:t>عند مرور البلد بظروف جائحة كورونا وتوقف التعليم الصفي  في الجامعات كافة كانت كلية التربية للبنات مستعدة للتحول الى نظام التعليم الالكتروني وتطبيقه بدون صعوبات او معوقات وتبنت وحدة ابن سينا متابعة سير التدريس الالكتروني وادارة الصفوف الالكترونية تنفيذا للتوجهات الوزارية.</a:t>
            </a:r>
            <a:endParaRPr lang="ar-IQ" sz="2000" b="1" dirty="0">
              <a:solidFill>
                <a:srgbClr val="002060"/>
              </a:solidFill>
              <a:effectLst>
                <a:glow rad="63500">
                  <a:schemeClr val="accent6">
                    <a:satMod val="175000"/>
                    <a:alpha val="40000"/>
                  </a:schemeClr>
                </a:glow>
              </a:effectLst>
            </a:endParaRPr>
          </a:p>
        </p:txBody>
      </p:sp>
    </p:spTree>
    <p:extLst>
      <p:ext uri="{BB962C8B-B14F-4D97-AF65-F5344CB8AC3E}">
        <p14:creationId xmlns:p14="http://schemas.microsoft.com/office/powerpoint/2010/main" val="290279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40</a:t>
            </a:fld>
            <a:endParaRPr lang="en-US" dirty="0">
              <a:solidFill>
                <a:srgbClr val="FFFFFF"/>
              </a:solidFill>
            </a:endParaRPr>
          </a:p>
        </p:txBody>
      </p:sp>
      <p:sp>
        <p:nvSpPr>
          <p:cNvPr id="6" name="Title 1"/>
          <p:cNvSpPr txBox="1">
            <a:spLocks/>
          </p:cNvSpPr>
          <p:nvPr/>
        </p:nvSpPr>
        <p:spPr>
          <a:xfrm>
            <a:off x="1373009" y="351041"/>
            <a:ext cx="9441696" cy="989353"/>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اقامة حلقة نقاشية بالتعاون مع قسم اللغة </a:t>
            </a: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الانكليزية (</a:t>
            </a:r>
            <a:r>
              <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واقع التدريس في ظل التعليم الالكتروني عن بعد )</a:t>
            </a:r>
          </a:p>
        </p:txBody>
      </p:sp>
      <p:sp>
        <p:nvSpPr>
          <p:cNvPr id="7" name="Text Placeholder 2"/>
          <p:cNvSpPr txBox="1">
            <a:spLocks/>
          </p:cNvSpPr>
          <p:nvPr/>
        </p:nvSpPr>
        <p:spPr>
          <a:xfrm>
            <a:off x="628923" y="1612491"/>
            <a:ext cx="10943302" cy="490485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8" name="Picture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8018" y="2241176"/>
            <a:ext cx="4291104" cy="3747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Placeholder 4"/>
          <p:cNvPicPr>
            <a:picLocks noChangeAspect="1"/>
          </p:cNvPicPr>
          <p:nvPr/>
        </p:nvPicPr>
        <p:blipFill rotWithShape="1">
          <a:blip r:embed="rId3">
            <a:extLst>
              <a:ext uri="{28A0092B-C50C-407E-A947-70E740481C1C}">
                <a14:useLocalDpi xmlns:a14="http://schemas.microsoft.com/office/drawing/2010/main" val="0"/>
              </a:ext>
            </a:extLst>
          </a:blip>
          <a:srcRect t="6407" b="15321"/>
          <a:stretch/>
        </p:blipFill>
        <p:spPr>
          <a:xfrm>
            <a:off x="1373009" y="2241176"/>
            <a:ext cx="4441907" cy="3747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7190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41</a:t>
            </a:fld>
            <a:endParaRPr lang="en-US" dirty="0">
              <a:solidFill>
                <a:srgbClr val="FFFFFF"/>
              </a:solidFill>
            </a:endParaRPr>
          </a:p>
        </p:txBody>
      </p:sp>
      <p:sp>
        <p:nvSpPr>
          <p:cNvPr id="6" name="Title 1"/>
          <p:cNvSpPr txBox="1">
            <a:spLocks/>
          </p:cNvSpPr>
          <p:nvPr/>
        </p:nvSpPr>
        <p:spPr>
          <a:xfrm>
            <a:off x="842682" y="351041"/>
            <a:ext cx="10659036" cy="809849"/>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اقامة حلقة نقاشية بالتعاون مع قسم الاجتماع بعنوان (التعليم عن بعد الفرص والتحديات)</a:t>
            </a:r>
            <a:endPar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923" y="1612491"/>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9" name="Picture Placeholder 4"/>
          <p:cNvPicPr>
            <a:picLocks noChangeAspect="1"/>
          </p:cNvPicPr>
          <p:nvPr/>
        </p:nvPicPr>
        <p:blipFill rotWithShape="1">
          <a:blip r:embed="rId2">
            <a:extLst>
              <a:ext uri="{28A0092B-C50C-407E-A947-70E740481C1C}">
                <a14:useLocalDpi xmlns:a14="http://schemas.microsoft.com/office/drawing/2010/main" val="0"/>
              </a:ext>
            </a:extLst>
          </a:blip>
          <a:srcRect b="8717"/>
          <a:stretch/>
        </p:blipFill>
        <p:spPr>
          <a:xfrm>
            <a:off x="1264139" y="2205317"/>
            <a:ext cx="4576241" cy="38368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Placeholder 4"/>
          <p:cNvPicPr>
            <a:picLocks noChangeAspect="1"/>
          </p:cNvPicPr>
          <p:nvPr/>
        </p:nvPicPr>
        <p:blipFill rotWithShape="1">
          <a:blip r:embed="rId3">
            <a:extLst>
              <a:ext uri="{28A0092B-C50C-407E-A947-70E740481C1C}">
                <a14:useLocalDpi xmlns:a14="http://schemas.microsoft.com/office/drawing/2010/main" val="0"/>
              </a:ext>
            </a:extLst>
          </a:blip>
          <a:srcRect t="2330" b="9557"/>
          <a:stretch/>
        </p:blipFill>
        <p:spPr>
          <a:xfrm>
            <a:off x="6475595" y="2205317"/>
            <a:ext cx="4533064" cy="38368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69982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42</a:t>
            </a:fld>
            <a:endParaRPr lang="en-US" dirty="0">
              <a:solidFill>
                <a:srgbClr val="FFFFFF"/>
              </a:solidFill>
            </a:endParaRPr>
          </a:p>
        </p:txBody>
      </p:sp>
      <p:sp>
        <p:nvSpPr>
          <p:cNvPr id="6" name="Title 1"/>
          <p:cNvSpPr txBox="1">
            <a:spLocks/>
          </p:cNvSpPr>
          <p:nvPr/>
        </p:nvSpPr>
        <p:spPr>
          <a:xfrm>
            <a:off x="1373009" y="351041"/>
            <a:ext cx="9441696" cy="939877"/>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اقامة حلقة نقاشية بالتعاون مع قسم التاريخ بعنوان (معوقات التعليم الالكتروني التي تواجه الاساتذة والطالبات)</a:t>
            </a:r>
            <a:endPar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923" y="1612491"/>
            <a:ext cx="10943302" cy="486899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8" name="Picture Placeholder 4"/>
          <p:cNvPicPr>
            <a:picLocks noChangeAspect="1"/>
          </p:cNvPicPr>
          <p:nvPr/>
        </p:nvPicPr>
        <p:blipFill rotWithShape="1">
          <a:blip r:embed="rId2">
            <a:extLst>
              <a:ext uri="{28A0092B-C50C-407E-A947-70E740481C1C}">
                <a14:useLocalDpi xmlns:a14="http://schemas.microsoft.com/office/drawing/2010/main" val="0"/>
              </a:ext>
            </a:extLst>
          </a:blip>
          <a:srcRect b="10808"/>
          <a:stretch/>
        </p:blipFill>
        <p:spPr>
          <a:xfrm>
            <a:off x="1219201" y="2223247"/>
            <a:ext cx="4559544" cy="36755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0241" y="2160494"/>
            <a:ext cx="4630487" cy="37382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9291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43</a:t>
            </a:fld>
            <a:endParaRPr lang="en-US" dirty="0">
              <a:solidFill>
                <a:srgbClr val="FFFFFF"/>
              </a:solidFill>
            </a:endParaRPr>
          </a:p>
        </p:txBody>
      </p:sp>
      <p:sp>
        <p:nvSpPr>
          <p:cNvPr id="6" name="Title 1"/>
          <p:cNvSpPr txBox="1">
            <a:spLocks/>
          </p:cNvSpPr>
          <p:nvPr/>
        </p:nvSpPr>
        <p:spPr>
          <a:xfrm>
            <a:off x="1378968" y="296768"/>
            <a:ext cx="9441696" cy="989353"/>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اقامة حلقة نقاشية بالتعاون مع قسم رياض الاطفال بعنوان (انماط الادارة الصفية في ظل تكنولوجيا التعليم)</a:t>
            </a:r>
            <a:endPar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165" y="1512683"/>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9" name="Picture Placeholder 4"/>
          <p:cNvPicPr>
            <a:picLocks noChangeAspect="1"/>
          </p:cNvPicPr>
          <p:nvPr/>
        </p:nvPicPr>
        <p:blipFill rotWithShape="1">
          <a:blip r:embed="rId2">
            <a:extLst>
              <a:ext uri="{28A0092B-C50C-407E-A947-70E740481C1C}">
                <a14:useLocalDpi xmlns:a14="http://schemas.microsoft.com/office/drawing/2010/main" val="0"/>
              </a:ext>
            </a:extLst>
          </a:blip>
          <a:srcRect b="8078"/>
          <a:stretch/>
        </p:blipFill>
        <p:spPr>
          <a:xfrm>
            <a:off x="1272724" y="2133600"/>
            <a:ext cx="4486731" cy="37203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Placeholder 4"/>
          <p:cNvPicPr>
            <a:picLocks noChangeAspect="1"/>
          </p:cNvPicPr>
          <p:nvPr/>
        </p:nvPicPr>
        <p:blipFill rotWithShape="1">
          <a:blip r:embed="rId3">
            <a:extLst>
              <a:ext uri="{28A0092B-C50C-407E-A947-70E740481C1C}">
                <a14:useLocalDpi xmlns:a14="http://schemas.microsoft.com/office/drawing/2010/main" val="0"/>
              </a:ext>
            </a:extLst>
          </a:blip>
          <a:srcRect b="5930"/>
          <a:stretch/>
        </p:blipFill>
        <p:spPr>
          <a:xfrm>
            <a:off x="6420875" y="2133599"/>
            <a:ext cx="4489172" cy="37203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878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44</a:t>
            </a:fld>
            <a:endParaRPr lang="en-US" dirty="0">
              <a:solidFill>
                <a:srgbClr val="FFFFFF"/>
              </a:solidFill>
            </a:endParaRPr>
          </a:p>
        </p:txBody>
      </p:sp>
      <p:sp>
        <p:nvSpPr>
          <p:cNvPr id="6" name="Title 1"/>
          <p:cNvSpPr txBox="1">
            <a:spLocks/>
          </p:cNvSpPr>
          <p:nvPr/>
        </p:nvSpPr>
        <p:spPr>
          <a:xfrm>
            <a:off x="1373009" y="351042"/>
            <a:ext cx="9441696" cy="987128"/>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اقامة حلقة نقاشية بالتعاون مع قسم اللغة العربية بعنوان (دور الاستاذ الجامعي في تعزيز الانشطة الطلابية ) </a:t>
            </a:r>
            <a:endPar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2206" y="1558315"/>
            <a:ext cx="10943302" cy="492316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8" name="Picture Placeholder 4"/>
          <p:cNvPicPr>
            <a:picLocks noChangeAspect="1"/>
          </p:cNvPicPr>
          <p:nvPr/>
        </p:nvPicPr>
        <p:blipFill rotWithShape="1">
          <a:blip r:embed="rId2">
            <a:extLst>
              <a:ext uri="{28A0092B-C50C-407E-A947-70E740481C1C}">
                <a14:useLocalDpi xmlns:a14="http://schemas.microsoft.com/office/drawing/2010/main" val="0"/>
              </a:ext>
            </a:extLst>
          </a:blip>
          <a:srcRect b="17191"/>
          <a:stretch/>
        </p:blipFill>
        <p:spPr>
          <a:xfrm>
            <a:off x="1299882" y="2232212"/>
            <a:ext cx="4615785" cy="3783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270" y="2232212"/>
            <a:ext cx="4410635" cy="3783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1723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45</a:t>
            </a:fld>
            <a:endParaRPr lang="en-US" dirty="0">
              <a:solidFill>
                <a:srgbClr val="FFFFFF"/>
              </a:solidFill>
            </a:endParaRPr>
          </a:p>
        </p:txBody>
      </p:sp>
      <p:sp>
        <p:nvSpPr>
          <p:cNvPr id="6" name="Title 1"/>
          <p:cNvSpPr txBox="1">
            <a:spLocks/>
          </p:cNvSpPr>
          <p:nvPr/>
        </p:nvSpPr>
        <p:spPr>
          <a:xfrm>
            <a:off x="1379726" y="297252"/>
            <a:ext cx="9441696" cy="989353"/>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اقامة حلقة نقاشية بالتعاون مع قسم العلــوم التربويـــة والنفسيـــة بعنـــوان (تصميم التعليم في البيئة الالكترونية وفق معايير سكروم لادارة المعرفة)</a:t>
            </a:r>
            <a:endPar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566170" y="1512683"/>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9" name="Picture Placeholder 4"/>
          <p:cNvPicPr>
            <a:picLocks noChangeAspect="1"/>
          </p:cNvPicPr>
          <p:nvPr/>
        </p:nvPicPr>
        <p:blipFill rotWithShape="1">
          <a:blip r:embed="rId2">
            <a:extLst>
              <a:ext uri="{28A0092B-C50C-407E-A947-70E740481C1C}">
                <a14:useLocalDpi xmlns:a14="http://schemas.microsoft.com/office/drawing/2010/main" val="0"/>
              </a:ext>
            </a:extLst>
          </a:blip>
          <a:srcRect b="6507"/>
          <a:stretch/>
        </p:blipFill>
        <p:spPr>
          <a:xfrm>
            <a:off x="6523235" y="2112362"/>
            <a:ext cx="4291104" cy="38222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Placeholder 4"/>
          <p:cNvPicPr>
            <a:picLocks noChangeAspect="1"/>
          </p:cNvPicPr>
          <p:nvPr/>
        </p:nvPicPr>
        <p:blipFill rotWithShape="1">
          <a:blip r:embed="rId3">
            <a:extLst>
              <a:ext uri="{28A0092B-C50C-407E-A947-70E740481C1C}">
                <a14:useLocalDpi xmlns:a14="http://schemas.microsoft.com/office/drawing/2010/main" val="0"/>
              </a:ext>
            </a:extLst>
          </a:blip>
          <a:srcRect b="18484"/>
          <a:stretch/>
        </p:blipFill>
        <p:spPr>
          <a:xfrm>
            <a:off x="1201271" y="2112362"/>
            <a:ext cx="4667469" cy="38222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4454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46</a:t>
            </a:fld>
            <a:endParaRPr lang="en-US" dirty="0">
              <a:solidFill>
                <a:srgbClr val="FFFFFF"/>
              </a:solidFill>
            </a:endParaRPr>
          </a:p>
        </p:txBody>
      </p:sp>
      <p:sp>
        <p:nvSpPr>
          <p:cNvPr id="6" name="Title 1"/>
          <p:cNvSpPr txBox="1">
            <a:spLocks/>
          </p:cNvSpPr>
          <p:nvPr/>
        </p:nvSpPr>
        <p:spPr>
          <a:xfrm>
            <a:off x="1379726" y="326724"/>
            <a:ext cx="9441696" cy="989353"/>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اقامة حلقة نقاشية بالتعاون مع قسم علوم القران والتربية الاسلامية بعنوان (مهارات اكتساب البرامج الالكترونية في تدريس العلوم الشرعية واللغوية)</a:t>
            </a:r>
            <a:endPar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923" y="1512683"/>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9" name="Picture Placeholder 4"/>
          <p:cNvPicPr>
            <a:picLocks noChangeAspect="1"/>
          </p:cNvPicPr>
          <p:nvPr/>
        </p:nvPicPr>
        <p:blipFill rotWithShape="1">
          <a:blip r:embed="rId2">
            <a:extLst>
              <a:ext uri="{28A0092B-C50C-407E-A947-70E740481C1C}">
                <a14:useLocalDpi xmlns:a14="http://schemas.microsoft.com/office/drawing/2010/main" val="0"/>
              </a:ext>
            </a:extLst>
          </a:blip>
          <a:srcRect b="16235"/>
          <a:stretch/>
        </p:blipFill>
        <p:spPr>
          <a:xfrm>
            <a:off x="1272988" y="2205318"/>
            <a:ext cx="4572000" cy="381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Placeholder 4"/>
          <p:cNvPicPr>
            <a:picLocks noChangeAspect="1"/>
          </p:cNvPicPr>
          <p:nvPr/>
        </p:nvPicPr>
        <p:blipFill rotWithShape="1">
          <a:blip r:embed="rId3">
            <a:extLst>
              <a:ext uri="{28A0092B-C50C-407E-A947-70E740481C1C}">
                <a14:useLocalDpi xmlns:a14="http://schemas.microsoft.com/office/drawing/2010/main" val="0"/>
              </a:ext>
            </a:extLst>
          </a:blip>
          <a:srcRect b="10140"/>
          <a:stretch/>
        </p:blipFill>
        <p:spPr>
          <a:xfrm>
            <a:off x="6489053" y="2205318"/>
            <a:ext cx="4400174" cy="381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21864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47</a:t>
            </a:fld>
            <a:endParaRPr lang="en-US" dirty="0">
              <a:solidFill>
                <a:srgbClr val="FFFFFF"/>
              </a:solidFill>
            </a:endParaRPr>
          </a:p>
        </p:txBody>
      </p:sp>
      <p:sp>
        <p:nvSpPr>
          <p:cNvPr id="6" name="Title 1"/>
          <p:cNvSpPr txBox="1">
            <a:spLocks/>
          </p:cNvSpPr>
          <p:nvPr/>
        </p:nvSpPr>
        <p:spPr>
          <a:xfrm>
            <a:off x="1373009" y="188260"/>
            <a:ext cx="9441696" cy="1147482"/>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اقامة حلقة نقاشية بالتعاون </a:t>
            </a: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مع قسم </a:t>
            </a:r>
            <a:r>
              <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علوم </a:t>
            </a: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القران والتربية الاسلامية بعنوان  (</a:t>
            </a:r>
            <a:r>
              <a:rPr lang="ar-IQ" sz="24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تدريس العلوم الانسانية باعتماد التعليم الالكتروني والتاثيرات السلبية للاجهزة الذكية</a:t>
            </a: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a:t>
            </a:r>
            <a:endPar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923" y="1612491"/>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8" name="Picture Placeholder 4"/>
          <p:cNvPicPr>
            <a:picLocks noChangeAspect="1"/>
          </p:cNvPicPr>
          <p:nvPr/>
        </p:nvPicPr>
        <p:blipFill rotWithShape="1">
          <a:blip r:embed="rId2">
            <a:extLst>
              <a:ext uri="{28A0092B-C50C-407E-A947-70E740481C1C}">
                <a14:useLocalDpi xmlns:a14="http://schemas.microsoft.com/office/drawing/2010/main" val="0"/>
              </a:ext>
            </a:extLst>
          </a:blip>
          <a:srcRect t="1" b="18551"/>
          <a:stretch/>
        </p:blipFill>
        <p:spPr>
          <a:xfrm>
            <a:off x="1290918" y="2168441"/>
            <a:ext cx="4414829" cy="39185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Placeholder 4"/>
          <p:cNvPicPr>
            <a:picLocks noChangeAspect="1"/>
          </p:cNvPicPr>
          <p:nvPr/>
        </p:nvPicPr>
        <p:blipFill rotWithShape="1">
          <a:blip r:embed="rId3">
            <a:extLst>
              <a:ext uri="{28A0092B-C50C-407E-A947-70E740481C1C}">
                <a14:useLocalDpi xmlns:a14="http://schemas.microsoft.com/office/drawing/2010/main" val="0"/>
              </a:ext>
            </a:extLst>
          </a:blip>
          <a:srcRect t="6293" b="4836"/>
          <a:stretch/>
        </p:blipFill>
        <p:spPr>
          <a:xfrm>
            <a:off x="6334670" y="2168441"/>
            <a:ext cx="4558723" cy="39185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2819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48</a:t>
            </a:fld>
            <a:endParaRPr lang="en-US" dirty="0">
              <a:solidFill>
                <a:srgbClr val="FFFFFF"/>
              </a:solidFill>
            </a:endParaRPr>
          </a:p>
        </p:txBody>
      </p:sp>
      <p:sp>
        <p:nvSpPr>
          <p:cNvPr id="6" name="Title 1"/>
          <p:cNvSpPr txBox="1">
            <a:spLocks/>
          </p:cNvSpPr>
          <p:nvPr/>
        </p:nvSpPr>
        <p:spPr>
          <a:xfrm>
            <a:off x="1093694" y="351042"/>
            <a:ext cx="9721011" cy="805406"/>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اقامة حلقة نقاشية بالتعاون مع قسم رياض اطفال بعنوان (التعليم عن بعد )</a:t>
            </a:r>
            <a:endPar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557205" y="1441774"/>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9" name="Picture Placeholder 4"/>
          <p:cNvPicPr>
            <a:picLocks noChangeAspect="1"/>
          </p:cNvPicPr>
          <p:nvPr/>
        </p:nvPicPr>
        <p:blipFill rotWithShape="1">
          <a:blip r:embed="rId2">
            <a:extLst>
              <a:ext uri="{28A0092B-C50C-407E-A947-70E740481C1C}">
                <a14:useLocalDpi xmlns:a14="http://schemas.microsoft.com/office/drawing/2010/main" val="0"/>
              </a:ext>
            </a:extLst>
          </a:blip>
          <a:srcRect t="8212" b="8505"/>
          <a:stretch/>
        </p:blipFill>
        <p:spPr>
          <a:xfrm>
            <a:off x="1237129" y="2197545"/>
            <a:ext cx="4572031" cy="36295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Placeholder 4"/>
          <p:cNvPicPr>
            <a:picLocks noChangeAspect="1"/>
          </p:cNvPicPr>
          <p:nvPr/>
        </p:nvPicPr>
        <p:blipFill rotWithShape="1">
          <a:blip r:embed="rId3">
            <a:extLst>
              <a:ext uri="{28A0092B-C50C-407E-A947-70E740481C1C}">
                <a14:useLocalDpi xmlns:a14="http://schemas.microsoft.com/office/drawing/2010/main" val="0"/>
              </a:ext>
            </a:extLst>
          </a:blip>
          <a:srcRect b="14597"/>
          <a:stretch/>
        </p:blipFill>
        <p:spPr>
          <a:xfrm>
            <a:off x="6360242" y="2197545"/>
            <a:ext cx="4394516" cy="36295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6770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49</a:t>
            </a:fld>
            <a:endParaRPr lang="en-US" dirty="0">
              <a:solidFill>
                <a:srgbClr val="FFFFFF"/>
              </a:solidFill>
            </a:endParaRPr>
          </a:p>
        </p:txBody>
      </p:sp>
      <p:sp>
        <p:nvSpPr>
          <p:cNvPr id="6" name="Title 1"/>
          <p:cNvSpPr txBox="1">
            <a:spLocks/>
          </p:cNvSpPr>
          <p:nvPr/>
        </p:nvSpPr>
        <p:spPr>
          <a:xfrm>
            <a:off x="1373009" y="351041"/>
            <a:ext cx="9441696" cy="989353"/>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اقامة حلقة نقاشية بالتعاون مع الوحدة الارشادية بعنوان (واقع الارشاد الالكتروني في ظل جائحة كورونا )</a:t>
            </a:r>
            <a:endPar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2206" y="1558315"/>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9" name="Picture Placeholder 4"/>
          <p:cNvPicPr>
            <a:picLocks noChangeAspect="1"/>
          </p:cNvPicPr>
          <p:nvPr/>
        </p:nvPicPr>
        <p:blipFill rotWithShape="1">
          <a:blip r:embed="rId2">
            <a:extLst>
              <a:ext uri="{28A0092B-C50C-407E-A947-70E740481C1C}">
                <a14:useLocalDpi xmlns:a14="http://schemas.microsoft.com/office/drawing/2010/main" val="0"/>
              </a:ext>
            </a:extLst>
          </a:blip>
          <a:srcRect b="15877"/>
          <a:stretch/>
        </p:blipFill>
        <p:spPr>
          <a:xfrm>
            <a:off x="1219200" y="2303929"/>
            <a:ext cx="4527176" cy="3774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Placeholder 4"/>
          <p:cNvPicPr>
            <a:picLocks noChangeAspect="1"/>
          </p:cNvPicPr>
          <p:nvPr/>
        </p:nvPicPr>
        <p:blipFill rotWithShape="1">
          <a:blip r:embed="rId3">
            <a:extLst>
              <a:ext uri="{28A0092B-C50C-407E-A947-70E740481C1C}">
                <a14:useLocalDpi xmlns:a14="http://schemas.microsoft.com/office/drawing/2010/main" val="0"/>
              </a:ext>
            </a:extLst>
          </a:blip>
          <a:srcRect t="8107"/>
          <a:stretch/>
        </p:blipFill>
        <p:spPr>
          <a:xfrm>
            <a:off x="6360242" y="2303929"/>
            <a:ext cx="4485274" cy="3774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1447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1"/>
          </p:nvPr>
        </p:nvSpPr>
        <p:spPr/>
        <p:txBody>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12"/>
          </p:nvPr>
        </p:nvSpPr>
        <p:spPr/>
        <p:txBody>
          <a:bodyPr/>
          <a:lstStyle/>
          <a:p>
            <a:fld id="{C263D6C4-4840-40CC-AC84-17E24B3B7BDE}" type="slidenum">
              <a:rPr lang="en-US" smtClean="0"/>
              <a:pPr/>
              <a:t>5</a:t>
            </a:fld>
            <a:endParaRPr lang="en-US" dirty="0"/>
          </a:p>
        </p:txBody>
      </p:sp>
      <p:sp>
        <p:nvSpPr>
          <p:cNvPr id="6" name="Title 1"/>
          <p:cNvSpPr txBox="1">
            <a:spLocks/>
          </p:cNvSpPr>
          <p:nvPr/>
        </p:nvSpPr>
        <p:spPr>
          <a:xfrm>
            <a:off x="2237603" y="552626"/>
            <a:ext cx="7584141" cy="764063"/>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rm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marL="0" marR="0" lvl="0" indent="0" algn="ctr" defTabSz="457200" rtl="1" eaLnBrk="1" fontAlgn="auto" latinLnBrk="0" hangingPunct="1">
              <a:lnSpc>
                <a:spcPct val="100000"/>
              </a:lnSpc>
              <a:spcBef>
                <a:spcPct val="0"/>
              </a:spcBef>
              <a:spcAft>
                <a:spcPts val="0"/>
              </a:spcAft>
              <a:buClrTx/>
              <a:buSzTx/>
              <a:buFontTx/>
              <a:buNone/>
              <a:tabLst/>
              <a:defRPr/>
            </a:pPr>
            <a:r>
              <a:rPr kumimoji="0" lang="ar-IQ" sz="3200" b="1" i="0" u="none" strike="noStrike" kern="1200" cap="all" spc="0" normalizeH="0" baseline="0" noProof="0" dirty="0" smtClean="0">
                <a:ln w="9000" cmpd="sng">
                  <a:solidFill>
                    <a:srgbClr val="FFFF00"/>
                  </a:solidFill>
                  <a:prstDash val="solid"/>
                </a:ln>
                <a:solidFill>
                  <a:srgbClr val="FF0000"/>
                </a:solidFill>
                <a:effectLst>
                  <a:glow rad="63500">
                    <a:schemeClr val="accent6">
                      <a:satMod val="175000"/>
                      <a:alpha val="40000"/>
                    </a:schemeClr>
                  </a:glow>
                </a:effectLst>
                <a:uLnTx/>
                <a:uFillTx/>
                <a:latin typeface="Calibri"/>
                <a:ea typeface="+mn-ea"/>
                <a:cs typeface="Arial" panose="020B0604020202020204" pitchFamily="34" charset="0"/>
              </a:rPr>
              <a:t>رؤية ورسالة واهداف وحدة ابن سينا للتعليم الالكتروني  </a:t>
            </a:r>
            <a:endParaRPr kumimoji="0" lang="ar-IQ" sz="3200" b="1" i="0" u="none" strike="noStrike" kern="1200" cap="all" spc="0" normalizeH="0" baseline="0" noProof="0" dirty="0">
              <a:ln w="9000" cmpd="sng">
                <a:solidFill>
                  <a:srgbClr val="FFFF00"/>
                </a:solidFill>
                <a:prstDash val="solid"/>
              </a:ln>
              <a:solidFill>
                <a:srgbClr val="FF0000"/>
              </a:solidFill>
              <a:effectLst>
                <a:glow rad="63500">
                  <a:schemeClr val="accent6">
                    <a:satMod val="175000"/>
                    <a:alpha val="40000"/>
                  </a:schemeClr>
                </a:glow>
              </a:effectLst>
              <a:uLnTx/>
              <a:uFillTx/>
              <a:latin typeface="Calibri"/>
              <a:ea typeface="+mn-ea"/>
              <a:cs typeface="Arial" panose="020B0604020202020204" pitchFamily="34" charset="0"/>
            </a:endParaRPr>
          </a:p>
        </p:txBody>
      </p:sp>
      <p:sp>
        <p:nvSpPr>
          <p:cNvPr id="7" name="Text Placeholder 2"/>
          <p:cNvSpPr txBox="1">
            <a:spLocks/>
          </p:cNvSpPr>
          <p:nvPr/>
        </p:nvSpPr>
        <p:spPr>
          <a:xfrm>
            <a:off x="953729" y="1700982"/>
            <a:ext cx="10215716" cy="4614093"/>
          </a:xfrm>
          <a:prstGeom prst="rect">
            <a:avLst/>
          </a:prstGeom>
          <a:ln/>
          <a:effectLst>
            <a:glow rad="228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marL="160020" marR="0" lvl="0" indent="0" algn="ctr" defTabSz="457200" rtl="1"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ar-IQ" sz="2800" b="1" i="0" u="none" strike="noStrike" kern="1200" cap="none" spc="0" normalizeH="0" baseline="0" noProof="0" dirty="0" smtClean="0">
                <a:ln>
                  <a:noFill/>
                </a:ln>
                <a:solidFill>
                  <a:srgbClr val="002060"/>
                </a:solidFill>
                <a:effectLst>
                  <a:glow rad="63500">
                    <a:schemeClr val="accent4">
                      <a:satMod val="175000"/>
                      <a:alpha val="40000"/>
                    </a:schemeClr>
                  </a:glow>
                </a:effectLst>
                <a:uLnTx/>
                <a:uFillTx/>
                <a:latin typeface="Calibri"/>
                <a:cs typeface="Arial" panose="020B0604020202020204" pitchFamily="34" charset="0"/>
              </a:rPr>
              <a:t>الرؤية</a:t>
            </a:r>
            <a:r>
              <a:rPr kumimoji="0" lang="ar-IQ" sz="2800" b="1" i="0" u="none" strike="noStrike" kern="1200" cap="none" spc="0" normalizeH="0" baseline="0" noProof="0" dirty="0" smtClean="0">
                <a:ln>
                  <a:noFill/>
                </a:ln>
                <a:solidFill>
                  <a:srgbClr val="C00000"/>
                </a:solidFill>
                <a:effectLst>
                  <a:glow rad="63500">
                    <a:schemeClr val="accent4">
                      <a:satMod val="175000"/>
                      <a:alpha val="40000"/>
                    </a:schemeClr>
                  </a:glow>
                </a:effectLst>
                <a:uLnTx/>
                <a:uFillTx/>
                <a:latin typeface="Calibri"/>
                <a:cs typeface="Arial" panose="020B0604020202020204" pitchFamily="34" charset="0"/>
              </a:rPr>
              <a:t> </a:t>
            </a:r>
            <a:r>
              <a:rPr kumimoji="0" lang="ar-IQ" sz="2800" b="1" i="0" u="none" strike="noStrike" kern="1200" cap="none" spc="0" normalizeH="0" baseline="0" noProof="0" dirty="0" smtClean="0">
                <a:ln>
                  <a:noFill/>
                </a:ln>
                <a:solidFill>
                  <a:srgbClr val="002060"/>
                </a:solidFill>
                <a:effectLst>
                  <a:glow rad="63500">
                    <a:schemeClr val="accent4">
                      <a:satMod val="175000"/>
                      <a:alpha val="40000"/>
                    </a:schemeClr>
                  </a:glow>
                </a:effectLst>
                <a:uLnTx/>
                <a:uFillTx/>
                <a:latin typeface="Calibri"/>
                <a:cs typeface="Arial" panose="020B0604020202020204" pitchFamily="34" charset="0"/>
              </a:rPr>
              <a:t>:</a:t>
            </a:r>
            <a:r>
              <a:rPr kumimoji="0" lang="ar-IQ" sz="2800" b="0" i="0" u="none" strike="noStrike" kern="1200" cap="none" spc="0" normalizeH="0" baseline="0" noProof="0" dirty="0" smtClean="0">
                <a:ln>
                  <a:noFill/>
                </a:ln>
                <a:solidFill>
                  <a:srgbClr val="002060"/>
                </a:solidFill>
                <a:effectLst/>
                <a:uLnTx/>
                <a:uFillTx/>
                <a:latin typeface="Calibri"/>
                <a:cs typeface="Arial" panose="020B0604020202020204" pitchFamily="34" charset="0"/>
              </a:rPr>
              <a:t> </a:t>
            </a:r>
            <a:r>
              <a:rPr kumimoji="0" lang="ar-IQ" sz="2800" b="1" i="0" u="none" strike="noStrike" kern="1200" cap="none" spc="0" normalizeH="0" baseline="0" noProof="0" dirty="0" smtClean="0">
                <a:ln>
                  <a:noFill/>
                </a:ln>
                <a:solidFill>
                  <a:srgbClr val="002060"/>
                </a:solidFill>
                <a:effectLst>
                  <a:glow rad="63500">
                    <a:schemeClr val="accent6">
                      <a:satMod val="175000"/>
                      <a:alpha val="40000"/>
                    </a:schemeClr>
                  </a:glow>
                </a:effectLst>
                <a:uLnTx/>
                <a:uFillTx/>
                <a:latin typeface="Calibri"/>
                <a:cs typeface="Arial" panose="020B0604020202020204" pitchFamily="34" charset="0"/>
              </a:rPr>
              <a:t>نشر ثقافة التعليم الالكتروني لمواكبة مرحلة التحول الرقمي </a:t>
            </a:r>
          </a:p>
          <a:p>
            <a:pPr marL="160020" lvl="0" indent="0" algn="ctr">
              <a:buClr>
                <a:srgbClr val="90C226"/>
              </a:buClr>
              <a:buNone/>
              <a:defRPr/>
            </a:pPr>
            <a:r>
              <a:rPr kumimoji="0" lang="ar-IQ" sz="2800" b="1" i="0" u="none" strike="noStrike" kern="1200" cap="none" spc="0" normalizeH="0" baseline="0" noProof="0" dirty="0" smtClean="0">
                <a:ln>
                  <a:noFill/>
                </a:ln>
                <a:solidFill>
                  <a:srgbClr val="002060"/>
                </a:solidFill>
                <a:effectLst>
                  <a:glow rad="63500">
                    <a:schemeClr val="accent6">
                      <a:satMod val="175000"/>
                      <a:alpha val="40000"/>
                    </a:schemeClr>
                  </a:glow>
                </a:effectLst>
                <a:uLnTx/>
                <a:uFillTx/>
                <a:latin typeface="Calibri"/>
                <a:cs typeface="Arial" panose="020B0604020202020204" pitchFamily="34" charset="0"/>
              </a:rPr>
              <a:t>والمشاركة في </a:t>
            </a:r>
            <a:r>
              <a:rPr lang="ar-IQ" sz="2800" b="1" dirty="0">
                <a:solidFill>
                  <a:srgbClr val="002060"/>
                </a:solidFill>
                <a:effectLst>
                  <a:glow rad="63500">
                    <a:schemeClr val="accent6">
                      <a:satMod val="175000"/>
                      <a:alpha val="40000"/>
                    </a:schemeClr>
                  </a:glow>
                </a:effectLst>
                <a:latin typeface="Calibri"/>
                <a:cs typeface="Arial" panose="020B0604020202020204" pitchFamily="34" charset="0"/>
              </a:rPr>
              <a:t>بناء مجتمع متقدم </a:t>
            </a:r>
          </a:p>
          <a:p>
            <a:pPr marL="160020" marR="0" lvl="0" indent="0" algn="ctr" defTabSz="457200" rtl="1" eaLnBrk="1" fontAlgn="auto" latinLnBrk="0" hangingPunct="1">
              <a:lnSpc>
                <a:spcPct val="100000"/>
              </a:lnSpc>
              <a:spcBef>
                <a:spcPts val="1000"/>
              </a:spcBef>
              <a:spcAft>
                <a:spcPts val="0"/>
              </a:spcAft>
              <a:buClr>
                <a:srgbClr val="90C226"/>
              </a:buClr>
              <a:buSzPct val="80000"/>
              <a:buFont typeface="Wingdings 3" charset="2"/>
              <a:buNone/>
              <a:tabLst/>
              <a:defRPr/>
            </a:pPr>
            <a:endParaRPr kumimoji="0" lang="ar-IQ" sz="2800" b="1" i="0" u="none" strike="noStrike" kern="1200" cap="none" spc="0" normalizeH="0" baseline="0" noProof="0" dirty="0" smtClean="0">
              <a:ln>
                <a:noFill/>
              </a:ln>
              <a:solidFill>
                <a:srgbClr val="002060"/>
              </a:solidFill>
              <a:effectLst>
                <a:glow rad="63500">
                  <a:schemeClr val="accent6">
                    <a:satMod val="175000"/>
                    <a:alpha val="40000"/>
                  </a:schemeClr>
                </a:glow>
              </a:effectLst>
              <a:uLnTx/>
              <a:uFillTx/>
              <a:latin typeface="Calibri"/>
              <a:cs typeface="Arial" panose="020B0604020202020204" pitchFamily="34" charset="0"/>
            </a:endParaRPr>
          </a:p>
          <a:p>
            <a:pPr marL="342900" marR="0" lvl="0" indent="-342900" algn="ctr" defTabSz="457200" rtl="1"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ar-IQ" sz="2800" b="1" i="0" u="none" strike="noStrike" kern="1200" cap="none" spc="0" normalizeH="0" baseline="0" noProof="0" dirty="0" smtClean="0">
                <a:ln>
                  <a:noFill/>
                </a:ln>
                <a:solidFill>
                  <a:srgbClr val="002060"/>
                </a:solidFill>
                <a:effectLst>
                  <a:glow rad="63500">
                    <a:schemeClr val="accent1">
                      <a:satMod val="175000"/>
                      <a:alpha val="40000"/>
                    </a:schemeClr>
                  </a:glow>
                </a:effectLst>
                <a:uLnTx/>
                <a:uFillTx/>
                <a:latin typeface="Calibri"/>
                <a:cs typeface="Arial" panose="020B0604020202020204" pitchFamily="34" charset="0"/>
              </a:rPr>
              <a:t>الرسالة:</a:t>
            </a:r>
            <a:r>
              <a:rPr kumimoji="0" lang="ar-IQ" sz="2800" b="1" i="0" u="none" strike="noStrike" kern="1200" cap="none" spc="0" normalizeH="0" baseline="0" noProof="0" dirty="0" smtClean="0">
                <a:ln>
                  <a:noFill/>
                </a:ln>
                <a:solidFill>
                  <a:srgbClr val="FF0000"/>
                </a:solidFill>
                <a:effectLst>
                  <a:glow rad="63500">
                    <a:schemeClr val="accent5">
                      <a:satMod val="175000"/>
                      <a:alpha val="40000"/>
                    </a:schemeClr>
                  </a:glow>
                </a:effectLst>
                <a:uLnTx/>
                <a:uFillTx/>
                <a:latin typeface="Calibri"/>
                <a:cs typeface="Arial" panose="020B0604020202020204" pitchFamily="34" charset="0"/>
              </a:rPr>
              <a:t> </a:t>
            </a:r>
            <a:r>
              <a:rPr kumimoji="0" lang="ar-IQ" sz="2800" b="1" i="0" u="none" strike="noStrike" kern="1200" cap="none" spc="0" normalizeH="0" baseline="0" noProof="0" dirty="0" smtClean="0">
                <a:ln>
                  <a:noFill/>
                </a:ln>
                <a:solidFill>
                  <a:srgbClr val="002060"/>
                </a:solidFill>
                <a:effectLst>
                  <a:glow rad="63500">
                    <a:schemeClr val="accent6">
                      <a:satMod val="175000"/>
                      <a:alpha val="40000"/>
                    </a:schemeClr>
                  </a:glow>
                </a:effectLst>
                <a:uLnTx/>
                <a:uFillTx/>
                <a:latin typeface="Calibri"/>
                <a:cs typeface="Arial" panose="020B0604020202020204" pitchFamily="34" charset="0"/>
              </a:rPr>
              <a:t>توظيف ادوات التقنيات الحديثة لتوفير بيئة تعليمية للارتقاء بمستوى </a:t>
            </a:r>
          </a:p>
          <a:p>
            <a:pPr marL="342900" marR="0" lvl="0" indent="-342900" algn="ctr" defTabSz="457200" rtl="1"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ar-IQ" sz="2800" b="1" i="0" u="none" strike="noStrike" kern="1200" cap="none" spc="0" normalizeH="0" baseline="0" noProof="0" dirty="0" smtClean="0">
                <a:ln>
                  <a:noFill/>
                </a:ln>
                <a:solidFill>
                  <a:srgbClr val="002060"/>
                </a:solidFill>
                <a:effectLst>
                  <a:glow rad="63500">
                    <a:schemeClr val="accent6">
                      <a:satMod val="175000"/>
                      <a:alpha val="40000"/>
                    </a:schemeClr>
                  </a:glow>
                </a:effectLst>
                <a:uLnTx/>
                <a:uFillTx/>
                <a:latin typeface="Calibri"/>
                <a:cs typeface="Arial" panose="020B0604020202020204" pitchFamily="34" charset="0"/>
              </a:rPr>
              <a:t>الخدمات المقدمة للمجتمع </a:t>
            </a:r>
          </a:p>
          <a:p>
            <a:pPr marL="342900" marR="0" lvl="0" indent="-342900" algn="ctr" defTabSz="457200" rtl="1" eaLnBrk="1" fontAlgn="auto" latinLnBrk="0" hangingPunct="1">
              <a:lnSpc>
                <a:spcPct val="100000"/>
              </a:lnSpc>
              <a:spcBef>
                <a:spcPts val="1000"/>
              </a:spcBef>
              <a:spcAft>
                <a:spcPts val="0"/>
              </a:spcAft>
              <a:buClr>
                <a:srgbClr val="90C226"/>
              </a:buClr>
              <a:buSzPct val="80000"/>
              <a:buFont typeface="Wingdings 3" charset="2"/>
              <a:buNone/>
              <a:tabLst/>
              <a:defRPr/>
            </a:pPr>
            <a:endParaRPr kumimoji="0" lang="ar-IQ" sz="2800" b="1" i="0" u="none" strike="noStrike" kern="1200" cap="none" spc="0" normalizeH="0" baseline="0" noProof="0" dirty="0" smtClean="0">
              <a:ln>
                <a:noFill/>
              </a:ln>
              <a:solidFill>
                <a:srgbClr val="002060"/>
              </a:solidFill>
              <a:effectLst>
                <a:glow rad="63500">
                  <a:schemeClr val="accent6">
                    <a:satMod val="175000"/>
                    <a:alpha val="40000"/>
                  </a:schemeClr>
                </a:glow>
              </a:effectLst>
              <a:uLnTx/>
              <a:uFillTx/>
              <a:latin typeface="Calibri"/>
              <a:cs typeface="Arial" panose="020B0604020202020204" pitchFamily="34" charset="0"/>
            </a:endParaRPr>
          </a:p>
          <a:p>
            <a:pPr marL="342900" marR="0" lvl="0" indent="-342900" algn="ctr" defTabSz="457200" rtl="1"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ar-IQ" sz="2800" b="1" i="0" u="none" strike="noStrike" kern="1200" cap="none" spc="0" normalizeH="0" baseline="0" noProof="0" dirty="0" smtClean="0">
                <a:ln>
                  <a:noFill/>
                </a:ln>
                <a:solidFill>
                  <a:srgbClr val="002060"/>
                </a:solidFill>
                <a:effectLst>
                  <a:glow rad="63500">
                    <a:schemeClr val="accent1">
                      <a:satMod val="175000"/>
                      <a:alpha val="40000"/>
                    </a:schemeClr>
                  </a:glow>
                </a:effectLst>
                <a:uLnTx/>
                <a:uFillTx/>
                <a:latin typeface="Calibri"/>
                <a:cs typeface="Arial" panose="020B0604020202020204" pitchFamily="34" charset="0"/>
              </a:rPr>
              <a:t>الاهداف :</a:t>
            </a:r>
            <a:r>
              <a:rPr kumimoji="0" lang="ar-IQ" sz="2800" b="1" i="0" u="none" strike="noStrike" kern="1200" cap="none" spc="0" normalizeH="0" baseline="0" noProof="0" dirty="0" smtClean="0">
                <a:ln>
                  <a:noFill/>
                </a:ln>
                <a:solidFill>
                  <a:srgbClr val="C00000"/>
                </a:solidFill>
                <a:effectLst>
                  <a:glow rad="63500">
                    <a:schemeClr val="accent6">
                      <a:satMod val="175000"/>
                      <a:alpha val="40000"/>
                    </a:schemeClr>
                  </a:glow>
                </a:effectLst>
                <a:uLnTx/>
                <a:uFillTx/>
                <a:latin typeface="Calibri"/>
                <a:cs typeface="Arial" panose="020B0604020202020204" pitchFamily="34" charset="0"/>
              </a:rPr>
              <a:t> </a:t>
            </a:r>
            <a:r>
              <a:rPr kumimoji="0" lang="ar-IQ" sz="2800" b="1" i="0" u="none" strike="noStrike" kern="1200" cap="none" spc="0" normalizeH="0" baseline="0" noProof="0" dirty="0" smtClean="0">
                <a:ln>
                  <a:noFill/>
                </a:ln>
                <a:solidFill>
                  <a:srgbClr val="002060"/>
                </a:solidFill>
                <a:effectLst>
                  <a:glow rad="63500">
                    <a:schemeClr val="accent6">
                      <a:satMod val="175000"/>
                      <a:alpha val="40000"/>
                    </a:schemeClr>
                  </a:glow>
                </a:effectLst>
                <a:uLnTx/>
                <a:uFillTx/>
                <a:latin typeface="Calibri"/>
                <a:cs typeface="Arial" panose="020B0604020202020204" pitchFamily="34" charset="0"/>
              </a:rPr>
              <a:t>استخدام استراتيجات وتكنولوجيا التعليم الالكتروني للمساهمة في رفع </a:t>
            </a:r>
          </a:p>
          <a:p>
            <a:pPr marL="342900" marR="0" lvl="0" indent="-342900" algn="ctr" defTabSz="457200" rtl="1"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ar-IQ" sz="2800" b="1" i="0" u="none" strike="noStrike" kern="1200" cap="none" spc="0" normalizeH="0" baseline="0" noProof="0" dirty="0" smtClean="0">
                <a:ln>
                  <a:noFill/>
                </a:ln>
                <a:solidFill>
                  <a:srgbClr val="002060"/>
                </a:solidFill>
                <a:effectLst>
                  <a:glow rad="63500">
                    <a:schemeClr val="accent6">
                      <a:satMod val="175000"/>
                      <a:alpha val="40000"/>
                    </a:schemeClr>
                  </a:glow>
                </a:effectLst>
                <a:uLnTx/>
                <a:uFillTx/>
                <a:latin typeface="Calibri"/>
                <a:cs typeface="Arial" panose="020B0604020202020204" pitchFamily="34" charset="0"/>
              </a:rPr>
              <a:t>كفاءة العملية التعليمية</a:t>
            </a:r>
          </a:p>
        </p:txBody>
      </p:sp>
    </p:spTree>
    <p:extLst>
      <p:ext uri="{BB962C8B-B14F-4D97-AF65-F5344CB8AC3E}">
        <p14:creationId xmlns:p14="http://schemas.microsoft.com/office/powerpoint/2010/main" val="70982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50</a:t>
            </a:fld>
            <a:endParaRPr lang="en-US" dirty="0">
              <a:solidFill>
                <a:srgbClr val="FFFFFF"/>
              </a:solidFill>
            </a:endParaRPr>
          </a:p>
        </p:txBody>
      </p:sp>
      <p:sp>
        <p:nvSpPr>
          <p:cNvPr id="6" name="Title 1"/>
          <p:cNvSpPr txBox="1">
            <a:spLocks/>
          </p:cNvSpPr>
          <p:nvPr/>
        </p:nvSpPr>
        <p:spPr>
          <a:xfrm>
            <a:off x="1373009" y="351041"/>
            <a:ext cx="9441696" cy="895053"/>
          </a:xfrm>
          <a:prstGeom prst="rect">
            <a:avLst/>
          </a:prstGeom>
          <a:pattFill prst="pct5">
            <a:fgClr>
              <a:schemeClr val="accent1"/>
            </a:fgClr>
            <a:bgClr>
              <a:schemeClr val="bg1"/>
            </a:bgClr>
          </a:pattFill>
          <a:ln w="19050" cap="rnd" cmpd="sng" algn="ctr">
            <a:solidFill>
              <a:sysClr val="windowText" lastClr="000000"/>
            </a:solidFill>
            <a:prstDash val="solid"/>
          </a:ln>
          <a:effectLst>
            <a:glow rad="63500">
              <a:srgbClr val="54A021">
                <a:satMod val="175000"/>
                <a:alpha val="40000"/>
              </a:srgb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اقامة سمنار علمي من قبل مسؤول وحدة ابن سينا بعنوان (ابحاث ودراسات عن الواقع الافتراضي للتعليم الجامعي) </a:t>
            </a:r>
            <a:endPar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2206" y="1512683"/>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63500">
              <a:srgbClr val="E76618">
                <a:satMod val="175000"/>
                <a:alpha val="40000"/>
              </a:srgb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9" name="Picture Placeholder 4"/>
          <p:cNvPicPr>
            <a:picLocks noChangeAspect="1"/>
          </p:cNvPicPr>
          <p:nvPr/>
        </p:nvPicPr>
        <p:blipFill rotWithShape="1">
          <a:blip r:embed="rId2">
            <a:extLst>
              <a:ext uri="{28A0092B-C50C-407E-A947-70E740481C1C}">
                <a14:useLocalDpi xmlns:a14="http://schemas.microsoft.com/office/drawing/2010/main" val="0"/>
              </a:ext>
            </a:extLst>
          </a:blip>
          <a:srcRect b="20612"/>
          <a:stretch/>
        </p:blipFill>
        <p:spPr>
          <a:xfrm>
            <a:off x="1129553" y="2160494"/>
            <a:ext cx="4614355" cy="35679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Placeholder 4"/>
          <p:cNvPicPr>
            <a:picLocks noChangeAspect="1"/>
          </p:cNvPicPr>
          <p:nvPr/>
        </p:nvPicPr>
        <p:blipFill rotWithShape="1">
          <a:blip r:embed="rId3">
            <a:extLst>
              <a:ext uri="{28A0092B-C50C-407E-A947-70E740481C1C}">
                <a14:useLocalDpi xmlns:a14="http://schemas.microsoft.com/office/drawing/2010/main" val="0"/>
              </a:ext>
            </a:extLst>
          </a:blip>
          <a:srcRect t="1" b="18518"/>
          <a:stretch/>
        </p:blipFill>
        <p:spPr>
          <a:xfrm>
            <a:off x="6296077" y="2171431"/>
            <a:ext cx="4653098" cy="35679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75309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subTitle" idx="1"/>
          </p:nvPr>
        </p:nvSpPr>
        <p:spPr/>
        <p:txBody>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51</a:t>
            </a:fld>
            <a:endParaRPr lang="en-US" dirty="0">
              <a:solidFill>
                <a:srgbClr val="FFFFFF"/>
              </a:solidFill>
            </a:endParaRPr>
          </a:p>
        </p:txBody>
      </p:sp>
      <p:sp>
        <p:nvSpPr>
          <p:cNvPr id="6" name="Title 1"/>
          <p:cNvSpPr txBox="1">
            <a:spLocks/>
          </p:cNvSpPr>
          <p:nvPr/>
        </p:nvSpPr>
        <p:spPr>
          <a:xfrm>
            <a:off x="1075765" y="353401"/>
            <a:ext cx="10309411" cy="820975"/>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32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مشاركة وحدة التعليم المستمر في اقامة نشاطات </a:t>
            </a:r>
            <a:r>
              <a:rPr lang="ar-IQ" sz="32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التعليم </a:t>
            </a:r>
            <a:r>
              <a:rPr lang="ar-IQ" sz="32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الالكتروني</a:t>
            </a:r>
            <a:endParaRPr lang="ar-IQ" sz="32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923" y="1512683"/>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8" name="Picture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0830" y="2259106"/>
            <a:ext cx="4537931" cy="3810000"/>
          </a:xfrm>
          <a:prstGeom prst="rect">
            <a:avLst/>
          </a:prstGeom>
          <a:ln w="88900" cap="sq" cmpd="thickThin">
            <a:solidFill>
              <a:srgbClr val="000000"/>
            </a:solidFill>
            <a:prstDash val="solid"/>
            <a:miter lim="800000"/>
          </a:ln>
          <a:effectLst>
            <a:innerShdw blurRad="76200">
              <a:srgbClr val="000000"/>
            </a:innerShdw>
          </a:effectLst>
        </p:spPr>
      </p:pic>
      <p:pic>
        <p:nvPicPr>
          <p:cNvPr id="9" name="Picture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755" y="2259106"/>
            <a:ext cx="4525410" cy="38100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439845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subTitle" idx="1"/>
          </p:nvPr>
        </p:nvSpPr>
        <p:spPr/>
        <p:txBody>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52</a:t>
            </a:fld>
            <a:endParaRPr lang="en-US" dirty="0">
              <a:solidFill>
                <a:srgbClr val="FFFFFF"/>
              </a:solidFill>
            </a:endParaRPr>
          </a:p>
        </p:txBody>
      </p:sp>
      <p:sp>
        <p:nvSpPr>
          <p:cNvPr id="6" name="Title 1"/>
          <p:cNvSpPr txBox="1">
            <a:spLocks/>
          </p:cNvSpPr>
          <p:nvPr/>
        </p:nvSpPr>
        <p:spPr>
          <a:xfrm>
            <a:off x="950259" y="353402"/>
            <a:ext cx="10434917" cy="883728"/>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32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مشاركة الوحدة الارشادية في اقامة نشاطات </a:t>
            </a:r>
            <a:r>
              <a:rPr lang="ar-IQ" sz="32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التعليم </a:t>
            </a:r>
            <a:r>
              <a:rPr lang="ar-IQ" sz="32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الالكتروني</a:t>
            </a:r>
            <a:endParaRPr lang="ar-IQ" sz="32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923" y="1569991"/>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8" name="Picture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199" y="2259105"/>
            <a:ext cx="4537931" cy="3809999"/>
          </a:xfrm>
          <a:prstGeom prst="rect">
            <a:avLst/>
          </a:prstGeom>
          <a:ln w="88900" cap="sq" cmpd="thickThin">
            <a:solidFill>
              <a:srgbClr val="000000"/>
            </a:solidFill>
            <a:prstDash val="solid"/>
            <a:miter lim="800000"/>
          </a:ln>
          <a:effectLst>
            <a:innerShdw blurRad="76200">
              <a:srgbClr val="000000"/>
            </a:innerShdw>
          </a:effectLst>
        </p:spPr>
      </p:pic>
      <p:pic>
        <p:nvPicPr>
          <p:cNvPr id="9" name="Picture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755" y="2259106"/>
            <a:ext cx="4632612" cy="380999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85537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53</a:t>
            </a:fld>
            <a:endParaRPr lang="en-US" dirty="0">
              <a:solidFill>
                <a:srgbClr val="FFFFFF"/>
              </a:solidFill>
            </a:endParaRPr>
          </a:p>
        </p:txBody>
      </p:sp>
      <p:sp>
        <p:nvSpPr>
          <p:cNvPr id="6" name="Title 1"/>
          <p:cNvSpPr txBox="1">
            <a:spLocks/>
          </p:cNvSpPr>
          <p:nvPr/>
        </p:nvSpPr>
        <p:spPr>
          <a:xfrm>
            <a:off x="1277227" y="307351"/>
            <a:ext cx="10028613" cy="840131"/>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مشاركة اساتذة اقسام الكلية (قسم اللغة الانكليزية) اقامة  نشاطات </a:t>
            </a:r>
            <a:r>
              <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التعليم </a:t>
            </a: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الالكتروني</a:t>
            </a:r>
            <a:endPar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923" y="1612491"/>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9" name="Picture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5953" y="2232212"/>
            <a:ext cx="4419600" cy="3826674"/>
          </a:xfrm>
          <a:prstGeom prst="rect">
            <a:avLst/>
          </a:prstGeom>
          <a:ln w="88900" cap="sq" cmpd="thickThin">
            <a:solidFill>
              <a:srgbClr val="000000"/>
            </a:solidFill>
            <a:prstDash val="solid"/>
            <a:miter lim="800000"/>
          </a:ln>
          <a:effectLst>
            <a:innerShdw blurRad="76200">
              <a:srgbClr val="000000"/>
            </a:innerShdw>
          </a:effectLst>
        </p:spPr>
      </p:pic>
      <p:pic>
        <p:nvPicPr>
          <p:cNvPr id="11" name="Picture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7227" y="2232212"/>
            <a:ext cx="4591292" cy="38996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4421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54</a:t>
            </a:fld>
            <a:endParaRPr lang="en-US" dirty="0">
              <a:solidFill>
                <a:srgbClr val="FFFFFF"/>
              </a:solidFill>
            </a:endParaRPr>
          </a:p>
        </p:txBody>
      </p:sp>
      <p:sp>
        <p:nvSpPr>
          <p:cNvPr id="6" name="Title 1"/>
          <p:cNvSpPr txBox="1">
            <a:spLocks/>
          </p:cNvSpPr>
          <p:nvPr/>
        </p:nvSpPr>
        <p:spPr>
          <a:xfrm>
            <a:off x="295835" y="373936"/>
            <a:ext cx="11663083" cy="699995"/>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مشاركة تدريسية في قسم الحاسوب بالدورة التدريبية للتعليم المدمج بالتعاون مع مركز ابن سينا </a:t>
            </a:r>
            <a:endPar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598128" y="1512683"/>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9" name="Picture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8601" y="2100787"/>
            <a:ext cx="4079937" cy="3808745"/>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Placeholder 4"/>
          <p:cNvPicPr>
            <a:picLocks noChangeAspect="1"/>
          </p:cNvPicPr>
          <p:nvPr/>
        </p:nvPicPr>
        <p:blipFill rotWithShape="1">
          <a:blip r:embed="rId3">
            <a:extLst>
              <a:ext uri="{28A0092B-C50C-407E-A947-70E740481C1C}">
                <a14:useLocalDpi xmlns:a14="http://schemas.microsoft.com/office/drawing/2010/main" val="0"/>
              </a:ext>
            </a:extLst>
          </a:blip>
          <a:srcRect t="31728" b="32781"/>
          <a:stretch/>
        </p:blipFill>
        <p:spPr>
          <a:xfrm>
            <a:off x="1328062" y="1792946"/>
            <a:ext cx="4302247" cy="21620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Placeholder 4"/>
          <p:cNvPicPr>
            <a:picLocks noChangeAspect="1"/>
          </p:cNvPicPr>
          <p:nvPr/>
        </p:nvPicPr>
        <p:blipFill rotWithShape="1">
          <a:blip r:embed="rId4">
            <a:extLst>
              <a:ext uri="{28A0092B-C50C-407E-A947-70E740481C1C}">
                <a14:useLocalDpi xmlns:a14="http://schemas.microsoft.com/office/drawing/2010/main" val="0"/>
              </a:ext>
            </a:extLst>
          </a:blip>
          <a:srcRect l="984" t="28038" r="-984" b="31568"/>
          <a:stretch/>
        </p:blipFill>
        <p:spPr>
          <a:xfrm>
            <a:off x="1328061" y="4235290"/>
            <a:ext cx="4302248" cy="19429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224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55</a:t>
            </a:fld>
            <a:endParaRPr lang="en-US" dirty="0">
              <a:solidFill>
                <a:srgbClr val="FFFFFF"/>
              </a:solidFill>
            </a:endParaRPr>
          </a:p>
        </p:txBody>
      </p:sp>
      <p:sp>
        <p:nvSpPr>
          <p:cNvPr id="6" name="Title 1"/>
          <p:cNvSpPr txBox="1">
            <a:spLocks/>
          </p:cNvSpPr>
          <p:nvPr/>
        </p:nvSpPr>
        <p:spPr>
          <a:xfrm>
            <a:off x="628923" y="343931"/>
            <a:ext cx="10943302" cy="989353"/>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المشاركة حضور الدورة التدريبية (التعليم المدمج) التي اقامها مركز ابن سينا للتعليم الالكتروني </a:t>
            </a:r>
            <a:endPar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923" y="1612491"/>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8" name="Picture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5271" y="2303929"/>
            <a:ext cx="4730889" cy="3630706"/>
          </a:xfrm>
          <a:prstGeom prst="rect">
            <a:avLst/>
          </a:prstGeom>
          <a:ln w="88900" cap="sq" cmpd="thickThin">
            <a:solidFill>
              <a:srgbClr val="000000"/>
            </a:solidFill>
            <a:prstDash val="solid"/>
            <a:miter lim="800000"/>
          </a:ln>
          <a:effectLst>
            <a:innerShdw blurRad="76200">
              <a:srgbClr val="000000"/>
            </a:innerShdw>
          </a:effectLst>
        </p:spPr>
      </p:pic>
      <p:pic>
        <p:nvPicPr>
          <p:cNvPr id="9" name="Picture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1187" y="1937429"/>
            <a:ext cx="4628020" cy="19779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1187" y="4194576"/>
            <a:ext cx="4628019" cy="19779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049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56</a:t>
            </a:fld>
            <a:endParaRPr lang="en-US" dirty="0">
              <a:solidFill>
                <a:srgbClr val="FFFFFF"/>
              </a:solidFill>
            </a:endParaRPr>
          </a:p>
        </p:txBody>
      </p:sp>
      <p:sp>
        <p:nvSpPr>
          <p:cNvPr id="6" name="Title 1"/>
          <p:cNvSpPr txBox="1">
            <a:spLocks/>
          </p:cNvSpPr>
          <p:nvPr/>
        </p:nvSpPr>
        <p:spPr>
          <a:xfrm>
            <a:off x="555812" y="353401"/>
            <a:ext cx="11304494" cy="838326"/>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24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المشاركة حضور الورشة التدريبية ( دليل جودة التعليم الالكتروني ) التي اقامها مركز ابن سينا للتعليم الالكتروني </a:t>
            </a:r>
            <a:endParaRPr lang="ar-IQ" sz="24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55818" y="1433196"/>
            <a:ext cx="10943302" cy="502139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8" name="Picture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1224" y="2026025"/>
            <a:ext cx="2751904" cy="40610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430" y="2026025"/>
            <a:ext cx="2990617" cy="41058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2543" y="2070848"/>
            <a:ext cx="3003069" cy="40161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7282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1"/>
          </p:nvPr>
        </p:nvSpPr>
        <p:spPr/>
        <p:txBody>
          <a:bodyPr>
            <a:normAutofit/>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12"/>
          </p:nvPr>
        </p:nvSpPr>
        <p:spPr/>
        <p:txBody>
          <a:bodyPr/>
          <a:lstStyle/>
          <a:p>
            <a:fld id="{C263D6C4-4840-40CC-AC84-17E24B3B7BDE}" type="slidenum">
              <a:rPr lang="en-US" smtClean="0">
                <a:solidFill>
                  <a:srgbClr val="FFFFFF"/>
                </a:solidFill>
              </a:rPr>
              <a:pPr/>
              <a:t>57</a:t>
            </a:fld>
            <a:endParaRPr lang="en-US" dirty="0">
              <a:solidFill>
                <a:srgbClr val="FFFFFF"/>
              </a:solidFill>
            </a:endParaRPr>
          </a:p>
        </p:txBody>
      </p:sp>
      <p:sp>
        <p:nvSpPr>
          <p:cNvPr id="6" name="Title 1"/>
          <p:cNvSpPr txBox="1">
            <a:spLocks/>
          </p:cNvSpPr>
          <p:nvPr/>
        </p:nvSpPr>
        <p:spPr>
          <a:xfrm>
            <a:off x="628922" y="356120"/>
            <a:ext cx="11105877" cy="989353"/>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المشاركة حضور الورشة التدريبية (نظام ادارة النشاطات العلمية ) التي اقامها الموقع الالكتروني</a:t>
            </a:r>
            <a:endPar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923" y="1612491"/>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8" name="Picture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2416" y="2026023"/>
            <a:ext cx="2811968" cy="4226639"/>
          </a:xfrm>
          <a:prstGeom prst="rect">
            <a:avLst/>
          </a:prstGeom>
          <a:ln w="88900" cap="sq" cmpd="thickThin">
            <a:solidFill>
              <a:srgbClr val="000000"/>
            </a:solidFill>
            <a:prstDash val="solid"/>
            <a:miter lim="800000"/>
          </a:ln>
          <a:effectLst>
            <a:innerShdw blurRad="76200">
              <a:srgbClr val="000000"/>
            </a:innerShdw>
          </a:effectLst>
        </p:spPr>
      </p:pic>
      <p:pic>
        <p:nvPicPr>
          <p:cNvPr id="9" name="Picture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6141" y="2026023"/>
            <a:ext cx="2631465" cy="4226639"/>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6262" y="2026024"/>
            <a:ext cx="2971535" cy="42266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36032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subTitle" idx="1"/>
          </p:nvPr>
        </p:nvSpPr>
        <p:spPr/>
        <p:txBody>
          <a:bodyPr>
            <a:normAutofit/>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58</a:t>
            </a:fld>
            <a:endParaRPr lang="en-US" dirty="0">
              <a:solidFill>
                <a:srgbClr val="FFFFFF"/>
              </a:solidFill>
            </a:endParaRPr>
          </a:p>
        </p:txBody>
      </p:sp>
      <p:sp>
        <p:nvSpPr>
          <p:cNvPr id="6" name="Title 1"/>
          <p:cNvSpPr txBox="1">
            <a:spLocks/>
          </p:cNvSpPr>
          <p:nvPr/>
        </p:nvSpPr>
        <p:spPr>
          <a:xfrm>
            <a:off x="583402" y="346963"/>
            <a:ext cx="11034343" cy="989353"/>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24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المشاركة حضور الورشة التدريبية (نظام روابط التعليم الالكتروني) التي اقامها مركز ابن سينا للتعليم الالكتروني  </a:t>
            </a:r>
            <a:endParaRPr lang="ar-IQ" sz="24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923" y="1612491"/>
            <a:ext cx="10943302" cy="483313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8" name="Picture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671" y="2223246"/>
            <a:ext cx="4401670" cy="37024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4236" y="2223247"/>
            <a:ext cx="4392706" cy="37024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1887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59</a:t>
            </a:fld>
            <a:endParaRPr lang="en-US" dirty="0">
              <a:solidFill>
                <a:srgbClr val="FFFFFF"/>
              </a:solidFill>
            </a:endParaRPr>
          </a:p>
        </p:txBody>
      </p:sp>
      <p:sp>
        <p:nvSpPr>
          <p:cNvPr id="6" name="Title 1"/>
          <p:cNvSpPr txBox="1">
            <a:spLocks/>
          </p:cNvSpPr>
          <p:nvPr/>
        </p:nvSpPr>
        <p:spPr>
          <a:xfrm>
            <a:off x="918065" y="388274"/>
            <a:ext cx="10213762" cy="874764"/>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المشاركة حضور مهرجان يوم الصناعة البرمجية التعليمية الذي اقامه الفريق الوزاري </a:t>
            </a:r>
            <a:endPar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923" y="1612491"/>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9" name="Picture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6417" y="2186148"/>
            <a:ext cx="4754880" cy="3729288"/>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215" y="1815723"/>
            <a:ext cx="4676736" cy="19673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319" y="4167432"/>
            <a:ext cx="2535212" cy="21476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3459" y="4167432"/>
            <a:ext cx="2550806" cy="21476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2662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subTitle" idx="1"/>
          </p:nvPr>
        </p:nvSpPr>
        <p:spPr/>
        <p:txBody>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pPr/>
              <a:t>6</a:t>
            </a:fld>
            <a:endParaRPr lang="en-US" dirty="0"/>
          </a:p>
        </p:txBody>
      </p:sp>
      <p:sp>
        <p:nvSpPr>
          <p:cNvPr id="7" name="Text Placeholder 2"/>
          <p:cNvSpPr txBox="1">
            <a:spLocks/>
          </p:cNvSpPr>
          <p:nvPr/>
        </p:nvSpPr>
        <p:spPr>
          <a:xfrm>
            <a:off x="963562" y="1327868"/>
            <a:ext cx="10156722" cy="520810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marL="342900" marR="0" lvl="0" indent="-342900" defTabSz="457200" rtl="1"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ar-IQ" sz="2800" b="1" i="0" u="none" strike="noStrike" kern="1200" cap="none" spc="0" normalizeH="0" baseline="0" noProof="0" dirty="0" smtClean="0">
                <a:ln w="0"/>
                <a:solidFill>
                  <a:schemeClr val="bg2">
                    <a:lumMod val="50000"/>
                  </a:schemeClr>
                </a:solidFill>
                <a:effectLst>
                  <a:glow rad="63500">
                    <a:schemeClr val="accent6">
                      <a:satMod val="175000"/>
                      <a:alpha val="40000"/>
                    </a:schemeClr>
                  </a:glow>
                  <a:outerShdw blurRad="38100" dist="19050" dir="2700000" algn="tl" rotWithShape="0">
                    <a:sysClr val="windowText" lastClr="000000">
                      <a:alpha val="40000"/>
                    </a:sysClr>
                  </a:outerShdw>
                </a:effectLst>
                <a:uLnTx/>
                <a:uFillTx/>
                <a:latin typeface="Calibri"/>
                <a:cs typeface="Arial" panose="020B0604020202020204" pitchFamily="34" charset="0"/>
              </a:rPr>
              <a:t>1- </a:t>
            </a:r>
            <a:r>
              <a:rPr kumimoji="0" lang="ar-IQ" sz="2800" b="1" i="0" u="none" strike="noStrike" kern="1200" normalizeH="0" baseline="0" noProof="0" dirty="0" smtClean="0">
                <a:ln w="0"/>
                <a:solidFill>
                  <a:srgbClr val="002060"/>
                </a:solidFill>
                <a:effectLst>
                  <a:glow rad="63500">
                    <a:schemeClr val="accent6">
                      <a:satMod val="175000"/>
                      <a:alpha val="40000"/>
                    </a:schemeClr>
                  </a:glow>
                  <a:outerShdw blurRad="38100" dist="19050" dir="2700000" algn="tl" rotWithShape="0">
                    <a:schemeClr val="dk1">
                      <a:alpha val="40000"/>
                    </a:schemeClr>
                  </a:outerShdw>
                </a:effectLst>
                <a:uLnTx/>
                <a:uFillTx/>
                <a:latin typeface="Calibri"/>
                <a:cs typeface="Arial" panose="020B0604020202020204" pitchFamily="34" charset="0"/>
              </a:rPr>
              <a:t>نشر ثقافة التعليم الالكتروني في المؤسسة التعليمي</a:t>
            </a:r>
          </a:p>
          <a:p>
            <a:pPr marL="342900" marR="0" lvl="0" indent="-342900" defTabSz="457200" rtl="1"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ar-IQ" sz="2800" b="1" i="0" u="none" strike="noStrike" kern="1200" normalizeH="0" baseline="0" noProof="0" dirty="0" smtClean="0">
                <a:ln w="0"/>
                <a:solidFill>
                  <a:srgbClr val="002060"/>
                </a:solidFill>
                <a:effectLst>
                  <a:glow rad="63500">
                    <a:schemeClr val="accent6">
                      <a:satMod val="175000"/>
                      <a:alpha val="40000"/>
                    </a:schemeClr>
                  </a:glow>
                  <a:outerShdw blurRad="38100" dist="19050" dir="2700000" algn="tl" rotWithShape="0">
                    <a:schemeClr val="dk1">
                      <a:alpha val="40000"/>
                    </a:schemeClr>
                  </a:outerShdw>
                </a:effectLst>
                <a:uLnTx/>
                <a:uFillTx/>
                <a:latin typeface="Calibri"/>
                <a:cs typeface="Arial" panose="020B0604020202020204" pitchFamily="34" charset="0"/>
              </a:rPr>
              <a:t>2- اقامة نشاطات التعليم الالكتروني الافتراضية بالتعاون مع مركز ابن سينا</a:t>
            </a:r>
            <a:r>
              <a:rPr lang="ar-IQ" sz="2800" b="1" dirty="0" smtClean="0">
                <a:ln w="0"/>
                <a:solidFill>
                  <a:srgbClr val="002060"/>
                </a:solidFill>
                <a:effectLst>
                  <a:glow rad="63500">
                    <a:schemeClr val="accent6">
                      <a:satMod val="175000"/>
                      <a:alpha val="40000"/>
                    </a:schemeClr>
                  </a:glow>
                  <a:outerShdw blurRad="38100" dist="19050" dir="2700000" algn="tl" rotWithShape="0">
                    <a:schemeClr val="dk1">
                      <a:alpha val="40000"/>
                    </a:schemeClr>
                  </a:outerShdw>
                </a:effectLst>
                <a:latin typeface="Calibri"/>
                <a:cs typeface="Arial" panose="020B0604020202020204" pitchFamily="34" charset="0"/>
              </a:rPr>
              <a:t> و</a:t>
            </a:r>
            <a:r>
              <a:rPr kumimoji="0" lang="ar-IQ" sz="2800" b="1" i="0" u="none" strike="noStrike" kern="1200" normalizeH="0" baseline="0" noProof="0" dirty="0" smtClean="0">
                <a:ln w="0"/>
                <a:solidFill>
                  <a:srgbClr val="002060"/>
                </a:solidFill>
                <a:effectLst>
                  <a:glow rad="63500">
                    <a:schemeClr val="accent6">
                      <a:satMod val="175000"/>
                      <a:alpha val="40000"/>
                    </a:schemeClr>
                  </a:glow>
                  <a:outerShdw blurRad="38100" dist="19050" dir="2700000" algn="tl" rotWithShape="0">
                    <a:schemeClr val="dk1">
                      <a:alpha val="40000"/>
                    </a:schemeClr>
                  </a:outerShdw>
                </a:effectLst>
                <a:uLnTx/>
                <a:uFillTx/>
                <a:latin typeface="Calibri"/>
                <a:cs typeface="Arial" panose="020B0604020202020204" pitchFamily="34" charset="0"/>
              </a:rPr>
              <a:t>وحدة التعليم المستمر </a:t>
            </a:r>
          </a:p>
          <a:p>
            <a:pPr>
              <a:buClr>
                <a:srgbClr val="90C226"/>
              </a:buClr>
              <a:buNone/>
              <a:defRPr/>
            </a:pPr>
            <a:r>
              <a:rPr kumimoji="0" lang="ar-IQ" sz="2800" b="1" i="0" u="none" strike="noStrike" kern="1200" normalizeH="0" baseline="0" noProof="0" dirty="0" smtClean="0">
                <a:ln w="0"/>
                <a:solidFill>
                  <a:srgbClr val="002060"/>
                </a:solidFill>
                <a:effectLst>
                  <a:glow rad="63500">
                    <a:schemeClr val="accent6">
                      <a:satMod val="175000"/>
                      <a:alpha val="40000"/>
                    </a:schemeClr>
                  </a:glow>
                  <a:outerShdw blurRad="38100" dist="19050" dir="2700000" algn="tl" rotWithShape="0">
                    <a:schemeClr val="dk1">
                      <a:alpha val="40000"/>
                    </a:schemeClr>
                  </a:outerShdw>
                </a:effectLst>
                <a:uLnTx/>
                <a:uFillTx/>
                <a:latin typeface="Calibri"/>
                <a:cs typeface="Arial" panose="020B0604020202020204" pitchFamily="34" charset="0"/>
              </a:rPr>
              <a:t>3- </a:t>
            </a:r>
            <a:r>
              <a:rPr lang="ar-IQ" sz="2800" b="1" dirty="0">
                <a:ln w="0"/>
                <a:solidFill>
                  <a:srgbClr val="002060"/>
                </a:solidFill>
                <a:effectLst>
                  <a:glow rad="63500">
                    <a:srgbClr val="F47735">
                      <a:satMod val="175000"/>
                      <a:alpha val="40000"/>
                    </a:srgbClr>
                  </a:glow>
                  <a:outerShdw blurRad="38100" dist="19050" dir="2700000" algn="tl" rotWithShape="0">
                    <a:srgbClr val="000000">
                      <a:alpha val="40000"/>
                    </a:srgbClr>
                  </a:outerShdw>
                </a:effectLst>
                <a:latin typeface="Calibri"/>
                <a:cs typeface="Arial" panose="020B0604020202020204" pitchFamily="34" charset="0"/>
              </a:rPr>
              <a:t>التدريب على استخدام منصات التعليم الالكتروني وادارة الصفوف الالكترونية </a:t>
            </a:r>
            <a:endParaRPr kumimoji="0" lang="ar-IQ" sz="2800" b="1" i="0" u="none" strike="noStrike" kern="1200" normalizeH="0" baseline="0" noProof="0" dirty="0" smtClean="0">
              <a:ln w="0"/>
              <a:solidFill>
                <a:srgbClr val="002060"/>
              </a:solidFill>
              <a:effectLst>
                <a:glow rad="63500">
                  <a:schemeClr val="accent6">
                    <a:satMod val="175000"/>
                    <a:alpha val="40000"/>
                  </a:schemeClr>
                </a:glow>
                <a:outerShdw blurRad="38100" dist="19050" dir="2700000" algn="tl" rotWithShape="0">
                  <a:schemeClr val="dk1">
                    <a:alpha val="40000"/>
                  </a:schemeClr>
                </a:outerShdw>
              </a:effectLst>
              <a:uLnTx/>
              <a:uFillTx/>
              <a:latin typeface="Calibri"/>
              <a:cs typeface="Arial" panose="020B0604020202020204" pitchFamily="34" charset="0"/>
            </a:endParaRPr>
          </a:p>
          <a:p>
            <a:pPr>
              <a:buClr>
                <a:srgbClr val="90C226"/>
              </a:buClr>
              <a:buNone/>
              <a:defRPr/>
            </a:pPr>
            <a:r>
              <a:rPr lang="ar-IQ" sz="2800" b="1" dirty="0" smtClean="0">
                <a:ln w="0"/>
                <a:solidFill>
                  <a:srgbClr val="002060"/>
                </a:solidFill>
                <a:effectLst>
                  <a:glow rad="63500">
                    <a:schemeClr val="accent6">
                      <a:satMod val="175000"/>
                      <a:alpha val="40000"/>
                    </a:schemeClr>
                  </a:glow>
                  <a:outerShdw blurRad="38100" dist="19050" dir="2700000" algn="tl" rotWithShape="0">
                    <a:schemeClr val="dk1">
                      <a:alpha val="40000"/>
                    </a:schemeClr>
                  </a:outerShdw>
                </a:effectLst>
                <a:latin typeface="Calibri"/>
                <a:cs typeface="Arial" panose="020B0604020202020204" pitchFamily="34" charset="0"/>
              </a:rPr>
              <a:t>4- </a:t>
            </a:r>
            <a:r>
              <a:rPr lang="ar-IQ" sz="2800" b="1" smtClean="0">
                <a:ln w="0"/>
                <a:solidFill>
                  <a:srgbClr val="002060"/>
                </a:solidFill>
                <a:effectLst>
                  <a:glow rad="63500">
                    <a:schemeClr val="accent6">
                      <a:satMod val="175000"/>
                      <a:alpha val="40000"/>
                    </a:schemeClr>
                  </a:glow>
                  <a:outerShdw blurRad="38100" dist="19050" dir="2700000" algn="tl" rotWithShape="0">
                    <a:schemeClr val="dk1">
                      <a:alpha val="40000"/>
                    </a:schemeClr>
                  </a:outerShdw>
                </a:effectLst>
                <a:latin typeface="Calibri"/>
                <a:cs typeface="Arial" panose="020B0604020202020204" pitchFamily="34" charset="0"/>
              </a:rPr>
              <a:t>انجاز </a:t>
            </a:r>
            <a:r>
              <a:rPr lang="ar-IQ" sz="2800" b="1" smtClean="0">
                <a:ln w="0"/>
                <a:solidFill>
                  <a:srgbClr val="002060"/>
                </a:solidFill>
                <a:effectLst>
                  <a:glow rad="63500">
                    <a:schemeClr val="accent6">
                      <a:satMod val="175000"/>
                      <a:alpha val="40000"/>
                    </a:schemeClr>
                  </a:glow>
                  <a:outerShdw blurRad="38100" dist="19050" dir="2700000" algn="tl" rotWithShape="0">
                    <a:schemeClr val="dk1">
                      <a:alpha val="40000"/>
                    </a:schemeClr>
                  </a:outerShdw>
                </a:effectLst>
                <a:latin typeface="Calibri"/>
                <a:cs typeface="Arial" panose="020B0604020202020204" pitchFamily="34" charset="0"/>
              </a:rPr>
              <a:t>الاحصائيات والاستبانات والتقارير الدورية عن نشاطات </a:t>
            </a:r>
            <a:r>
              <a:rPr lang="ar-IQ" sz="2800" b="1" dirty="0">
                <a:ln w="0"/>
                <a:solidFill>
                  <a:srgbClr val="002060"/>
                </a:solidFill>
                <a:effectLst>
                  <a:glow rad="63500">
                    <a:schemeClr val="accent6">
                      <a:satMod val="175000"/>
                      <a:alpha val="40000"/>
                    </a:schemeClr>
                  </a:glow>
                  <a:outerShdw blurRad="38100" dist="19050" dir="2700000" algn="tl" rotWithShape="0">
                    <a:schemeClr val="dk1">
                      <a:alpha val="40000"/>
                    </a:schemeClr>
                  </a:outerShdw>
                </a:effectLst>
                <a:latin typeface="Calibri"/>
                <a:cs typeface="Arial" panose="020B0604020202020204" pitchFamily="34" charset="0"/>
              </a:rPr>
              <a:t>التعليم الالكتروني وتحديثها في الموقع الالكتروني للكلية </a:t>
            </a:r>
            <a:endParaRPr kumimoji="0" lang="ar-IQ" sz="2800" b="1" i="0" u="none" strike="noStrike" kern="1200" normalizeH="0" baseline="0" noProof="0" dirty="0" smtClean="0">
              <a:ln w="0"/>
              <a:solidFill>
                <a:srgbClr val="002060"/>
              </a:solidFill>
              <a:effectLst>
                <a:glow rad="63500">
                  <a:schemeClr val="accent6">
                    <a:satMod val="175000"/>
                    <a:alpha val="40000"/>
                  </a:schemeClr>
                </a:glow>
                <a:outerShdw blurRad="38100" dist="19050" dir="2700000" algn="tl" rotWithShape="0">
                  <a:schemeClr val="dk1">
                    <a:alpha val="40000"/>
                  </a:schemeClr>
                </a:outerShdw>
              </a:effectLst>
              <a:uLnTx/>
              <a:uFillTx/>
              <a:latin typeface="Calibri"/>
              <a:cs typeface="Arial" panose="020B0604020202020204" pitchFamily="34" charset="0"/>
            </a:endParaRPr>
          </a:p>
          <a:p>
            <a:pPr marL="342900" marR="0" lvl="0" indent="-342900" defTabSz="457200" rtl="1" eaLnBrk="1" fontAlgn="auto" latinLnBrk="0" hangingPunct="1">
              <a:lnSpc>
                <a:spcPct val="100000"/>
              </a:lnSpc>
              <a:spcBef>
                <a:spcPts val="1000"/>
              </a:spcBef>
              <a:spcAft>
                <a:spcPts val="0"/>
              </a:spcAft>
              <a:buClr>
                <a:srgbClr val="90C226"/>
              </a:buClr>
              <a:buSzPct val="80000"/>
              <a:buFont typeface="Wingdings 3" charset="2"/>
              <a:buNone/>
              <a:tabLst/>
              <a:defRPr/>
            </a:pPr>
            <a:r>
              <a:rPr lang="ar-IQ" sz="2800" b="1" dirty="0" smtClean="0">
                <a:ln w="0"/>
                <a:solidFill>
                  <a:srgbClr val="002060"/>
                </a:solidFill>
                <a:effectLst>
                  <a:glow rad="63500">
                    <a:srgbClr val="E76618">
                      <a:satMod val="175000"/>
                      <a:alpha val="40000"/>
                    </a:srgbClr>
                  </a:glow>
                  <a:outerShdw blurRad="38100" dist="19050" dir="2700000" algn="tl" rotWithShape="0">
                    <a:prstClr val="black">
                      <a:alpha val="40000"/>
                    </a:prstClr>
                  </a:outerShdw>
                </a:effectLst>
                <a:latin typeface="Calibri"/>
                <a:cs typeface="Arial" panose="020B0604020202020204" pitchFamily="34" charset="0"/>
              </a:rPr>
              <a:t>5- متابعة تدريس المحاضرات </a:t>
            </a:r>
            <a:r>
              <a:rPr lang="ar-IQ" sz="2800" b="1" dirty="0">
                <a:ln w="0"/>
                <a:solidFill>
                  <a:srgbClr val="002060"/>
                </a:solidFill>
                <a:effectLst>
                  <a:glow rad="63500">
                    <a:srgbClr val="E76618">
                      <a:satMod val="175000"/>
                      <a:alpha val="40000"/>
                    </a:srgbClr>
                  </a:glow>
                  <a:outerShdw blurRad="38100" dist="19050" dir="2700000" algn="tl" rotWithShape="0">
                    <a:prstClr val="black">
                      <a:alpha val="40000"/>
                    </a:prstClr>
                  </a:outerShdw>
                </a:effectLst>
                <a:latin typeface="Calibri"/>
                <a:cs typeface="Arial" panose="020B0604020202020204" pitchFamily="34" charset="0"/>
              </a:rPr>
              <a:t>الافتراضية </a:t>
            </a:r>
            <a:r>
              <a:rPr lang="ar-IQ" sz="2800" b="1" dirty="0" smtClean="0">
                <a:ln w="0"/>
                <a:solidFill>
                  <a:srgbClr val="002060"/>
                </a:solidFill>
                <a:effectLst>
                  <a:glow rad="63500">
                    <a:srgbClr val="E76618">
                      <a:satMod val="175000"/>
                      <a:alpha val="40000"/>
                    </a:srgbClr>
                  </a:glow>
                  <a:outerShdw blurRad="38100" dist="19050" dir="2700000" algn="tl" rotWithShape="0">
                    <a:prstClr val="black">
                      <a:alpha val="40000"/>
                    </a:prstClr>
                  </a:outerShdw>
                </a:effectLst>
                <a:latin typeface="Calibri"/>
                <a:cs typeface="Arial" panose="020B0604020202020204" pitchFamily="34" charset="0"/>
              </a:rPr>
              <a:t>ضمن  </a:t>
            </a:r>
            <a:r>
              <a:rPr lang="ar-IQ" sz="2800" b="1" dirty="0">
                <a:ln w="0"/>
                <a:solidFill>
                  <a:srgbClr val="002060"/>
                </a:solidFill>
                <a:effectLst>
                  <a:glow rad="63500">
                    <a:srgbClr val="E76618">
                      <a:satMod val="175000"/>
                      <a:alpha val="40000"/>
                    </a:srgbClr>
                  </a:glow>
                  <a:outerShdw blurRad="38100" dist="19050" dir="2700000" algn="tl" rotWithShape="0">
                    <a:prstClr val="black">
                      <a:alpha val="40000"/>
                    </a:prstClr>
                  </a:outerShdw>
                </a:effectLst>
                <a:latin typeface="Calibri"/>
                <a:cs typeface="Arial" panose="020B0604020202020204" pitchFamily="34" charset="0"/>
              </a:rPr>
              <a:t>الصفوف الالكترونية </a:t>
            </a:r>
            <a:r>
              <a:rPr lang="ar-IQ" sz="2800" b="1" dirty="0" smtClean="0">
                <a:ln w="0"/>
                <a:solidFill>
                  <a:srgbClr val="002060"/>
                </a:solidFill>
                <a:effectLst>
                  <a:glow rad="63500">
                    <a:srgbClr val="E76618">
                      <a:satMod val="175000"/>
                      <a:alpha val="40000"/>
                    </a:srgbClr>
                  </a:glow>
                  <a:outerShdw blurRad="38100" dist="19050" dir="2700000" algn="tl" rotWithShape="0">
                    <a:prstClr val="black">
                      <a:alpha val="40000"/>
                    </a:prstClr>
                  </a:outerShdw>
                </a:effectLst>
                <a:latin typeface="Calibri"/>
                <a:cs typeface="Arial" panose="020B0604020202020204" pitchFamily="34" charset="0"/>
              </a:rPr>
              <a:t>ونشرها في القنوات التعليمية وذلك بانتاج المقررات </a:t>
            </a:r>
            <a:r>
              <a:rPr lang="ar-IQ" sz="2800" b="1" dirty="0">
                <a:ln w="0"/>
                <a:solidFill>
                  <a:srgbClr val="002060"/>
                </a:solidFill>
                <a:effectLst>
                  <a:glow rad="63500">
                    <a:srgbClr val="E76618">
                      <a:satMod val="175000"/>
                      <a:alpha val="40000"/>
                    </a:srgbClr>
                  </a:glow>
                  <a:outerShdw blurRad="38100" dist="19050" dir="2700000" algn="tl" rotWithShape="0">
                    <a:prstClr val="black">
                      <a:alpha val="40000"/>
                    </a:prstClr>
                  </a:outerShdw>
                </a:effectLst>
                <a:latin typeface="Calibri"/>
                <a:cs typeface="Arial" panose="020B0604020202020204" pitchFamily="34" charset="0"/>
              </a:rPr>
              <a:t>الدراسية </a:t>
            </a:r>
            <a:r>
              <a:rPr lang="ar-IQ" sz="2800" b="1" dirty="0" smtClean="0">
                <a:ln w="0"/>
                <a:solidFill>
                  <a:srgbClr val="002060"/>
                </a:solidFill>
                <a:effectLst>
                  <a:glow rad="63500">
                    <a:srgbClr val="E76618">
                      <a:satMod val="175000"/>
                      <a:alpha val="40000"/>
                    </a:srgbClr>
                  </a:glow>
                  <a:outerShdw blurRad="38100" dist="19050" dir="2700000" algn="tl" rotWithShape="0">
                    <a:prstClr val="black">
                      <a:alpha val="40000"/>
                    </a:prstClr>
                  </a:outerShdw>
                </a:effectLst>
                <a:latin typeface="Calibri"/>
                <a:cs typeface="Arial" panose="020B0604020202020204" pitchFamily="34" charset="0"/>
              </a:rPr>
              <a:t>وتحويلها الى </a:t>
            </a:r>
            <a:r>
              <a:rPr lang="ar-IQ" sz="2800" b="1" dirty="0">
                <a:ln w="0"/>
                <a:solidFill>
                  <a:srgbClr val="002060"/>
                </a:solidFill>
                <a:effectLst>
                  <a:glow rad="63500">
                    <a:srgbClr val="E76618">
                      <a:satMod val="175000"/>
                      <a:alpha val="40000"/>
                    </a:srgbClr>
                  </a:glow>
                  <a:outerShdw blurRad="38100" dist="19050" dir="2700000" algn="tl" rotWithShape="0">
                    <a:prstClr val="black">
                      <a:alpha val="40000"/>
                    </a:prstClr>
                  </a:outerShdw>
                </a:effectLst>
                <a:latin typeface="Calibri"/>
                <a:cs typeface="Arial" panose="020B0604020202020204" pitchFamily="34" charset="0"/>
              </a:rPr>
              <a:t>مقررات افتراضية </a:t>
            </a:r>
            <a:endParaRPr kumimoji="0" lang="ar-IQ" sz="2800" b="1" i="0" u="none" strike="noStrike" kern="1200" normalizeH="0" baseline="0" noProof="0" dirty="0" smtClean="0">
              <a:ln w="0"/>
              <a:solidFill>
                <a:srgbClr val="002060"/>
              </a:solidFill>
              <a:effectLst>
                <a:glow rad="63500">
                  <a:schemeClr val="accent6">
                    <a:satMod val="175000"/>
                    <a:alpha val="40000"/>
                  </a:schemeClr>
                </a:glow>
                <a:outerShdw blurRad="38100" dist="19050" dir="2700000" algn="tl" rotWithShape="0">
                  <a:schemeClr val="dk1">
                    <a:alpha val="40000"/>
                  </a:schemeClr>
                </a:outerShdw>
              </a:effectLst>
              <a:uLnTx/>
              <a:uFillTx/>
              <a:latin typeface="Calibri"/>
              <a:cs typeface="Arial" panose="020B0604020202020204" pitchFamily="34" charset="0"/>
            </a:endParaRPr>
          </a:p>
        </p:txBody>
      </p:sp>
      <p:sp>
        <p:nvSpPr>
          <p:cNvPr id="6" name="Title 1"/>
          <p:cNvSpPr txBox="1">
            <a:spLocks/>
          </p:cNvSpPr>
          <p:nvPr/>
        </p:nvSpPr>
        <p:spPr>
          <a:xfrm>
            <a:off x="2178043" y="315628"/>
            <a:ext cx="7953703" cy="772510"/>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marL="0" marR="0" lvl="0" indent="0" algn="ctr" defTabSz="457200" rtl="1" eaLnBrk="1" fontAlgn="auto" latinLnBrk="0" hangingPunct="1">
              <a:lnSpc>
                <a:spcPct val="100000"/>
              </a:lnSpc>
              <a:spcBef>
                <a:spcPct val="0"/>
              </a:spcBef>
              <a:spcAft>
                <a:spcPts val="0"/>
              </a:spcAft>
              <a:buClrTx/>
              <a:buSzTx/>
              <a:buFontTx/>
              <a:buNone/>
              <a:tabLst/>
              <a:defRPr/>
            </a:pPr>
            <a:r>
              <a:rPr kumimoji="0" lang="ar-IQ" sz="3200" b="1" i="0" u="none" strike="noStrike" kern="1200" cap="all" spc="0" normalizeH="0" baseline="0" noProof="0" dirty="0" smtClean="0">
                <a:ln w="9000" cmpd="sng">
                  <a:solidFill>
                    <a:srgbClr val="92D050"/>
                  </a:solidFill>
                  <a:prstDash val="solid"/>
                </a:ln>
                <a:solidFill>
                  <a:srgbClr val="FF0000"/>
                </a:solidFill>
                <a:effectLst>
                  <a:glow rad="63500">
                    <a:schemeClr val="accent6">
                      <a:satMod val="175000"/>
                      <a:alpha val="40000"/>
                    </a:schemeClr>
                  </a:glow>
                </a:effectLst>
                <a:uLnTx/>
                <a:uFillTx/>
                <a:latin typeface="Calibri"/>
                <a:ea typeface="+mn-ea"/>
                <a:cs typeface="Arial" panose="020B0604020202020204" pitchFamily="34" charset="0"/>
              </a:rPr>
              <a:t>مهام وحدة ابن سينا للتعليم الالكتروني </a:t>
            </a:r>
            <a:r>
              <a:rPr kumimoji="0" lang="ar-IQ" sz="2800" b="1" i="0" u="none" strike="noStrike" kern="1200" cap="none" spc="0" normalizeH="0" baseline="0" noProof="0" dirty="0" smtClean="0">
                <a:ln>
                  <a:solidFill>
                    <a:srgbClr val="92D050"/>
                  </a:solidFill>
                </a:ln>
                <a:solidFill>
                  <a:srgbClr val="FF0000"/>
                </a:solidFill>
                <a:effectLst>
                  <a:glow rad="63500">
                    <a:schemeClr val="accent6">
                      <a:satMod val="175000"/>
                      <a:alpha val="40000"/>
                    </a:schemeClr>
                  </a:glow>
                </a:effectLst>
                <a:uLnTx/>
                <a:uFillTx/>
                <a:latin typeface="Calibri"/>
                <a:ea typeface="+mn-ea"/>
                <a:cs typeface="Arial" panose="020B0604020202020204" pitchFamily="34" charset="0"/>
              </a:rPr>
              <a:t/>
            </a:r>
            <a:br>
              <a:rPr kumimoji="0" lang="ar-IQ" sz="2800" b="1" i="0" u="none" strike="noStrike" kern="1200" cap="none" spc="0" normalizeH="0" baseline="0" noProof="0" dirty="0" smtClean="0">
                <a:ln>
                  <a:solidFill>
                    <a:srgbClr val="92D050"/>
                  </a:solidFill>
                </a:ln>
                <a:solidFill>
                  <a:srgbClr val="FF0000"/>
                </a:solidFill>
                <a:effectLst>
                  <a:glow rad="63500">
                    <a:schemeClr val="accent6">
                      <a:satMod val="175000"/>
                      <a:alpha val="40000"/>
                    </a:schemeClr>
                  </a:glow>
                </a:effectLst>
                <a:uLnTx/>
                <a:uFillTx/>
                <a:latin typeface="Calibri"/>
                <a:ea typeface="+mn-ea"/>
                <a:cs typeface="Arial" panose="020B0604020202020204" pitchFamily="34" charset="0"/>
              </a:rPr>
            </a:br>
            <a:endParaRPr kumimoji="0" lang="ar-IQ" sz="2800" b="1" i="0" u="none" strike="noStrike" kern="1200" cap="none" spc="0" normalizeH="0" baseline="0" noProof="0" dirty="0">
              <a:ln>
                <a:solidFill>
                  <a:srgbClr val="92D050"/>
                </a:solidFill>
              </a:ln>
              <a:solidFill>
                <a:srgbClr val="FF0000"/>
              </a:solidFill>
              <a:effectLst>
                <a:glow rad="63500">
                  <a:schemeClr val="accent6">
                    <a:satMod val="175000"/>
                    <a:alpha val="40000"/>
                  </a:schemeClr>
                </a:glow>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406789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60</a:t>
            </a:fld>
            <a:endParaRPr lang="en-US" dirty="0">
              <a:solidFill>
                <a:srgbClr val="FFFFFF"/>
              </a:solidFill>
            </a:endParaRPr>
          </a:p>
        </p:txBody>
      </p:sp>
      <p:sp>
        <p:nvSpPr>
          <p:cNvPr id="6" name="Title 1"/>
          <p:cNvSpPr txBox="1">
            <a:spLocks/>
          </p:cNvSpPr>
          <p:nvPr/>
        </p:nvSpPr>
        <p:spPr>
          <a:xfrm>
            <a:off x="708212" y="353401"/>
            <a:ext cx="10864013" cy="871285"/>
          </a:xfrm>
          <a:prstGeom prst="rect">
            <a:avLst/>
          </a:prstGeom>
          <a:pattFill prst="pct5">
            <a:fgClr>
              <a:schemeClr val="accent1"/>
            </a:fgClr>
            <a:bgClr>
              <a:schemeClr val="bg1"/>
            </a:bgClr>
          </a:pattFill>
          <a:ln w="19050" cap="rnd" cmpd="sng" algn="ctr">
            <a:solidFill>
              <a:sysClr val="windowText" lastClr="000000"/>
            </a:solidFill>
            <a:prstDash val="solid"/>
          </a:ln>
          <a:effectLst>
            <a:glow rad="63500">
              <a:srgbClr val="54A021">
                <a:satMod val="175000"/>
                <a:alpha val="40000"/>
              </a:srgb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المشاركة حضور المؤتمرالعالمي الثاني للتعليم الالكتروني الذي اقامه الفريق الوزاري </a:t>
            </a:r>
            <a:endPar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923" y="1612491"/>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63500">
              <a:srgbClr val="E76618">
                <a:satMod val="175000"/>
                <a:alpha val="40000"/>
              </a:srgb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10" name="Picture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533" y="4177553"/>
            <a:ext cx="4540090" cy="2137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215" y="1869255"/>
            <a:ext cx="4446726" cy="21143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8510" y="1948069"/>
            <a:ext cx="4676737" cy="430165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016834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61</a:t>
            </a:fld>
            <a:endParaRPr lang="en-US" dirty="0">
              <a:solidFill>
                <a:srgbClr val="FFFFFF"/>
              </a:solidFill>
            </a:endParaRPr>
          </a:p>
        </p:txBody>
      </p:sp>
      <p:sp>
        <p:nvSpPr>
          <p:cNvPr id="6" name="Title 1"/>
          <p:cNvSpPr txBox="1">
            <a:spLocks/>
          </p:cNvSpPr>
          <p:nvPr/>
        </p:nvSpPr>
        <p:spPr>
          <a:xfrm>
            <a:off x="484094" y="351041"/>
            <a:ext cx="11301506" cy="989353"/>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المشاركة حضور الندوة العلمية (كيف نضمن جودة التعليم الالكتروني) التي اقامها الفريق الوزاري</a:t>
            </a:r>
            <a:endPar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923" y="1612491"/>
            <a:ext cx="10943302" cy="491381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8" name="Picture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0002" y="1846410"/>
            <a:ext cx="3792772" cy="2073583"/>
          </a:xfrm>
          <a:prstGeom prst="rect">
            <a:avLst/>
          </a:prstGeom>
          <a:ln w="88900" cap="sq" cmpd="thickThin">
            <a:solidFill>
              <a:srgbClr val="000000"/>
            </a:solidFill>
            <a:prstDash val="solid"/>
            <a:miter lim="800000"/>
          </a:ln>
          <a:effectLst>
            <a:innerShdw blurRad="76200">
              <a:srgbClr val="000000"/>
            </a:innerShdw>
          </a:effectLst>
        </p:spPr>
      </p:pic>
      <p:pic>
        <p:nvPicPr>
          <p:cNvPr id="9" name="Picture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1874" y="1945231"/>
            <a:ext cx="4266908" cy="2073583"/>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1874" y="4290911"/>
            <a:ext cx="4266908" cy="1921039"/>
          </a:xfrm>
          <a:prstGeom prst="rect">
            <a:avLst/>
          </a:prstGeom>
          <a:ln w="88900" cap="sq" cmpd="thickThin">
            <a:solidFill>
              <a:srgbClr val="000000"/>
            </a:solidFill>
            <a:prstDash val="solid"/>
            <a:miter lim="800000"/>
          </a:ln>
          <a:effectLst>
            <a:innerShdw blurRad="76200">
              <a:srgbClr val="000000"/>
            </a:innerShdw>
          </a:effectLst>
        </p:spPr>
      </p:pic>
      <p:pic>
        <p:nvPicPr>
          <p:cNvPr id="11" name="Picture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0003" y="4153912"/>
            <a:ext cx="3792771" cy="207358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499334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62</a:t>
            </a:fld>
            <a:endParaRPr lang="en-US" dirty="0">
              <a:solidFill>
                <a:srgbClr val="FFFFFF"/>
              </a:solidFill>
            </a:endParaRPr>
          </a:p>
        </p:txBody>
      </p:sp>
      <p:sp>
        <p:nvSpPr>
          <p:cNvPr id="6" name="Title 1"/>
          <p:cNvSpPr txBox="1">
            <a:spLocks/>
          </p:cNvSpPr>
          <p:nvPr/>
        </p:nvSpPr>
        <p:spPr>
          <a:xfrm>
            <a:off x="628923" y="351041"/>
            <a:ext cx="10943302" cy="989353"/>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المشاركة حضور الدورة التطويرية في التعليم الالكتروني والمدمج التي اقامها الفريق الوزاري </a:t>
            </a:r>
            <a:endPar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923" y="1612491"/>
            <a:ext cx="10943302" cy="491381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8" name="Picture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0241" y="2151530"/>
            <a:ext cx="4730889" cy="3621742"/>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2965" y="4136236"/>
            <a:ext cx="4153488" cy="20180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2965" y="1814087"/>
            <a:ext cx="4153488" cy="20500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568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63</a:t>
            </a:fld>
            <a:endParaRPr lang="en-US" dirty="0">
              <a:solidFill>
                <a:srgbClr val="FFFFFF"/>
              </a:solidFill>
            </a:endParaRPr>
          </a:p>
        </p:txBody>
      </p:sp>
      <p:sp>
        <p:nvSpPr>
          <p:cNvPr id="6" name="Title 1"/>
          <p:cNvSpPr txBox="1">
            <a:spLocks/>
          </p:cNvSpPr>
          <p:nvPr/>
        </p:nvSpPr>
        <p:spPr>
          <a:xfrm>
            <a:off x="453224" y="353401"/>
            <a:ext cx="11332376" cy="865799"/>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المشاركة حضور الدورة التطويرية (تصميم المحتوى التعليمي الرقمي) التي اقامها الفريق الوزاري</a:t>
            </a:r>
            <a:endPar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923" y="1612491"/>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9" name="Picture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8377" y="2122998"/>
            <a:ext cx="4754880" cy="3959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0374" y="4022222"/>
            <a:ext cx="4309035" cy="22928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8176" y="1899495"/>
            <a:ext cx="2605070" cy="19538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6842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64</a:t>
            </a:fld>
            <a:endParaRPr lang="en-US" dirty="0">
              <a:solidFill>
                <a:srgbClr val="FFFFFF"/>
              </a:solidFill>
            </a:endParaRPr>
          </a:p>
        </p:txBody>
      </p:sp>
      <p:sp>
        <p:nvSpPr>
          <p:cNvPr id="6" name="Title 1"/>
          <p:cNvSpPr txBox="1">
            <a:spLocks/>
          </p:cNvSpPr>
          <p:nvPr/>
        </p:nvSpPr>
        <p:spPr>
          <a:xfrm>
            <a:off x="830230" y="359936"/>
            <a:ext cx="10475610" cy="841265"/>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32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المشاركة حضور الورشة التدريبية (التعليم المدمج ) التي اقامها الفريق الوزاي </a:t>
            </a:r>
            <a:endParaRPr lang="ar-IQ" sz="32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923" y="1512683"/>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8" name="Picture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0447" y="2232211"/>
            <a:ext cx="4381030" cy="3621177"/>
          </a:xfrm>
          <a:prstGeom prst="rect">
            <a:avLst/>
          </a:prstGeom>
          <a:ln w="88900" cap="sq" cmpd="thickThin">
            <a:solidFill>
              <a:srgbClr val="000000"/>
            </a:solidFill>
            <a:prstDash val="solid"/>
            <a:miter lim="800000"/>
          </a:ln>
          <a:effectLst>
            <a:innerShdw blurRad="76200">
              <a:srgbClr val="000000"/>
            </a:innerShdw>
          </a:effectLst>
        </p:spPr>
      </p:pic>
      <p:pic>
        <p:nvPicPr>
          <p:cNvPr id="12" name="Picture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271" y="2232212"/>
            <a:ext cx="4588428" cy="36211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7650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65</a:t>
            </a:fld>
            <a:endParaRPr lang="en-US" dirty="0">
              <a:solidFill>
                <a:srgbClr val="FFFFFF"/>
              </a:solidFill>
            </a:endParaRPr>
          </a:p>
        </p:txBody>
      </p:sp>
      <p:sp>
        <p:nvSpPr>
          <p:cNvPr id="6" name="Title 1"/>
          <p:cNvSpPr txBox="1">
            <a:spLocks/>
          </p:cNvSpPr>
          <p:nvPr/>
        </p:nvSpPr>
        <p:spPr>
          <a:xfrm>
            <a:off x="825449" y="346791"/>
            <a:ext cx="10550249" cy="841265"/>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32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المشاركة حضور الورشة التدريبية (التعليم المنعكس )التي اقامها الفريق الوزاي </a:t>
            </a:r>
            <a:endParaRPr lang="ar-IQ" sz="32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923" y="1512683"/>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8" name="Picture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2526" y="2317225"/>
            <a:ext cx="4381030" cy="3467133"/>
          </a:xfrm>
          <a:prstGeom prst="rect">
            <a:avLst/>
          </a:prstGeom>
          <a:ln w="88900" cap="sq" cmpd="thickThin">
            <a:solidFill>
              <a:srgbClr val="000000"/>
            </a:solidFill>
            <a:prstDash val="solid"/>
            <a:miter lim="800000"/>
          </a:ln>
          <a:effectLst>
            <a:innerShdw blurRad="76200">
              <a:srgbClr val="000000"/>
            </a:innerShdw>
          </a:effectLst>
        </p:spPr>
      </p:pic>
      <p:pic>
        <p:nvPicPr>
          <p:cNvPr id="11" name="Picture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4965" y="1851139"/>
            <a:ext cx="3090007" cy="2020889"/>
          </a:xfrm>
          <a:prstGeom prst="rect">
            <a:avLst/>
          </a:prstGeom>
          <a:ln w="88900" cap="sq" cmpd="thickThin">
            <a:solidFill>
              <a:srgbClr val="000000"/>
            </a:solidFill>
            <a:prstDash val="solid"/>
            <a:miter lim="800000"/>
          </a:ln>
          <a:effectLst>
            <a:innerShdw blurRad="76200">
              <a:srgbClr val="000000"/>
            </a:innerShdw>
          </a:effectLst>
        </p:spPr>
      </p:pic>
      <p:pic>
        <p:nvPicPr>
          <p:cNvPr id="12" name="Picture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0704" y="4141694"/>
            <a:ext cx="4381030" cy="209103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32476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subTitle" idx="1"/>
          </p:nvPr>
        </p:nvSpPr>
        <p:spPr/>
        <p:txBody>
          <a:bodyPr>
            <a:normAutofit/>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66</a:t>
            </a:fld>
            <a:endParaRPr lang="en-US" dirty="0">
              <a:solidFill>
                <a:srgbClr val="FFFFFF"/>
              </a:solidFill>
            </a:endParaRPr>
          </a:p>
        </p:txBody>
      </p:sp>
      <p:sp>
        <p:nvSpPr>
          <p:cNvPr id="6" name="Title 1"/>
          <p:cNvSpPr txBox="1">
            <a:spLocks/>
          </p:cNvSpPr>
          <p:nvPr/>
        </p:nvSpPr>
        <p:spPr>
          <a:xfrm>
            <a:off x="763585" y="299103"/>
            <a:ext cx="10673976" cy="1090426"/>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a:t>
            </a: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لمشاركة حضور الورشة التخصصية (تسجيل حضور الطلبة ضمن الصف الالكتروني)            </a:t>
            </a:r>
          </a:p>
          <a:p>
            <a:pPr lvl="0" algn="ctr">
              <a:spcBef>
                <a:spcPts val="1000"/>
              </a:spcBef>
              <a:buClr>
                <a:srgbClr val="90C226"/>
              </a:buClr>
              <a:buSzPct val="80000"/>
            </a:pP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التي اقامها الفريق الوزاري</a:t>
            </a:r>
            <a:endPar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922" y="1521648"/>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10" name="Picture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8744" y="2055583"/>
            <a:ext cx="4470400" cy="3785169"/>
          </a:xfrm>
          <a:prstGeom prst="rect">
            <a:avLst/>
          </a:prstGeom>
          <a:ln w="88900" cap="sq" cmpd="thickThin">
            <a:solidFill>
              <a:srgbClr val="000000"/>
            </a:solidFill>
            <a:prstDash val="solid"/>
            <a:miter lim="800000"/>
          </a:ln>
          <a:effectLst>
            <a:innerShdw blurRad="76200">
              <a:srgbClr val="000000"/>
            </a:innerShdw>
          </a:effectLst>
        </p:spPr>
      </p:pic>
      <p:pic>
        <p:nvPicPr>
          <p:cNvPr id="13" name="Picture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704" y="2055583"/>
            <a:ext cx="4760259" cy="3785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7629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subTitle" idx="1"/>
          </p:nvPr>
        </p:nvSpPr>
        <p:spPr/>
        <p:txBody>
          <a:bodyPr>
            <a:normAutofit/>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67</a:t>
            </a:fld>
            <a:endParaRPr lang="en-US" dirty="0">
              <a:solidFill>
                <a:srgbClr val="FFFFFF"/>
              </a:solidFill>
            </a:endParaRPr>
          </a:p>
        </p:txBody>
      </p:sp>
      <p:sp>
        <p:nvSpPr>
          <p:cNvPr id="6" name="Title 1"/>
          <p:cNvSpPr txBox="1">
            <a:spLocks/>
          </p:cNvSpPr>
          <p:nvPr/>
        </p:nvSpPr>
        <p:spPr>
          <a:xfrm>
            <a:off x="763585" y="299103"/>
            <a:ext cx="10673976" cy="1090426"/>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algn="ctr">
              <a:spcBef>
                <a:spcPts val="1000"/>
              </a:spcBef>
              <a:buClr>
                <a:srgbClr val="90C226"/>
              </a:buClr>
              <a:buSzPct val="80000"/>
            </a:pPr>
            <a:r>
              <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a:t>
            </a: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لمشاركة حضور الورشة العلمية الافتراضية (تصميم المحتوى الرقمي التفاعلي )            </a:t>
            </a:r>
          </a:p>
          <a:p>
            <a:pPr algn="ctr">
              <a:spcBef>
                <a:spcPts val="1000"/>
              </a:spcBef>
              <a:buClr>
                <a:srgbClr val="90C226"/>
              </a:buClr>
              <a:buSzPct val="80000"/>
            </a:pP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التي اقامها الفريق الوزاري</a:t>
            </a:r>
            <a:endPar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922" y="1521648"/>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10" name="Picture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8744" y="2055583"/>
            <a:ext cx="4470400" cy="3717063"/>
          </a:xfrm>
          <a:prstGeom prst="rect">
            <a:avLst/>
          </a:prstGeom>
          <a:ln w="88900" cap="sq" cmpd="thickThin">
            <a:solidFill>
              <a:srgbClr val="000000"/>
            </a:solidFill>
            <a:prstDash val="solid"/>
            <a:miter lim="800000"/>
          </a:ln>
          <a:effectLst>
            <a:innerShdw blurRad="76200">
              <a:srgbClr val="000000"/>
            </a:innerShdw>
          </a:effectLst>
        </p:spPr>
      </p:pic>
      <p:pic>
        <p:nvPicPr>
          <p:cNvPr id="13" name="Picture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704" y="1987826"/>
            <a:ext cx="4760259" cy="37848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650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subTitle" idx="1"/>
          </p:nvPr>
        </p:nvSpPr>
        <p:spPr/>
        <p:txBody>
          <a:bodyPr>
            <a:normAutofit/>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68</a:t>
            </a:fld>
            <a:endParaRPr lang="en-US" dirty="0">
              <a:solidFill>
                <a:srgbClr val="FFFFFF"/>
              </a:solidFill>
            </a:endParaRPr>
          </a:p>
        </p:txBody>
      </p:sp>
      <p:sp>
        <p:nvSpPr>
          <p:cNvPr id="6" name="Title 1"/>
          <p:cNvSpPr txBox="1">
            <a:spLocks/>
          </p:cNvSpPr>
          <p:nvPr/>
        </p:nvSpPr>
        <p:spPr>
          <a:xfrm>
            <a:off x="1391478" y="299103"/>
            <a:ext cx="9207612" cy="1090426"/>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algn="ctr">
              <a:spcBef>
                <a:spcPts val="1000"/>
              </a:spcBef>
              <a:buClr>
                <a:srgbClr val="90C226"/>
              </a:buClr>
              <a:buSzPct val="80000"/>
            </a:pPr>
            <a:r>
              <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a:t>
            </a: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لمشاركة حضور الورشة التخصصية (التعليم المدمج المرن )            </a:t>
            </a:r>
          </a:p>
          <a:p>
            <a:pPr algn="ctr">
              <a:spcBef>
                <a:spcPts val="1000"/>
              </a:spcBef>
              <a:buClr>
                <a:srgbClr val="90C226"/>
              </a:buClr>
              <a:buSzPct val="80000"/>
            </a:pP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التي اقامها الفريق الوزاري</a:t>
            </a:r>
            <a:endPar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922" y="1521648"/>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10" name="Picture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8745" y="2055583"/>
            <a:ext cx="4470400" cy="3685603"/>
          </a:xfrm>
          <a:prstGeom prst="rect">
            <a:avLst/>
          </a:prstGeom>
          <a:ln w="88900" cap="sq" cmpd="thickThin">
            <a:solidFill>
              <a:srgbClr val="000000"/>
            </a:solidFill>
            <a:prstDash val="solid"/>
            <a:miter lim="800000"/>
          </a:ln>
          <a:effectLst>
            <a:innerShdw blurRad="76200">
              <a:srgbClr val="000000"/>
            </a:innerShdw>
          </a:effectLst>
        </p:spPr>
      </p:pic>
      <p:pic>
        <p:nvPicPr>
          <p:cNvPr id="13" name="Picture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704" y="2025665"/>
            <a:ext cx="4760259" cy="37454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554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subTitle" idx="1"/>
          </p:nvPr>
        </p:nvSpPr>
        <p:spPr/>
        <p:txBody>
          <a:bodyPr>
            <a:normAutofit/>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69</a:t>
            </a:fld>
            <a:endParaRPr lang="en-US" dirty="0">
              <a:solidFill>
                <a:srgbClr val="FFFFFF"/>
              </a:solidFill>
            </a:endParaRPr>
          </a:p>
        </p:txBody>
      </p:sp>
      <p:sp>
        <p:nvSpPr>
          <p:cNvPr id="6" name="Title 1"/>
          <p:cNvSpPr txBox="1">
            <a:spLocks/>
          </p:cNvSpPr>
          <p:nvPr/>
        </p:nvSpPr>
        <p:spPr>
          <a:xfrm>
            <a:off x="959224" y="353401"/>
            <a:ext cx="10189920" cy="989353"/>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المشاركة حضور الورشة التخصصية (تسجيل حضور الطلبة ضمن الصف الالكتروني)                  اقامة الفريق الوزاري</a:t>
            </a:r>
            <a:endPar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922" y="1512683"/>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9" name="Picture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243" y="2017058"/>
            <a:ext cx="4742330" cy="3774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8744" y="2017059"/>
            <a:ext cx="4470400" cy="377414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5615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1"/>
          </p:nvPr>
        </p:nvSpPr>
        <p:spPr/>
        <p:txBody>
          <a:bodyPr>
            <a:normAutofit/>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12"/>
          </p:nvPr>
        </p:nvSpPr>
        <p:spPr/>
        <p:txBody>
          <a:bodyPr/>
          <a:lstStyle/>
          <a:p>
            <a:fld id="{C263D6C4-4840-40CC-AC84-17E24B3B7BDE}" type="slidenum">
              <a:rPr lang="en-US" smtClean="0">
                <a:solidFill>
                  <a:srgbClr val="FFFFFF"/>
                </a:solidFill>
              </a:rPr>
              <a:pPr/>
              <a:t>7</a:t>
            </a:fld>
            <a:endParaRPr lang="en-US" dirty="0">
              <a:solidFill>
                <a:srgbClr val="FFFFFF"/>
              </a:solidFill>
            </a:endParaRPr>
          </a:p>
        </p:txBody>
      </p:sp>
      <p:sp>
        <p:nvSpPr>
          <p:cNvPr id="4" name="Title 3">
            <a:extLst>
              <a:ext uri="{FF2B5EF4-FFF2-40B4-BE49-F238E27FC236}">
                <a16:creationId xmlns:a16="http://schemas.microsoft.com/office/drawing/2014/main" xmlns="" id="{BD179B88-D43C-4A31-9A52-3498E9430782}"/>
              </a:ext>
            </a:extLst>
          </p:cNvPr>
          <p:cNvSpPr>
            <a:spLocks noGrp="1"/>
          </p:cNvSpPr>
          <p:nvPr>
            <p:ph type="title"/>
          </p:nvPr>
        </p:nvSpPr>
        <p:spPr/>
        <p:txBody>
          <a:bodyPr/>
          <a:lstStyle/>
          <a:p>
            <a:r>
              <a:rPr lang="en-US" dirty="0"/>
              <a:t>Section Header02</a:t>
            </a:r>
          </a:p>
        </p:txBody>
      </p:sp>
      <p:sp>
        <p:nvSpPr>
          <p:cNvPr id="6" name="Title 1"/>
          <p:cNvSpPr txBox="1">
            <a:spLocks/>
          </p:cNvSpPr>
          <p:nvPr/>
        </p:nvSpPr>
        <p:spPr>
          <a:xfrm>
            <a:off x="2123722" y="306951"/>
            <a:ext cx="7953703" cy="848720"/>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algn="ctr"/>
            <a:r>
              <a:rPr lang="ar-IQ" sz="3200" b="1" dirty="0" smtClean="0">
                <a:ln w="0"/>
                <a:solidFill>
                  <a:srgbClr val="FF0000"/>
                </a:solidFill>
                <a:effectLst>
                  <a:glow rad="63500">
                    <a:schemeClr val="accent6">
                      <a:satMod val="175000"/>
                      <a:alpha val="40000"/>
                    </a:schemeClr>
                  </a:glow>
                  <a:outerShdw blurRad="38100" dist="19050" dir="2700000" algn="tl" rotWithShape="0">
                    <a:schemeClr val="dk1">
                      <a:alpha val="40000"/>
                    </a:schemeClr>
                  </a:outerShdw>
                </a:effectLst>
              </a:rPr>
              <a:t>اعتماد التعليم المدمج بين (التعليم الحضوري والالكتروني)</a:t>
            </a:r>
            <a:endParaRPr lang="ar-IQ" sz="3200" b="1" dirty="0">
              <a:ln w="0"/>
              <a:solidFill>
                <a:srgbClr val="FF0000"/>
              </a:solidFill>
              <a:effectLst>
                <a:glow rad="63500">
                  <a:schemeClr val="accent6">
                    <a:satMod val="175000"/>
                    <a:alpha val="40000"/>
                  </a:schemeClr>
                </a:glow>
                <a:outerShdw blurRad="38100" dist="19050" dir="2700000" algn="tl" rotWithShape="0">
                  <a:schemeClr val="dk1">
                    <a:alpha val="40000"/>
                  </a:schemeClr>
                </a:outerShdw>
              </a:effectLst>
              <a:latin typeface="Calibri"/>
              <a:cs typeface="Arial" panose="020B0604020202020204" pitchFamily="34" charset="0"/>
            </a:endParaRPr>
          </a:p>
        </p:txBody>
      </p:sp>
      <p:sp>
        <p:nvSpPr>
          <p:cNvPr id="7" name="Text Placeholder 2"/>
          <p:cNvSpPr txBox="1">
            <a:spLocks/>
          </p:cNvSpPr>
          <p:nvPr/>
        </p:nvSpPr>
        <p:spPr>
          <a:xfrm>
            <a:off x="628923" y="1512683"/>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9" name="Content Placeholder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2812" y="2348754"/>
            <a:ext cx="4711183" cy="3550022"/>
          </a:xfrm>
          <a:prstGeom prst="rect">
            <a:avLst/>
          </a:prstGeom>
          <a:ln>
            <a:noFill/>
          </a:ln>
          <a:effectLst>
            <a:outerShdw blurRad="292100" dist="139700" dir="2700000" algn="tl" rotWithShape="0">
              <a:srgbClr val="333333">
                <a:alpha val="65000"/>
              </a:srgbClr>
            </a:outerShdw>
          </a:effectLst>
        </p:spPr>
      </p:pic>
      <p:pic>
        <p:nvPicPr>
          <p:cNvPr id="10" name="Content Placeholder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094" y="2348754"/>
            <a:ext cx="4565365" cy="35500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423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70</a:t>
            </a:fld>
            <a:endParaRPr lang="en-US" dirty="0">
              <a:solidFill>
                <a:srgbClr val="FFFFFF"/>
              </a:solidFill>
            </a:endParaRPr>
          </a:p>
        </p:txBody>
      </p:sp>
      <p:sp>
        <p:nvSpPr>
          <p:cNvPr id="6" name="Title 1"/>
          <p:cNvSpPr txBox="1">
            <a:spLocks/>
          </p:cNvSpPr>
          <p:nvPr/>
        </p:nvSpPr>
        <p:spPr>
          <a:xfrm>
            <a:off x="699247" y="353401"/>
            <a:ext cx="10872977" cy="989353"/>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المشاركة  حضور الورشة التدريبية (اهمية المختبرات الافتراضية في عملية التعليم المدمج في الجامعات والكليات العراقية ) التي اقامها الفريق الوزاري </a:t>
            </a:r>
            <a:endPar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923" y="1612491"/>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8" name="Picture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5729" y="2133600"/>
            <a:ext cx="4504648" cy="3765176"/>
          </a:xfrm>
          <a:prstGeom prst="rect">
            <a:avLst/>
          </a:prstGeom>
          <a:ln w="88900" cap="sq" cmpd="thickThin">
            <a:solidFill>
              <a:srgbClr val="000000"/>
            </a:solidFill>
            <a:prstDash val="solid"/>
            <a:miter lim="800000"/>
          </a:ln>
          <a:effectLst>
            <a:innerShdw blurRad="76200">
              <a:srgbClr val="000000"/>
            </a:innerShdw>
          </a:effectLst>
        </p:spPr>
      </p:pic>
      <p:pic>
        <p:nvPicPr>
          <p:cNvPr id="9" name="Picture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2306" y="2133600"/>
            <a:ext cx="4507218" cy="376517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875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71</a:t>
            </a:fld>
            <a:endParaRPr lang="en-US" dirty="0">
              <a:solidFill>
                <a:srgbClr val="FFFFFF"/>
              </a:solidFill>
            </a:endParaRPr>
          </a:p>
        </p:txBody>
      </p:sp>
      <p:sp>
        <p:nvSpPr>
          <p:cNvPr id="6" name="Title 1"/>
          <p:cNvSpPr txBox="1">
            <a:spLocks/>
          </p:cNvSpPr>
          <p:nvPr/>
        </p:nvSpPr>
        <p:spPr>
          <a:xfrm>
            <a:off x="1373009" y="351041"/>
            <a:ext cx="9441696" cy="989353"/>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المشاركة حضور الورشة  التدريبية (المنصات والبوابات والمواقع وجودة المؤسسة التعليمية ورصانتها) التي اقامها الفريق الوزاري </a:t>
            </a:r>
            <a:endPar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923" y="1612491"/>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8" name="Picture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382" y="2205319"/>
            <a:ext cx="4596875" cy="3792068"/>
          </a:xfrm>
          <a:prstGeom prst="rect">
            <a:avLst/>
          </a:prstGeom>
          <a:ln w="88900" cap="sq" cmpd="thickThin">
            <a:solidFill>
              <a:srgbClr val="000000"/>
            </a:solidFill>
            <a:prstDash val="solid"/>
            <a:miter lim="800000"/>
          </a:ln>
          <a:effectLst>
            <a:innerShdw blurRad="76200">
              <a:srgbClr val="000000"/>
            </a:innerShdw>
          </a:effectLst>
        </p:spPr>
      </p:pic>
      <p:pic>
        <p:nvPicPr>
          <p:cNvPr id="9" name="Picture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7841" y="2205319"/>
            <a:ext cx="4470400" cy="369345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9526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72</a:t>
            </a:fld>
            <a:endParaRPr lang="en-US" dirty="0">
              <a:solidFill>
                <a:srgbClr val="FFFFFF"/>
              </a:solidFill>
            </a:endParaRPr>
          </a:p>
        </p:txBody>
      </p:sp>
      <p:sp>
        <p:nvSpPr>
          <p:cNvPr id="6" name="Title 1"/>
          <p:cNvSpPr txBox="1">
            <a:spLocks/>
          </p:cNvSpPr>
          <p:nvPr/>
        </p:nvSpPr>
        <p:spPr>
          <a:xfrm>
            <a:off x="628924" y="353401"/>
            <a:ext cx="10792112" cy="989353"/>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المشاركة حضور الورشة التدريبية (منصة تعليم لادارة الامتحانات الالكترونية)               التي اقامها الفريق الوزاري</a:t>
            </a:r>
            <a:endPar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628923" y="1612491"/>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12" name="Picture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707" y="2169458"/>
            <a:ext cx="4754880" cy="3747247"/>
          </a:xfrm>
          <a:prstGeom prst="rect">
            <a:avLst/>
          </a:prstGeom>
          <a:ln w="88900" cap="sq" cmpd="thickThin">
            <a:solidFill>
              <a:srgbClr val="000000"/>
            </a:solidFill>
            <a:prstDash val="solid"/>
            <a:miter lim="800000"/>
          </a:ln>
          <a:effectLst>
            <a:innerShdw blurRad="76200">
              <a:srgbClr val="000000"/>
            </a:innerShdw>
          </a:effectLst>
        </p:spPr>
      </p:pic>
      <p:pic>
        <p:nvPicPr>
          <p:cNvPr id="9" name="Picture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7442" y="2169459"/>
            <a:ext cx="4676736" cy="38100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30143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4294967295"/>
          </p:nvPr>
        </p:nvSpPr>
        <p:spPr>
          <a:xfrm>
            <a:off x="0" y="4754563"/>
            <a:ext cx="6802438" cy="366712"/>
          </a:xfrm>
        </p:spPr>
        <p:txBody>
          <a:bodyPr>
            <a:normAutofit fontScale="85000" lnSpcReduction="20000"/>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73</a:t>
            </a:fld>
            <a:endParaRPr lang="en-US" dirty="0">
              <a:solidFill>
                <a:srgbClr val="FFFFFF"/>
              </a:solidFill>
            </a:endParaRPr>
          </a:p>
        </p:txBody>
      </p:sp>
      <p:sp>
        <p:nvSpPr>
          <p:cNvPr id="6" name="Title 1"/>
          <p:cNvSpPr txBox="1">
            <a:spLocks/>
          </p:cNvSpPr>
          <p:nvPr/>
        </p:nvSpPr>
        <p:spPr>
          <a:xfrm>
            <a:off x="1021976" y="351041"/>
            <a:ext cx="10470777" cy="814371"/>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a:spcBef>
                <a:spcPts val="1000"/>
              </a:spcBef>
              <a:buClr>
                <a:srgbClr val="90C226"/>
              </a:buClr>
              <a:buSzPct val="80000"/>
            </a:pPr>
            <a:r>
              <a:rPr lang="ar-IQ" sz="2800" b="1"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rPr>
              <a:t>المشاركة حضور السمنار (تحديثات منصة كوكل التعليمية ) الذي اقامه الفريق الوزاري</a:t>
            </a:r>
            <a:endParaRPr lang="ar-IQ" sz="2800" b="1"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endParaRPr>
          </a:p>
        </p:txBody>
      </p:sp>
      <p:sp>
        <p:nvSpPr>
          <p:cNvPr id="7" name="Text Placeholder 2"/>
          <p:cNvSpPr txBox="1">
            <a:spLocks/>
          </p:cNvSpPr>
          <p:nvPr/>
        </p:nvSpPr>
        <p:spPr>
          <a:xfrm>
            <a:off x="700641" y="1512683"/>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9" name="Picture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9302" y="1732195"/>
            <a:ext cx="4376486" cy="21136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5039" y="2168923"/>
            <a:ext cx="4696004" cy="3763738"/>
          </a:xfrm>
          <a:prstGeom prst="rect">
            <a:avLst/>
          </a:prstGeom>
          <a:ln w="88900" cap="sq" cmpd="thickThin">
            <a:solidFill>
              <a:srgbClr val="000000"/>
            </a:solidFill>
            <a:prstDash val="solid"/>
            <a:miter lim="800000"/>
          </a:ln>
          <a:effectLst>
            <a:innerShdw blurRad="76200">
              <a:srgbClr val="000000"/>
            </a:innerShdw>
          </a:effectLst>
        </p:spPr>
      </p:pic>
      <p:pic>
        <p:nvPicPr>
          <p:cNvPr id="11" name="Picture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5096" y="4065403"/>
            <a:ext cx="4370692" cy="21136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7229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1"/>
          </p:nvPr>
        </p:nvSpPr>
        <p:spPr/>
        <p:txBody>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12"/>
          </p:nvPr>
        </p:nvSpPr>
        <p:spPr/>
        <p:txBody>
          <a:bodyPr/>
          <a:lstStyle/>
          <a:p>
            <a:fld id="{C263D6C4-4840-40CC-AC84-17E24B3B7BDE}" type="slidenum">
              <a:rPr lang="en-US" smtClean="0">
                <a:solidFill>
                  <a:srgbClr val="FFFFFF"/>
                </a:solidFill>
              </a:rPr>
              <a:pPr/>
              <a:t>74</a:t>
            </a:fld>
            <a:endParaRPr lang="en-US" dirty="0">
              <a:solidFill>
                <a:srgbClr val="FFFFFF"/>
              </a:solidFill>
            </a:endParaRPr>
          </a:p>
        </p:txBody>
      </p:sp>
      <p:sp>
        <p:nvSpPr>
          <p:cNvPr id="6" name="Title 1"/>
          <p:cNvSpPr txBox="1">
            <a:spLocks/>
          </p:cNvSpPr>
          <p:nvPr/>
        </p:nvSpPr>
        <p:spPr>
          <a:xfrm>
            <a:off x="1371600" y="353401"/>
            <a:ext cx="9242612" cy="989353"/>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algn="ctr"/>
            <a:r>
              <a:rPr lang="ar-IQ" sz="3200" b="1" dirty="0" smtClean="0">
                <a:solidFill>
                  <a:srgbClr val="FF0000"/>
                </a:solidFill>
                <a:effectLst>
                  <a:glow rad="63500">
                    <a:schemeClr val="accent6">
                      <a:satMod val="175000"/>
                      <a:alpha val="40000"/>
                    </a:schemeClr>
                  </a:glow>
                </a:effectLst>
              </a:rPr>
              <a:t>توجيه كتاب شكر الى مسؤولي وحدات ابن سينا للتعليم الالكتروني  </a:t>
            </a:r>
            <a:endParaRPr lang="ar-IQ" sz="3200" b="1" dirty="0">
              <a:solidFill>
                <a:srgbClr val="FF0000"/>
              </a:solidFill>
              <a:effectLst>
                <a:glow rad="63500">
                  <a:schemeClr val="accent6">
                    <a:satMod val="175000"/>
                    <a:alpha val="40000"/>
                  </a:schemeClr>
                </a:glow>
              </a:effectLst>
            </a:endParaRPr>
          </a:p>
        </p:txBody>
      </p:sp>
      <p:sp>
        <p:nvSpPr>
          <p:cNvPr id="7" name="Text Placeholder 2"/>
          <p:cNvSpPr txBox="1">
            <a:spLocks/>
          </p:cNvSpPr>
          <p:nvPr/>
        </p:nvSpPr>
        <p:spPr>
          <a:xfrm>
            <a:off x="628923" y="1612491"/>
            <a:ext cx="10943302" cy="485106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8" name="Picture Placeholder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4235" y="2079811"/>
            <a:ext cx="3710810" cy="3935505"/>
          </a:xfrm>
          <a:prstGeom prst="rect">
            <a:avLst/>
          </a:prstGeom>
          <a:ln w="88900" cap="sq" cmpd="thickThin">
            <a:solidFill>
              <a:srgbClr val="000000"/>
            </a:solidFill>
            <a:prstDash val="solid"/>
            <a:miter lim="800000"/>
          </a:ln>
          <a:effectLst>
            <a:innerShdw blurRad="76200">
              <a:srgbClr val="000000"/>
            </a:innerShdw>
          </a:effectLst>
        </p:spPr>
      </p:pic>
      <p:pic>
        <p:nvPicPr>
          <p:cNvPr id="9" name="Picture Placeholder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106" y="2079812"/>
            <a:ext cx="3684494" cy="393550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09303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1"/>
          </p:nvPr>
        </p:nvSpPr>
        <p:spPr/>
        <p:txBody>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12"/>
          </p:nvPr>
        </p:nvSpPr>
        <p:spPr/>
        <p:txBody>
          <a:bodyPr/>
          <a:lstStyle/>
          <a:p>
            <a:fld id="{C263D6C4-4840-40CC-AC84-17E24B3B7BDE}" type="slidenum">
              <a:rPr lang="en-US" smtClean="0">
                <a:solidFill>
                  <a:srgbClr val="FFFFFF"/>
                </a:solidFill>
              </a:rPr>
              <a:pPr/>
              <a:t>75</a:t>
            </a:fld>
            <a:endParaRPr lang="en-US" dirty="0">
              <a:solidFill>
                <a:srgbClr val="FFFFFF"/>
              </a:solidFill>
            </a:endParaRPr>
          </a:p>
        </p:txBody>
      </p:sp>
      <p:sp>
        <p:nvSpPr>
          <p:cNvPr id="6" name="Title 1"/>
          <p:cNvSpPr txBox="1">
            <a:spLocks/>
          </p:cNvSpPr>
          <p:nvPr/>
        </p:nvSpPr>
        <p:spPr>
          <a:xfrm>
            <a:off x="977154" y="353401"/>
            <a:ext cx="10452846" cy="766843"/>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algn="ctr"/>
            <a:r>
              <a:rPr lang="ar-IQ" sz="3200" b="1" dirty="0" smtClean="0">
                <a:solidFill>
                  <a:srgbClr val="FF0000"/>
                </a:solidFill>
                <a:effectLst>
                  <a:glow rad="63500">
                    <a:schemeClr val="accent6">
                      <a:satMod val="175000"/>
                      <a:alpha val="40000"/>
                    </a:schemeClr>
                  </a:glow>
                </a:effectLst>
              </a:rPr>
              <a:t>توجيه كتاب شكر وتثمين جهود لانجاح عملية التعليم الالكتروني </a:t>
            </a:r>
            <a:endParaRPr lang="ar-IQ" sz="3200" b="1" dirty="0">
              <a:solidFill>
                <a:srgbClr val="FF0000"/>
              </a:solidFill>
              <a:effectLst>
                <a:glow rad="63500">
                  <a:schemeClr val="accent6">
                    <a:satMod val="175000"/>
                    <a:alpha val="40000"/>
                  </a:schemeClr>
                </a:glow>
              </a:effectLst>
            </a:endParaRPr>
          </a:p>
        </p:txBody>
      </p:sp>
      <p:sp>
        <p:nvSpPr>
          <p:cNvPr id="7" name="Text Placeholder 2"/>
          <p:cNvSpPr txBox="1">
            <a:spLocks/>
          </p:cNvSpPr>
          <p:nvPr/>
        </p:nvSpPr>
        <p:spPr>
          <a:xfrm>
            <a:off x="602029" y="1512683"/>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9" name="Picture Placeholder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3072" y="2096729"/>
            <a:ext cx="3620128" cy="3900658"/>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Placeholder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0188" y="2067770"/>
            <a:ext cx="3594847" cy="392961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521678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A4CD37D6-FE32-48E3-A3AD-F07BE6A19FA1}"/>
              </a:ext>
            </a:extLst>
          </p:cNvPr>
          <p:cNvSpPr>
            <a:spLocks noGrp="1"/>
          </p:cNvSpPr>
          <p:nvPr>
            <p:ph type="title"/>
          </p:nvPr>
        </p:nvSpPr>
        <p:spPr>
          <a:xfrm>
            <a:off x="1757083" y="3173506"/>
            <a:ext cx="8478904" cy="2465294"/>
          </a:xfrm>
          <a:gradFill>
            <a:gsLst>
              <a:gs pos="42180">
                <a:srgbClr val="A6DD91"/>
              </a:gs>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lgn="ctr"/>
            <a:r>
              <a:rPr lang="ar-IQ" b="1" dirty="0" smtClean="0">
                <a:solidFill>
                  <a:srgbClr val="002060"/>
                </a:solidFill>
                <a:effectLst>
                  <a:glow rad="63500">
                    <a:schemeClr val="accent6">
                      <a:satMod val="175000"/>
                      <a:alpha val="40000"/>
                    </a:schemeClr>
                  </a:glow>
                </a:effectLst>
              </a:rPr>
              <a:t>الشكر والتقديرللسيدة معاون العميد للشؤون العلمية </a:t>
            </a:r>
            <a:r>
              <a:rPr lang="ar-IQ" b="1" smtClean="0">
                <a:solidFill>
                  <a:srgbClr val="002060"/>
                </a:solidFill>
                <a:effectLst>
                  <a:glow rad="63500">
                    <a:schemeClr val="accent6">
                      <a:satMod val="175000"/>
                      <a:alpha val="40000"/>
                    </a:schemeClr>
                  </a:glow>
                </a:effectLst>
              </a:rPr>
              <a:t/>
            </a:r>
            <a:br>
              <a:rPr lang="ar-IQ" b="1" smtClean="0">
                <a:solidFill>
                  <a:srgbClr val="002060"/>
                </a:solidFill>
                <a:effectLst>
                  <a:glow rad="63500">
                    <a:schemeClr val="accent6">
                      <a:satMod val="175000"/>
                      <a:alpha val="40000"/>
                    </a:schemeClr>
                  </a:glow>
                </a:effectLst>
              </a:rPr>
            </a:br>
            <a:r>
              <a:rPr lang="ar-IQ" b="1" smtClean="0">
                <a:solidFill>
                  <a:srgbClr val="002060"/>
                </a:solidFill>
                <a:effectLst>
                  <a:glow rad="63500">
                    <a:schemeClr val="accent6">
                      <a:satMod val="175000"/>
                      <a:alpha val="40000"/>
                    </a:schemeClr>
                  </a:glow>
                </a:effectLst>
              </a:rPr>
              <a:t>لمتابعة </a:t>
            </a:r>
            <a:r>
              <a:rPr lang="ar-IQ" b="1" dirty="0" smtClean="0">
                <a:solidFill>
                  <a:srgbClr val="002060"/>
                </a:solidFill>
                <a:effectLst>
                  <a:glow rad="63500">
                    <a:schemeClr val="accent6">
                      <a:satMod val="175000"/>
                      <a:alpha val="40000"/>
                    </a:schemeClr>
                  </a:glow>
                </a:effectLst>
              </a:rPr>
              <a:t>ودعم نشاطات وحدة ابن سينا للتعليم الالكتروني </a:t>
            </a:r>
            <a:br>
              <a:rPr lang="ar-IQ" b="1" dirty="0" smtClean="0">
                <a:solidFill>
                  <a:srgbClr val="002060"/>
                </a:solidFill>
                <a:effectLst>
                  <a:glow rad="63500">
                    <a:schemeClr val="accent6">
                      <a:satMod val="175000"/>
                      <a:alpha val="40000"/>
                    </a:schemeClr>
                  </a:glow>
                </a:effectLst>
              </a:rPr>
            </a:br>
            <a:r>
              <a:rPr lang="ar-IQ" b="1" dirty="0" smtClean="0">
                <a:solidFill>
                  <a:srgbClr val="002060"/>
                </a:solidFill>
                <a:effectLst>
                  <a:glow rad="63500">
                    <a:schemeClr val="accent6">
                      <a:satMod val="175000"/>
                      <a:alpha val="40000"/>
                    </a:schemeClr>
                  </a:glow>
                </a:effectLst>
              </a:rPr>
              <a:t>الشكروالتقدير الى مركزابن سينا للتعليم الالكتروني للمتابعة والتوجيه لانجاح عملية التعليم الالكتروني    </a:t>
            </a:r>
            <a:endParaRPr lang="en-US" b="1" dirty="0">
              <a:solidFill>
                <a:srgbClr val="002060"/>
              </a:solidFill>
              <a:effectLst>
                <a:glow rad="63500">
                  <a:schemeClr val="accent6">
                    <a:satMod val="175000"/>
                    <a:alpha val="40000"/>
                  </a:schemeClr>
                </a:glow>
              </a:effectLst>
            </a:endParaRPr>
          </a:p>
        </p:txBody>
      </p:sp>
      <p:sp>
        <p:nvSpPr>
          <p:cNvPr id="2" name="Slide Number Placeholder 1">
            <a:extLst>
              <a:ext uri="{FF2B5EF4-FFF2-40B4-BE49-F238E27FC236}">
                <a16:creationId xmlns:a16="http://schemas.microsoft.com/office/drawing/2014/main" xmlns="" id="{8EDC7217-2779-44E0-9E6D-3B3879516A1D}"/>
              </a:ext>
            </a:extLst>
          </p:cNvPr>
          <p:cNvSpPr>
            <a:spLocks noGrp="1"/>
          </p:cNvSpPr>
          <p:nvPr>
            <p:ph type="sldNum" sz="quarter" idx="12"/>
          </p:nvPr>
        </p:nvSpPr>
        <p:spPr/>
        <p:txBody>
          <a:bodyPr/>
          <a:lstStyle/>
          <a:p>
            <a:fld id="{C263D6C4-4840-40CC-AC84-17E24B3B7BDE}" type="slidenum">
              <a:rPr lang="en-US" smtClean="0"/>
              <a:pPr/>
              <a:t>76</a:t>
            </a:fld>
            <a:endParaRPr lang="en-US" dirty="0"/>
          </a:p>
        </p:txBody>
      </p:sp>
      <p:pic>
        <p:nvPicPr>
          <p:cNvPr id="5" name="Picture Placeholder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2602" y="1039906"/>
            <a:ext cx="4231697" cy="1661272"/>
          </a:xfrm>
          <a:prstGeom prst="rect">
            <a:avLst/>
          </a:prstGeom>
        </p:spPr>
      </p:pic>
      <p:pic>
        <p:nvPicPr>
          <p:cNvPr id="7" name="Picture Placeholder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908" y="1078196"/>
            <a:ext cx="1639219" cy="1584692"/>
          </a:xfrm>
          <a:prstGeom prst="rect">
            <a:avLst/>
          </a:prstGeom>
        </p:spPr>
      </p:pic>
      <p:pic>
        <p:nvPicPr>
          <p:cNvPr id="8" name="Picture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7774" y="1039906"/>
            <a:ext cx="1639219" cy="1661272"/>
          </a:xfrm>
          <a:prstGeom prst="rect">
            <a:avLst/>
          </a:prstGeom>
        </p:spPr>
      </p:pic>
    </p:spTree>
    <p:extLst>
      <p:ext uri="{BB962C8B-B14F-4D97-AF65-F5344CB8AC3E}">
        <p14:creationId xmlns:p14="http://schemas.microsoft.com/office/powerpoint/2010/main" val="91413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DCDDBE65-9AB1-4989-AF86-726591A6A128}"/>
              </a:ext>
            </a:extLst>
          </p:cNvPr>
          <p:cNvSpPr>
            <a:spLocks noGrp="1"/>
          </p:cNvSpPr>
          <p:nvPr>
            <p:ph type="body" idx="1"/>
          </p:nvPr>
        </p:nvSpPr>
        <p:spPr/>
        <p:txBody>
          <a:bodyPr>
            <a:normAutofit/>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12"/>
          </p:nvPr>
        </p:nvSpPr>
        <p:spPr/>
        <p:txBody>
          <a:bodyPr/>
          <a:lstStyle/>
          <a:p>
            <a:fld id="{C263D6C4-4840-40CC-AC84-17E24B3B7BDE}" type="slidenum">
              <a:rPr lang="en-US" smtClean="0">
                <a:solidFill>
                  <a:srgbClr val="FFFFFF"/>
                </a:solidFill>
              </a:rPr>
              <a:pPr/>
              <a:t>8</a:t>
            </a:fld>
            <a:endParaRPr lang="en-US" dirty="0">
              <a:solidFill>
                <a:srgbClr val="FFFFFF"/>
              </a:solidFill>
            </a:endParaRPr>
          </a:p>
        </p:txBody>
      </p:sp>
      <p:sp>
        <p:nvSpPr>
          <p:cNvPr id="4" name="Title 3">
            <a:extLst>
              <a:ext uri="{FF2B5EF4-FFF2-40B4-BE49-F238E27FC236}">
                <a16:creationId xmlns:a16="http://schemas.microsoft.com/office/drawing/2014/main" xmlns="" id="{BD179B88-D43C-4A31-9A52-3498E9430782}"/>
              </a:ext>
            </a:extLst>
          </p:cNvPr>
          <p:cNvSpPr>
            <a:spLocks noGrp="1"/>
          </p:cNvSpPr>
          <p:nvPr>
            <p:ph type="title"/>
          </p:nvPr>
        </p:nvSpPr>
        <p:spPr/>
        <p:txBody>
          <a:bodyPr/>
          <a:lstStyle/>
          <a:p>
            <a:r>
              <a:rPr lang="en-US" dirty="0"/>
              <a:t>Section Header02</a:t>
            </a:r>
          </a:p>
        </p:txBody>
      </p:sp>
      <p:sp>
        <p:nvSpPr>
          <p:cNvPr id="6" name="Title 1"/>
          <p:cNvSpPr txBox="1">
            <a:spLocks/>
          </p:cNvSpPr>
          <p:nvPr/>
        </p:nvSpPr>
        <p:spPr>
          <a:xfrm>
            <a:off x="2196549" y="272848"/>
            <a:ext cx="7953703" cy="931172"/>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algn="ctr"/>
            <a:r>
              <a:rPr lang="ar-IQ" sz="3200" b="1" dirty="0" smtClean="0">
                <a:ln w="0"/>
                <a:solidFill>
                  <a:srgbClr val="FF0000"/>
                </a:solidFill>
                <a:effectLst>
                  <a:glow rad="63500">
                    <a:schemeClr val="accent6">
                      <a:satMod val="175000"/>
                      <a:alpha val="40000"/>
                    </a:schemeClr>
                  </a:glow>
                  <a:outerShdw blurRad="38100" dist="19050" dir="2700000" algn="tl" rotWithShape="0">
                    <a:schemeClr val="dk1">
                      <a:alpha val="40000"/>
                    </a:schemeClr>
                  </a:outerShdw>
                </a:effectLst>
              </a:rPr>
              <a:t>اعتماد التعليم المدمج في القسم العلمي (الحاسوب) </a:t>
            </a:r>
            <a:endParaRPr lang="ar-IQ" sz="3200" b="1" dirty="0">
              <a:ln>
                <a:solidFill>
                  <a:srgbClr val="92D050"/>
                </a:solidFill>
              </a:ln>
              <a:solidFill>
                <a:srgbClr val="FF0000"/>
              </a:solidFill>
              <a:effectLst>
                <a:glow rad="63500">
                  <a:schemeClr val="accent6">
                    <a:satMod val="175000"/>
                    <a:alpha val="40000"/>
                  </a:schemeClr>
                </a:glow>
                <a:outerShdw blurRad="38100" dist="19050" dir="2700000" algn="tl" rotWithShape="0">
                  <a:schemeClr val="dk1">
                    <a:alpha val="40000"/>
                  </a:schemeClr>
                </a:outerShdw>
              </a:effectLst>
              <a:latin typeface="Calibri"/>
              <a:cs typeface="Arial" panose="020B0604020202020204" pitchFamily="34" charset="0"/>
            </a:endParaRPr>
          </a:p>
        </p:txBody>
      </p:sp>
      <p:sp>
        <p:nvSpPr>
          <p:cNvPr id="7" name="Text Placeholder 2"/>
          <p:cNvSpPr txBox="1">
            <a:spLocks/>
          </p:cNvSpPr>
          <p:nvPr/>
        </p:nvSpPr>
        <p:spPr>
          <a:xfrm>
            <a:off x="628923" y="1512683"/>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8" name="Content Placeholder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3533" y="2429434"/>
            <a:ext cx="4412728" cy="3487272"/>
          </a:xfrm>
          <a:prstGeom prst="rect">
            <a:avLst/>
          </a:prstGeom>
          <a:ln>
            <a:noFill/>
          </a:ln>
          <a:effectLst>
            <a:outerShdw blurRad="292100" dist="139700" dir="2700000" algn="tl" rotWithShape="0">
              <a:srgbClr val="333333">
                <a:alpha val="65000"/>
              </a:srgbClr>
            </a:outerShdw>
          </a:effectLst>
        </p:spPr>
      </p:pic>
      <p:pic>
        <p:nvPicPr>
          <p:cNvPr id="9" name="Content Placeholder 13"/>
          <p:cNvPicPr>
            <a:picLocks noChangeAspect="1"/>
          </p:cNvPicPr>
          <p:nvPr/>
        </p:nvPicPr>
        <p:blipFill rotWithShape="1">
          <a:blip r:embed="rId3">
            <a:extLst>
              <a:ext uri="{28A0092B-C50C-407E-A947-70E740481C1C}">
                <a14:useLocalDpi xmlns:a14="http://schemas.microsoft.com/office/drawing/2010/main" val="0"/>
              </a:ext>
            </a:extLst>
          </a:blip>
          <a:srcRect l="762" t="4094" r="-762" b="6598"/>
          <a:stretch/>
        </p:blipFill>
        <p:spPr>
          <a:xfrm>
            <a:off x="6396562" y="2429434"/>
            <a:ext cx="4615362" cy="34872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49583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179B88-D43C-4A31-9A52-3498E9430782}"/>
              </a:ext>
            </a:extLst>
          </p:cNvPr>
          <p:cNvSpPr>
            <a:spLocks noGrp="1"/>
          </p:cNvSpPr>
          <p:nvPr>
            <p:ph type="ctrTitle"/>
          </p:nvPr>
        </p:nvSpPr>
        <p:spPr/>
        <p:txBody>
          <a:bodyPr/>
          <a:lstStyle/>
          <a:p>
            <a:r>
              <a:rPr lang="en-US" dirty="0"/>
              <a:t>Section Header02</a:t>
            </a:r>
          </a:p>
        </p:txBody>
      </p:sp>
      <p:sp>
        <p:nvSpPr>
          <p:cNvPr id="5" name="Text Placeholder 4">
            <a:extLst>
              <a:ext uri="{FF2B5EF4-FFF2-40B4-BE49-F238E27FC236}">
                <a16:creationId xmlns:a16="http://schemas.microsoft.com/office/drawing/2014/main" xmlns="" id="{DCDDBE65-9AB1-4989-AF86-726591A6A128}"/>
              </a:ext>
            </a:extLst>
          </p:cNvPr>
          <p:cNvSpPr>
            <a:spLocks noGrp="1"/>
          </p:cNvSpPr>
          <p:nvPr>
            <p:ph type="subTitle" idx="1"/>
          </p:nvPr>
        </p:nvSpPr>
        <p:spPr/>
        <p:txBody>
          <a:bodyPr/>
          <a:lstStyle/>
          <a:p>
            <a:r>
              <a:rPr lang="en-US" dirty="0"/>
              <a:t>Subtitle</a:t>
            </a:r>
          </a:p>
        </p:txBody>
      </p:sp>
      <p:sp>
        <p:nvSpPr>
          <p:cNvPr id="2" name="Slide Number Placeholder 1">
            <a:extLst>
              <a:ext uri="{FF2B5EF4-FFF2-40B4-BE49-F238E27FC236}">
                <a16:creationId xmlns:a16="http://schemas.microsoft.com/office/drawing/2014/main" xmlns="" id="{8B065C75-272B-4BB5-BA23-D80E8654D621}"/>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smtClean="0">
                <a:solidFill>
                  <a:srgbClr val="FFFFFF"/>
                </a:solidFill>
              </a:rPr>
              <a:pPr/>
              <a:t>9</a:t>
            </a:fld>
            <a:endParaRPr lang="en-US" dirty="0">
              <a:solidFill>
                <a:srgbClr val="FFFFFF"/>
              </a:solidFill>
            </a:endParaRPr>
          </a:p>
        </p:txBody>
      </p:sp>
      <p:sp>
        <p:nvSpPr>
          <p:cNvPr id="6" name="Title 1"/>
          <p:cNvSpPr txBox="1">
            <a:spLocks/>
          </p:cNvSpPr>
          <p:nvPr/>
        </p:nvSpPr>
        <p:spPr>
          <a:xfrm>
            <a:off x="1264025" y="358068"/>
            <a:ext cx="9137638" cy="861132"/>
          </a:xfrm>
          <a:prstGeom prst="rect">
            <a:avLst/>
          </a:prstGeom>
          <a:pattFill prst="pct5">
            <a:fgClr>
              <a:schemeClr val="accent1"/>
            </a:fgClr>
            <a:bgClr>
              <a:schemeClr val="bg1"/>
            </a:bgClr>
          </a:pattFill>
          <a:ln w="19050" cap="rnd" cmpd="sng" algn="ctr">
            <a:solidFill>
              <a:sysClr val="windowText" lastClr="000000"/>
            </a:solidFill>
            <a:prstDash val="solid"/>
          </a:ln>
          <a:effectLst>
            <a:glow rad="228600">
              <a:schemeClr val="accent6">
                <a:satMod val="175000"/>
                <a:alpha val="40000"/>
              </a:schemeClr>
            </a:glow>
          </a:effectLst>
        </p:spPr>
        <p:txBody>
          <a:bodyPr vert="horz" lIns="91440" tIns="45720" rIns="91440" bIns="45720" rtlCol="0" anchor="t">
            <a:noAutofit/>
          </a:bodyPr>
          <a:lstStyle>
            <a:lvl1pPr algn="l" defTabSz="457200" rtl="1" eaLnBrk="1" latinLnBrk="0" hangingPunct="1">
              <a:spcBef>
                <a:spcPct val="0"/>
              </a:spcBef>
              <a:buNone/>
              <a:defRPr sz="360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lvl="0" algn="ctr" defTabSz="914400" rtl="0">
              <a:spcBef>
                <a:spcPts val="0"/>
              </a:spcBef>
              <a:buClr>
                <a:srgbClr val="000000"/>
              </a:buClr>
            </a:pPr>
            <a:r>
              <a:rPr lang="ar-IQ" sz="3200" b="1" kern="0" dirty="0" smtClean="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sym typeface="Arial"/>
              </a:rPr>
              <a:t>متابعة منصة الفريق الوزاري للمحاضرات والامتحانات الالكترونية</a:t>
            </a:r>
            <a:endParaRPr lang="ar-IQ" sz="3200" b="1" kern="0" dirty="0">
              <a:ln w="0"/>
              <a:solidFill>
                <a:srgbClr val="FF0000"/>
              </a:solidFill>
              <a:effectLst>
                <a:glow rad="63500">
                  <a:srgbClr val="E6B91E">
                    <a:satMod val="175000"/>
                    <a:alpha val="40000"/>
                  </a:srgbClr>
                </a:glow>
                <a:outerShdw blurRad="38100" dist="19050" dir="2700000" algn="tl" rotWithShape="0">
                  <a:prstClr val="black">
                    <a:alpha val="40000"/>
                  </a:prstClr>
                </a:outerShdw>
              </a:effectLst>
              <a:latin typeface="Calibri"/>
              <a:cs typeface="Times New Roman" panose="02020603050405020304" pitchFamily="18" charset="0"/>
              <a:sym typeface="Arial"/>
            </a:endParaRPr>
          </a:p>
        </p:txBody>
      </p:sp>
      <p:sp>
        <p:nvSpPr>
          <p:cNvPr id="7" name="Text Placeholder 2"/>
          <p:cNvSpPr txBox="1">
            <a:spLocks/>
          </p:cNvSpPr>
          <p:nvPr/>
        </p:nvSpPr>
        <p:spPr>
          <a:xfrm>
            <a:off x="598756" y="1512683"/>
            <a:ext cx="10943302" cy="49849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rnd" cmpd="sng" algn="ctr">
            <a:solidFill>
              <a:sysClr val="windowText" lastClr="000000"/>
            </a:solidFill>
            <a:prstDash val="solid"/>
          </a:ln>
          <a:effectLst>
            <a:glow rad="228600">
              <a:schemeClr val="accent2">
                <a:satMod val="175000"/>
                <a:alpha val="40000"/>
              </a:schemeClr>
            </a:glow>
          </a:effectLst>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buClr>
                <a:srgbClr val="90C226"/>
              </a:buClr>
              <a:buFont typeface="Wingdings 3" charset="2"/>
              <a:buNone/>
              <a:defRPr/>
            </a:pPr>
            <a:endParaRPr lang="ar-IQ" sz="2200" b="1" dirty="0" smtClean="0">
              <a:ln w="0"/>
              <a:solidFill>
                <a:srgbClr val="58595B">
                  <a:lumMod val="50000"/>
                </a:srgbClr>
              </a:solidFill>
              <a:effectLst>
                <a:glow rad="63500">
                  <a:srgbClr val="8F2D63">
                    <a:satMod val="175000"/>
                    <a:alpha val="40000"/>
                  </a:srgbClr>
                </a:glow>
                <a:outerShdw blurRad="38100" dist="19050" dir="2700000" algn="tl" rotWithShape="0">
                  <a:sysClr val="windowText" lastClr="000000">
                    <a:alpha val="40000"/>
                  </a:sysClr>
                </a:outerShdw>
              </a:effectLst>
              <a:latin typeface="Calibri"/>
              <a:cs typeface="Arial" panose="020B0604020202020204" pitchFamily="34" charset="0"/>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16213"/>
          <a:stretch/>
        </p:blipFill>
        <p:spPr>
          <a:xfrm>
            <a:off x="1183341" y="2395728"/>
            <a:ext cx="4742329" cy="3478306"/>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2871" y="2395728"/>
            <a:ext cx="4580964" cy="34783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608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12">
      <a:dk1>
        <a:srgbClr val="000000"/>
      </a:dk1>
      <a:lt1>
        <a:srgbClr val="FFFFFF"/>
      </a:lt1>
      <a:dk2>
        <a:srgbClr val="6D6E71"/>
      </a:dk2>
      <a:lt2>
        <a:srgbClr val="58595B"/>
      </a:lt2>
      <a:accent1>
        <a:srgbClr val="0065A4"/>
      </a:accent1>
      <a:accent2>
        <a:srgbClr val="47C3D3"/>
      </a:accent2>
      <a:accent3>
        <a:srgbClr val="8F2D63"/>
      </a:accent3>
      <a:accent4>
        <a:srgbClr val="1A6871"/>
      </a:accent4>
      <a:accent5>
        <a:srgbClr val="0C4360"/>
      </a:accent5>
      <a:accent6>
        <a:srgbClr val="F47735"/>
      </a:accent6>
      <a:hlink>
        <a:srgbClr val="00559A"/>
      </a:hlink>
      <a:folHlink>
        <a:srgbClr val="595851"/>
      </a:folHlink>
    </a:clrScheme>
    <a:fontScheme name="Custom 3">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66687569_Modern blue presentation_AAS_v5" id="{C7B59113-CD15-4341-96CA-86E715D5BE98}" vid="{5A8FDAEB-3DF3-4B3C-A708-49813F8D6F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4C103400-4A22-4E35-B588-4C4D426389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B26E0C9-B2AA-42E6-97B6-E1B7D9EAF129}">
  <ds:schemaRefs>
    <ds:schemaRef ds:uri="http://schemas.microsoft.com/sharepoint/v3/contenttype/forms"/>
  </ds:schemaRefs>
</ds:datastoreItem>
</file>

<file path=customXml/itemProps3.xml><?xml version="1.0" encoding="utf-8"?>
<ds:datastoreItem xmlns:ds="http://schemas.openxmlformats.org/officeDocument/2006/customXml" ds:itemID="{F5757914-1161-4661-9696-421FD6935CDD}">
  <ds:schemaRefs>
    <ds:schemaRef ds:uri="http://purl.org/dc/elements/1.1/"/>
    <ds:schemaRef ds:uri="http://schemas.microsoft.com/office/2006/metadata/propertie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schemas.microsoft.com/office/2006/documentManagement/types"/>
    <ds:schemaRef ds:uri="71af3243-3dd4-4a8d-8c0d-dd76da1f02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Modern blue presentation</Template>
  <TotalTime>0</TotalTime>
  <Words>1655</Words>
  <Application>Microsoft Office PowerPoint</Application>
  <PresentationFormat>Widescreen</PresentationFormat>
  <Paragraphs>344</Paragraphs>
  <Slides>76</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76</vt:i4>
      </vt:variant>
    </vt:vector>
  </HeadingPairs>
  <TitlesOfParts>
    <vt:vector size="86" baseType="lpstr">
      <vt:lpstr>Arial</vt:lpstr>
      <vt:lpstr>Arial Black</vt:lpstr>
      <vt:lpstr>Calibri</vt:lpstr>
      <vt:lpstr>Tahoma</vt:lpstr>
      <vt:lpstr>Times New Roman</vt:lpstr>
      <vt:lpstr>Trade Gothic LT Pro</vt:lpstr>
      <vt:lpstr>Trebuchet MS</vt:lpstr>
      <vt:lpstr>Wingdings</vt:lpstr>
      <vt:lpstr>Wingdings 3</vt:lpstr>
      <vt:lpstr>Office Theme</vt:lpstr>
      <vt:lpstr>   التقرير الشامل لنشاطات  وحدة ابن سينا للتعليم الالكتروني  كلية التربية للبنات /جامعة بغداد العام الدراسي2021/2020 </vt:lpstr>
      <vt:lpstr>PowerPoint Presentation</vt:lpstr>
      <vt:lpstr>اقسام الكلية </vt:lpstr>
      <vt:lpstr>Section Header01</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Section Header02</vt:lpstr>
      <vt:lpstr>الشكر والتقديرللسيدة معاون العميد للشؤون العلمية  لمتابعة ودعم نشاطات وحدة ابن سينا للتعليم الالكتروني  الشكروالتقدير الى مركزابن سينا للتعليم الالكتروني للمتابعة والتوجيه لانجاح عملية التعليم الالكتروني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2021-10-17T19:40:30Z</dcterms:created>
  <dcterms:modified xsi:type="dcterms:W3CDTF">2021-12-26T11:50:35Z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