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5" r:id="rId3"/>
    <p:sldId id="26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06680" cy="2115666"/>
          </a:xfrm>
        </p:spPr>
        <p:txBody>
          <a:bodyPr/>
          <a:lstStyle/>
          <a:p>
            <a:pPr algn="ctr"/>
            <a:r>
              <a:rPr lang="ar-IQ" dirty="0"/>
              <a:t> </a:t>
            </a:r>
            <a:r>
              <a:rPr lang="ar-IQ" dirty="0" smtClean="0"/>
              <a:t>الإعلان العالمي لحقوق الإنسان </a:t>
            </a:r>
            <a:br>
              <a:rPr lang="ar-IQ" dirty="0" smtClean="0"/>
            </a:br>
            <a:r>
              <a:rPr lang="ar-IQ" dirty="0" smtClean="0"/>
              <a:t>م . زينة داود سالم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</p:txBody>
      </p:sp>
    </p:spTree>
    <p:extLst>
      <p:ext uri="{BB962C8B-B14F-4D97-AF65-F5344CB8AC3E}">
        <p14:creationId xmlns="" xmlns:p14="http://schemas.microsoft.com/office/powerpoint/2010/main" val="16101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pPr algn="r"/>
            <a:r>
              <a:rPr lang="ar-IQ" dirty="0" smtClean="0"/>
              <a:t>الحقوق الاقتصادية والاجتماعية  والثقافية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لكل شخص بصفته عضو المجتمع الحق في الضمان الاجتماعي </a:t>
            </a:r>
            <a:r>
              <a:rPr lang="ar-IQ" smtClean="0"/>
              <a:t>ومن </a:t>
            </a:r>
            <a:r>
              <a:rPr lang="ar-IQ" smtClean="0"/>
              <a:t>حقه </a:t>
            </a:r>
            <a:r>
              <a:rPr lang="ar-IQ" dirty="0" smtClean="0"/>
              <a:t>ان يتوفر له من خلال المجهود القومي والتعاون الدولي </a:t>
            </a:r>
            <a:r>
              <a:rPr lang="ar-IQ" dirty="0" smtClean="0"/>
              <a:t>وبالاتفاق </a:t>
            </a:r>
            <a:r>
              <a:rPr lang="ar-IQ" dirty="0" smtClean="0"/>
              <a:t>مع نظم كل دولة ومواردها ، الحقوق الاقتصادية والاجتماعية التي لا غنى </a:t>
            </a:r>
            <a:r>
              <a:rPr lang="ar-IQ" dirty="0"/>
              <a:t>عنها لكرامته ولتنمية شخصيته </a:t>
            </a:r>
            <a:endParaRPr lang="ar-IQ" dirty="0" smtClean="0"/>
          </a:p>
          <a:p>
            <a:r>
              <a:rPr lang="ar-IQ" dirty="0" smtClean="0"/>
              <a:t>حق العمل فلكل شخص الحق في العمل والحرية في اختيار عمله والحق في اجر متساوي للعمال والحق في مكافأة عادلة مرضية تكفل للفرد العيش له  </a:t>
            </a:r>
            <a:r>
              <a:rPr lang="ar-IQ" dirty="0" err="1" smtClean="0"/>
              <a:t>ولأ</a:t>
            </a:r>
            <a:r>
              <a:rPr lang="ar-IQ" dirty="0" smtClean="0"/>
              <a:t> سرته عيشة لائقة بكرامة الانسان </a:t>
            </a:r>
          </a:p>
          <a:p>
            <a:r>
              <a:rPr lang="ar-IQ" dirty="0" smtClean="0"/>
              <a:t>الحق في الراحة والأجازة لكل شخص الحق في الراحة والاجازة في اوقات الفراغ ، وتحديد ساعات العمل ، والحق في عطل مدفوعة الاجر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343022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584" y="-171400"/>
            <a:ext cx="8316416" cy="1872208"/>
          </a:xfrm>
        </p:spPr>
        <p:txBody>
          <a:bodyPr>
            <a:normAutofit/>
          </a:bodyPr>
          <a:lstStyle/>
          <a:p>
            <a:pPr algn="ctr"/>
            <a:r>
              <a:rPr lang="ar-IQ" sz="3600" dirty="0" smtClean="0"/>
              <a:t>الحقوق </a:t>
            </a:r>
            <a:r>
              <a:rPr lang="ar-IQ" sz="3600" dirty="0"/>
              <a:t>الاقتصادية والاجتماعية  والثقافية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حق كل انسان العيش في مستوى معيشة كاف للمحافظة على الصحة والرفاهية له ولأسرته ، والحق في تأمين معيشته في حالات البطالة والمرض والعجز والترمل والشيخوخة </a:t>
            </a:r>
          </a:p>
          <a:p>
            <a:r>
              <a:rPr lang="ar-IQ" dirty="0" smtClean="0"/>
              <a:t>الحق في التعليم المجاني في المراحل الاساسية على الاقل ، ومن حق الاباء في </a:t>
            </a:r>
            <a:r>
              <a:rPr lang="ar-IQ" dirty="0" err="1" smtClean="0"/>
              <a:t>أختيار</a:t>
            </a:r>
            <a:r>
              <a:rPr lang="ar-IQ" dirty="0" smtClean="0"/>
              <a:t> نوع التعليم لأبنائهم </a:t>
            </a:r>
          </a:p>
          <a:p>
            <a:r>
              <a:rPr lang="ar-IQ" dirty="0" smtClean="0"/>
              <a:t>المشاركة الحرة في حياة المجتمع الثقافي وفي الاستمتاع بالفنون والمساهمة في التقدم العلمي والاستفادة من نتائجه 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85026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pPr algn="r"/>
            <a:r>
              <a:rPr lang="ar-IQ" dirty="0" smtClean="0"/>
              <a:t>مضمون الإعلان العالمي لحقوق الانسان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يقوم الإعلان العالمي على مرتكزات اساسية تنبع منها </a:t>
            </a:r>
            <a:r>
              <a:rPr lang="ar-IQ" dirty="0" smtClean="0"/>
              <a:t> حقوق </a:t>
            </a:r>
            <a:r>
              <a:rPr lang="ar-IQ" dirty="0" smtClean="0"/>
              <a:t>الانسان هي </a:t>
            </a:r>
          </a:p>
          <a:p>
            <a:r>
              <a:rPr lang="ar-IQ" dirty="0" smtClean="0"/>
              <a:t>الحرية والمساواة وعدم التميز </a:t>
            </a:r>
            <a:r>
              <a:rPr lang="ar-IQ" dirty="0" smtClean="0"/>
              <a:t>والإخاء على وفق المادة الأولى منه </a:t>
            </a:r>
            <a:endParaRPr lang="ar-IQ" dirty="0" smtClean="0"/>
          </a:p>
          <a:p>
            <a:r>
              <a:rPr lang="ar-IQ" dirty="0" smtClean="0"/>
              <a:t>يولد الناس </a:t>
            </a:r>
            <a:r>
              <a:rPr lang="ar-IQ" dirty="0" err="1" smtClean="0"/>
              <a:t>احراراً</a:t>
            </a:r>
            <a:r>
              <a:rPr lang="ar-IQ" dirty="0" smtClean="0"/>
              <a:t> ومتساويين </a:t>
            </a:r>
            <a:r>
              <a:rPr lang="ar-IQ" dirty="0" smtClean="0"/>
              <a:t>في الكرامة والحقوق وقد وهبوا عقلا </a:t>
            </a:r>
            <a:r>
              <a:rPr lang="ar-IQ" dirty="0" err="1" smtClean="0"/>
              <a:t>وضميرأ</a:t>
            </a:r>
            <a:r>
              <a:rPr lang="ar-IQ" dirty="0" smtClean="0"/>
              <a:t> وعليهم ان يعاملوا بعضهم بعضاً بروح التسامح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اما المادة الثانية فتعلن ان لكل انسان حق التمتع بكافة الحقوق والحريات دون التمييز بسبب العنصر </a:t>
            </a:r>
            <a:r>
              <a:rPr lang="ar-IQ" dirty="0" smtClean="0"/>
              <a:t>أو </a:t>
            </a:r>
            <a:r>
              <a:rPr lang="ar-IQ" dirty="0" smtClean="0"/>
              <a:t>الجنس او اللغة او الدين او الراي السياسي او اي رأي </a:t>
            </a:r>
            <a:r>
              <a:rPr lang="ar-IQ" dirty="0" err="1" smtClean="0"/>
              <a:t>اخر</a:t>
            </a:r>
            <a:r>
              <a:rPr lang="ar-IQ" dirty="0" smtClean="0"/>
              <a:t>. 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61499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يمكن تقسيم الحقوق  والحريات المتعلقة بالإعلان العالمي لحقوق الانسان الى قسمين </a:t>
            </a:r>
          </a:p>
          <a:p>
            <a:r>
              <a:rPr lang="ar-IQ" dirty="0" smtClean="0"/>
              <a:t>أ</a:t>
            </a:r>
            <a:r>
              <a:rPr lang="ar-IQ" dirty="0" smtClean="0"/>
              <a:t>ولاً</a:t>
            </a:r>
            <a:r>
              <a:rPr lang="ar-IQ" dirty="0" smtClean="0"/>
              <a:t>: الحقوق المدنية والسياسية </a:t>
            </a:r>
          </a:p>
          <a:p>
            <a:r>
              <a:rPr lang="ar-IQ" dirty="0" smtClean="0"/>
              <a:t>ثانياً:   الحقوق </a:t>
            </a:r>
            <a:r>
              <a:rPr lang="ar-IQ" dirty="0" err="1" smtClean="0"/>
              <a:t>الإجتماعية</a:t>
            </a:r>
            <a:r>
              <a:rPr lang="ar-IQ" dirty="0" smtClean="0"/>
              <a:t> والثقافية </a:t>
            </a:r>
            <a:r>
              <a:rPr lang="ar-IQ" dirty="0" err="1" smtClean="0"/>
              <a:t>والإقتصادية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01421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الحقوق المدنية والسياسية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 يمكن تلخيص مواد الاعلان العالمي لحقوق الانسان بما يلي:</a:t>
            </a:r>
          </a:p>
          <a:p>
            <a:r>
              <a:rPr lang="ar-IQ" dirty="0"/>
              <a:t>•	كل انسان حر ويجب ان نعامل الجميع بالطريقة نفسها</a:t>
            </a:r>
          </a:p>
          <a:p>
            <a:r>
              <a:rPr lang="ar-IQ" dirty="0"/>
              <a:t>•	</a:t>
            </a:r>
            <a:r>
              <a:rPr lang="ar-IQ" dirty="0" smtClean="0"/>
              <a:t> </a:t>
            </a:r>
            <a:r>
              <a:rPr lang="ar-IQ" dirty="0"/>
              <a:t>الناس متساوون </a:t>
            </a:r>
            <a:r>
              <a:rPr lang="ar-IQ" dirty="0" smtClean="0"/>
              <a:t> جميعاً بغض </a:t>
            </a:r>
            <a:r>
              <a:rPr lang="ar-IQ" dirty="0"/>
              <a:t>النظر عن الفوارق في لون البشرة </a:t>
            </a:r>
            <a:r>
              <a:rPr lang="ar-IQ" dirty="0" smtClean="0"/>
              <a:t>أو </a:t>
            </a:r>
            <a:r>
              <a:rPr lang="ar-IQ" dirty="0"/>
              <a:t>الجنس    </a:t>
            </a:r>
            <a:r>
              <a:rPr lang="ar-IQ" dirty="0" smtClean="0"/>
              <a:t>أو </a:t>
            </a:r>
            <a:r>
              <a:rPr lang="ar-IQ" dirty="0"/>
              <a:t>اللغة او الدين </a:t>
            </a:r>
            <a:r>
              <a:rPr lang="ar-IQ" dirty="0" smtClean="0"/>
              <a:t>أو </a:t>
            </a:r>
            <a:r>
              <a:rPr lang="ar-IQ" dirty="0" err="1"/>
              <a:t>ماشابه</a:t>
            </a:r>
            <a:r>
              <a:rPr lang="ar-IQ" dirty="0"/>
              <a:t> ذلك.</a:t>
            </a:r>
          </a:p>
          <a:p>
            <a:r>
              <a:rPr lang="ar-IQ" dirty="0"/>
              <a:t>•	لكل شخص الحق بحياة وان </a:t>
            </a:r>
            <a:r>
              <a:rPr lang="ar-IQ" dirty="0" smtClean="0"/>
              <a:t>يعش بحرية </a:t>
            </a:r>
            <a:r>
              <a:rPr lang="ar-IQ" dirty="0" err="1" smtClean="0"/>
              <a:t>وامان</a:t>
            </a:r>
            <a:r>
              <a:rPr lang="ar-IQ" dirty="0" smtClean="0"/>
              <a:t> بالحياة  </a:t>
            </a:r>
            <a:r>
              <a:rPr lang="ar-IQ" dirty="0"/>
              <a:t>.</a:t>
            </a:r>
          </a:p>
          <a:p>
            <a:r>
              <a:rPr lang="ar-IQ" dirty="0"/>
              <a:t>•	لا يجوز لأحد ان يعاملك </a:t>
            </a:r>
            <a:r>
              <a:rPr lang="ar-IQ" dirty="0" smtClean="0"/>
              <a:t>كالرقيق ,.</a:t>
            </a:r>
            <a:endParaRPr lang="ar-IQ" dirty="0"/>
          </a:p>
          <a:p>
            <a:r>
              <a:rPr lang="ar-IQ" dirty="0"/>
              <a:t>•	لا يجوز لاحد ايذائك او تعذيبك.</a:t>
            </a:r>
          </a:p>
          <a:p>
            <a:r>
              <a:rPr lang="ar-IQ" dirty="0"/>
              <a:t>•	لكل شخص الحق بالمعاملة المتساوية من قبل القانون.</a:t>
            </a:r>
          </a:p>
          <a:p>
            <a:r>
              <a:rPr lang="ar-IQ" dirty="0"/>
              <a:t>•	القانون واحد للجميع, وينبغي ان يطبق بالطريقة نفسها على الجميع.</a:t>
            </a:r>
          </a:p>
          <a:p>
            <a:r>
              <a:rPr lang="ar-IQ" dirty="0"/>
              <a:t>•	</a:t>
            </a:r>
            <a:r>
              <a:rPr lang="ar-IQ" dirty="0" smtClean="0"/>
              <a:t>الحق بالمساواة امام القانون 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364105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الحقوق المدنية والسياسية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/>
              <a:t>لكل شخص الحق في طلب المساعدة القانونية عندما تنتهك حقوقه.</a:t>
            </a:r>
          </a:p>
          <a:p>
            <a:r>
              <a:rPr lang="ar-IQ" dirty="0"/>
              <a:t>•	ليس من حق احد سجنك </a:t>
            </a:r>
            <a:r>
              <a:rPr lang="ar-IQ" dirty="0" smtClean="0"/>
              <a:t>ظلماً </a:t>
            </a:r>
            <a:r>
              <a:rPr lang="ar-IQ" dirty="0"/>
              <a:t>أ</a:t>
            </a:r>
            <a:r>
              <a:rPr lang="ar-IQ" dirty="0" smtClean="0"/>
              <a:t>و </a:t>
            </a:r>
            <a:r>
              <a:rPr lang="ar-IQ" dirty="0" smtClean="0"/>
              <a:t>طردك من </a:t>
            </a:r>
            <a:r>
              <a:rPr lang="ar-IQ" dirty="0"/>
              <a:t>بلدك.</a:t>
            </a:r>
          </a:p>
          <a:p>
            <a:r>
              <a:rPr lang="ar-IQ" dirty="0"/>
              <a:t>•	لكل شخص الحق في محاكمة علنية عادلة .</a:t>
            </a:r>
          </a:p>
          <a:p>
            <a:r>
              <a:rPr lang="ar-IQ" dirty="0"/>
              <a:t>•	كل شخص بريء حتى تثبت ادانته.</a:t>
            </a:r>
          </a:p>
          <a:p>
            <a:r>
              <a:rPr lang="ar-IQ" dirty="0"/>
              <a:t>•	لكل شخص الحق في طلب المساعدة اذا حاول احد ايذائه, ولا يجوز لأحد دخول بيتك </a:t>
            </a:r>
            <a:r>
              <a:rPr lang="ar-IQ" dirty="0" smtClean="0"/>
              <a:t>أو </a:t>
            </a:r>
            <a:r>
              <a:rPr lang="ar-IQ" dirty="0"/>
              <a:t>فتح رسالتك </a:t>
            </a:r>
            <a:r>
              <a:rPr lang="ar-IQ" dirty="0" smtClean="0"/>
              <a:t>أو </a:t>
            </a:r>
            <a:r>
              <a:rPr lang="ar-IQ" dirty="0"/>
              <a:t>ازعاجك </a:t>
            </a:r>
            <a:r>
              <a:rPr lang="ar-IQ" dirty="0" err="1"/>
              <a:t>انت</a:t>
            </a:r>
            <a:r>
              <a:rPr lang="ar-IQ" dirty="0"/>
              <a:t> </a:t>
            </a:r>
            <a:r>
              <a:rPr lang="ar-IQ" dirty="0" err="1"/>
              <a:t>أ</a:t>
            </a:r>
            <a:r>
              <a:rPr lang="ar-IQ" dirty="0" err="1" smtClean="0"/>
              <a:t>وعائلتك</a:t>
            </a:r>
            <a:r>
              <a:rPr lang="ar-IQ" dirty="0" smtClean="0"/>
              <a:t> </a:t>
            </a:r>
            <a:r>
              <a:rPr lang="ar-IQ" dirty="0"/>
              <a:t>من دون سبب وجيه.</a:t>
            </a:r>
          </a:p>
          <a:p>
            <a:r>
              <a:rPr lang="ar-IQ" dirty="0"/>
              <a:t>•	لكل شخص الحق في السفر كما يشاء.</a:t>
            </a:r>
          </a:p>
          <a:p>
            <a:r>
              <a:rPr lang="ar-IQ" dirty="0"/>
              <a:t>•	لكل شخص الحق في انتقال الى بلد اخر وطلب الحماية اذا كان يواجه الاضطهاد او معرض ان يواجه الاضطهاد .</a:t>
            </a:r>
          </a:p>
          <a:p>
            <a:r>
              <a:rPr lang="ar-IQ" dirty="0"/>
              <a:t>•	لكل شخص الحق في الانتماء الى وطن وليس من حق ا ي أحد ان يمنعك من الانتماء الى بلد اخر اذا رغبت في ذلك.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27205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الحقوق المدنية والسياسية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/>
              <a:t>•	لكل شخص الحق في ان يتزوج </a:t>
            </a:r>
            <a:r>
              <a:rPr lang="ar-IQ" dirty="0" smtClean="0"/>
              <a:t>وان </a:t>
            </a:r>
            <a:r>
              <a:rPr lang="ar-IQ" dirty="0"/>
              <a:t>تكون له اسرة.</a:t>
            </a:r>
          </a:p>
          <a:p>
            <a:r>
              <a:rPr lang="ar-IQ" dirty="0"/>
              <a:t>•	لكل شخص حق تملك العقار وانتقاء الممتلكات.</a:t>
            </a:r>
          </a:p>
          <a:p>
            <a:r>
              <a:rPr lang="ar-IQ" dirty="0"/>
              <a:t>•	لكل شخص الحق في ممارسة الشعائر الدينية وفي تغيير دينه ان شاء ذلك.</a:t>
            </a:r>
          </a:p>
          <a:p>
            <a:r>
              <a:rPr lang="ar-IQ" dirty="0"/>
              <a:t>•	لكل شخص الحق في التعبير عن افكاره وفي اعطاء المعلومات وتلقيها.</a:t>
            </a:r>
          </a:p>
          <a:p>
            <a:r>
              <a:rPr lang="ar-IQ" dirty="0"/>
              <a:t>•	</a:t>
            </a:r>
            <a:r>
              <a:rPr lang="ar-IQ" dirty="0" smtClean="0"/>
              <a:t>لكل شخص الحق في المشاركة في الاجتماعات وفي الانضمام الى الجمعيات بصورة سليمة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7415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الحقوق المدنية والسياسية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15417" y="1916832"/>
            <a:ext cx="8229600" cy="4389120"/>
          </a:xfrm>
        </p:spPr>
        <p:txBody>
          <a:bodyPr/>
          <a:lstStyle/>
          <a:p>
            <a:r>
              <a:rPr lang="ar-IQ" dirty="0" smtClean="0"/>
              <a:t>الجنسية فلكل فرد  الحق بالتمتع بجنسية ما ، ولا يجوز حرمان اي فرد من جنسيته  تعسفاً</a:t>
            </a:r>
          </a:p>
          <a:p>
            <a:r>
              <a:rPr lang="ar-IQ" dirty="0" smtClean="0"/>
              <a:t>حق اي انسان في المحاكمة العادلة </a:t>
            </a:r>
          </a:p>
          <a:p>
            <a:r>
              <a:rPr lang="ar-IQ" dirty="0" smtClean="0"/>
              <a:t>الحق في الاشتراك في الاجتماعات والجمعيات السلمية </a:t>
            </a:r>
          </a:p>
          <a:p>
            <a:r>
              <a:rPr lang="ar-IQ" dirty="0" smtClean="0"/>
              <a:t>من حق كل شخص عدم القبض عليه او حجزه او نفيه تعسفاً</a:t>
            </a:r>
          </a:p>
          <a:p>
            <a:r>
              <a:rPr lang="ar-IQ" dirty="0" smtClean="0"/>
              <a:t>من حق كل شخص الاعتراف له بالشخصية القانونية 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12286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الحقوق المدنية والسياسية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•	على كل شخص احترام " النظام الاجتماعي" اللازم لتوفير هذه الحقوق.</a:t>
            </a:r>
          </a:p>
          <a:p>
            <a:r>
              <a:rPr lang="ar-IQ" dirty="0"/>
              <a:t>•	على كل شخص احترام حقوق الجماعة والحفاظ على الممتلكات العامة.</a:t>
            </a:r>
          </a:p>
          <a:p>
            <a:r>
              <a:rPr lang="ar-IQ" dirty="0"/>
              <a:t>•	ليس من حق احد انتزاع اي من الحقوق المنصة عليها بهذا الاعلان.</a:t>
            </a:r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25773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الحقوق المدنية والسياسية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من حق كل فرد المشاركة </a:t>
            </a:r>
            <a:r>
              <a:rPr lang="ar-IQ" dirty="0" smtClean="0"/>
              <a:t>بإدارة </a:t>
            </a:r>
            <a:r>
              <a:rPr lang="ar-IQ" dirty="0" smtClean="0"/>
              <a:t>الشؤون العامة للبلدة  </a:t>
            </a:r>
            <a:r>
              <a:rPr lang="ar-IQ" dirty="0" err="1" smtClean="0"/>
              <a:t>مباشرأو</a:t>
            </a:r>
            <a:r>
              <a:rPr lang="ar-IQ" dirty="0" smtClean="0"/>
              <a:t> بوساطة ممثلين </a:t>
            </a:r>
            <a:r>
              <a:rPr lang="ar-IQ" dirty="0" smtClean="0"/>
              <a:t>يختارون بحرية </a:t>
            </a:r>
          </a:p>
          <a:p>
            <a:r>
              <a:rPr lang="ar-IQ" dirty="0" smtClean="0"/>
              <a:t>حق كل فرد التساوي مع الاخرين في تقلد الوظائف العامة في بلده </a:t>
            </a:r>
          </a:p>
          <a:p>
            <a:r>
              <a:rPr lang="ar-IQ" dirty="0" smtClean="0"/>
              <a:t>الحق في </a:t>
            </a:r>
            <a:r>
              <a:rPr lang="ar-IQ" dirty="0" err="1" smtClean="0"/>
              <a:t>إ</a:t>
            </a:r>
            <a:r>
              <a:rPr lang="ar-IQ" dirty="0" err="1" smtClean="0"/>
              <a:t>ختيار</a:t>
            </a:r>
            <a:r>
              <a:rPr lang="ar-IQ" dirty="0" smtClean="0"/>
              <a:t> </a:t>
            </a:r>
            <a:r>
              <a:rPr lang="ar-IQ" dirty="0" smtClean="0"/>
              <a:t>حكومة من خلال انتخابات نزيهة تجري دورياً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767594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390</Words>
  <Application>Microsoft Office PowerPoint</Application>
  <PresentationFormat>عرض على الشاشة (3:4)‏</PresentationFormat>
  <Paragraphs>60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 الإعلان العالمي لحقوق الإنسان  م . زينة داود سالم </vt:lpstr>
      <vt:lpstr>مضمون الإعلان العالمي لحقوق الانسان </vt:lpstr>
      <vt:lpstr>الشريحة 3</vt:lpstr>
      <vt:lpstr>الحقوق المدنية والسياسية </vt:lpstr>
      <vt:lpstr>الحقوق المدنية والسياسية </vt:lpstr>
      <vt:lpstr>الحقوق المدنية والسياسية </vt:lpstr>
      <vt:lpstr>الحقوق المدنية والسياسية </vt:lpstr>
      <vt:lpstr>الحقوق المدنية والسياسية </vt:lpstr>
      <vt:lpstr>الحقوق المدنية والسياسية </vt:lpstr>
      <vt:lpstr>الحقوق الاقتصادية والاجتماعية  والثقافية </vt:lpstr>
      <vt:lpstr>الحقوق الاقتصادية والاجتماعية  والثقافية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حقوق الأ نسان والديمقراطية  م . زينة داود سالم</dc:title>
  <dc:creator>S.A.K</dc:creator>
  <cp:lastModifiedBy>S.A.K</cp:lastModifiedBy>
  <cp:revision>44</cp:revision>
  <dcterms:created xsi:type="dcterms:W3CDTF">2022-01-22T22:43:40Z</dcterms:created>
  <dcterms:modified xsi:type="dcterms:W3CDTF">2023-03-21T10:55:52Z</dcterms:modified>
</cp:coreProperties>
</file>