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63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29/08/1444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29/08/1444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29/08/1444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29/08/1444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29/08/1444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29/08/1444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29/08/1444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29/08/1444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29/08/1444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29/08/1444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29/08/1444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29/08/1444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714348" y="214290"/>
            <a:ext cx="7929618" cy="6143668"/>
          </a:xfrm>
        </p:spPr>
        <p:txBody>
          <a:bodyPr>
            <a:normAutofit/>
          </a:bodyPr>
          <a:lstStyle/>
          <a:p>
            <a:pPr lvl="2"/>
            <a:endParaRPr lang="ar-IQ" sz="3200" dirty="0" smtClean="0">
              <a:solidFill>
                <a:srgbClr val="7030A0"/>
              </a:solidFill>
            </a:endParaRPr>
          </a:p>
          <a:p>
            <a:pPr lvl="2"/>
            <a:endParaRPr lang="ar-IQ" sz="4000" dirty="0" smtClean="0">
              <a:solidFill>
                <a:srgbClr val="7030A0"/>
              </a:solidFill>
            </a:endParaRPr>
          </a:p>
          <a:p>
            <a:pPr lvl="2"/>
            <a:r>
              <a:rPr lang="ar-IQ" sz="3200" dirty="0" smtClean="0">
                <a:solidFill>
                  <a:srgbClr val="7030A0"/>
                </a:solidFill>
              </a:rPr>
              <a:t>((الديمقراطية ، تعريفاتها </a:t>
            </a:r>
            <a:r>
              <a:rPr lang="ar-IQ" sz="3200" dirty="0" err="1" smtClean="0">
                <a:solidFill>
                  <a:srgbClr val="7030A0"/>
                </a:solidFill>
              </a:rPr>
              <a:t>وانواعها</a:t>
            </a:r>
            <a:r>
              <a:rPr lang="ar-IQ" sz="3200" dirty="0" smtClean="0">
                <a:solidFill>
                  <a:srgbClr val="7030A0"/>
                </a:solidFill>
              </a:rPr>
              <a:t> وخصائصه))</a:t>
            </a:r>
          </a:p>
          <a:p>
            <a:pPr lvl="2"/>
            <a:endParaRPr lang="ar-IQ" sz="4000" dirty="0" smtClean="0">
              <a:solidFill>
                <a:srgbClr val="7030A0"/>
              </a:solidFill>
            </a:endParaRPr>
          </a:p>
          <a:p>
            <a:pPr lvl="2" algn="ctr"/>
            <a:r>
              <a:rPr lang="ar-IQ" sz="4000" dirty="0" smtClean="0">
                <a:solidFill>
                  <a:srgbClr val="7030A0"/>
                </a:solidFill>
              </a:rPr>
              <a:t>م. زينة داود سالم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sz="3600" dirty="0" smtClean="0"/>
              <a:t>الديمقراطية </a:t>
            </a:r>
            <a:r>
              <a:rPr lang="ar-IQ" dirty="0" smtClean="0"/>
              <a:t>: كلمة الديمقراطية مشتقة من الكلمتين هما ( </a:t>
            </a:r>
            <a:r>
              <a:rPr lang="en-US" dirty="0" smtClean="0"/>
              <a:t>Demos</a:t>
            </a:r>
            <a:r>
              <a:rPr lang="ar-IQ" dirty="0" smtClean="0"/>
              <a:t>) </a:t>
            </a:r>
            <a:r>
              <a:rPr lang="en-US" dirty="0" smtClean="0"/>
              <a:t> </a:t>
            </a:r>
            <a:r>
              <a:rPr lang="ar-IQ" dirty="0" smtClean="0"/>
              <a:t> </a:t>
            </a:r>
            <a:r>
              <a:rPr lang="ar-IQ" dirty="0" err="1" smtClean="0"/>
              <a:t>اي</a:t>
            </a:r>
            <a:r>
              <a:rPr lang="ar-IQ" dirty="0" smtClean="0"/>
              <a:t> الشعب وكلمة ( </a:t>
            </a:r>
            <a:r>
              <a:rPr lang="en-US" dirty="0" smtClean="0"/>
              <a:t> </a:t>
            </a:r>
            <a:r>
              <a:rPr lang="en-US" dirty="0" err="1" smtClean="0"/>
              <a:t>Cratiaj</a:t>
            </a:r>
            <a:r>
              <a:rPr lang="ar-IQ" dirty="0" smtClean="0"/>
              <a:t>) </a:t>
            </a:r>
            <a:r>
              <a:rPr lang="en-US" dirty="0" smtClean="0"/>
              <a:t> </a:t>
            </a:r>
            <a:r>
              <a:rPr lang="ar-IQ" dirty="0" smtClean="0"/>
              <a:t> وتعني الحكم وتعني ( حكم الشعب </a:t>
            </a:r>
            <a:r>
              <a:rPr lang="ar-IQ" dirty="0" smtClean="0"/>
              <a:t>أ</a:t>
            </a:r>
            <a:r>
              <a:rPr lang="ar-IQ" dirty="0" smtClean="0"/>
              <a:t>و </a:t>
            </a:r>
            <a:r>
              <a:rPr lang="ar-IQ" dirty="0" smtClean="0"/>
              <a:t>سلطة الشعب ) وتعني </a:t>
            </a:r>
            <a:r>
              <a:rPr lang="ar-IQ" dirty="0" err="1" smtClean="0"/>
              <a:t>إ</a:t>
            </a:r>
            <a:r>
              <a:rPr lang="ar-IQ" dirty="0" err="1" smtClean="0"/>
              <a:t>ختيار</a:t>
            </a:r>
            <a:r>
              <a:rPr lang="ar-IQ" dirty="0" smtClean="0"/>
              <a:t> </a:t>
            </a:r>
            <a:r>
              <a:rPr lang="ar-IQ" dirty="0" smtClean="0"/>
              <a:t>الشعب لحكومته ، وغلبة السلطة الشعبية وسيطرة الشعب على الحكومة التي يختارها </a:t>
            </a:r>
          </a:p>
          <a:p>
            <a:r>
              <a:rPr lang="ar-IQ" dirty="0" smtClean="0"/>
              <a:t>نشأ هذا المصطلح في </a:t>
            </a:r>
            <a:r>
              <a:rPr lang="ar-IQ" dirty="0" smtClean="0"/>
              <a:t>أثينا </a:t>
            </a:r>
            <a:r>
              <a:rPr lang="ar-IQ" dirty="0" smtClean="0"/>
              <a:t>في القرنين (4و9 </a:t>
            </a:r>
            <a:r>
              <a:rPr lang="ar-IQ" dirty="0" err="1" smtClean="0"/>
              <a:t>ق</a:t>
            </a:r>
            <a:r>
              <a:rPr lang="ar-IQ" dirty="0" smtClean="0"/>
              <a:t>. م ) </a:t>
            </a:r>
          </a:p>
          <a:p>
            <a:r>
              <a:rPr lang="ar-IQ" dirty="0" smtClean="0"/>
              <a:t>وتعني حكم الشعب بكامله لا حكم جزء  منه على </a:t>
            </a:r>
            <a:r>
              <a:rPr lang="ar-IQ" dirty="0" err="1" smtClean="0"/>
              <a:t>الاخرين</a:t>
            </a:r>
            <a:r>
              <a:rPr lang="ar-IQ" dirty="0" smtClean="0"/>
              <a:t> ، </a:t>
            </a:r>
            <a:r>
              <a:rPr lang="ar-IQ" dirty="0" err="1" smtClean="0"/>
              <a:t>اي</a:t>
            </a:r>
            <a:r>
              <a:rPr lang="ar-IQ" dirty="0" smtClean="0"/>
              <a:t> مشاركة الجميع في الحكم </a:t>
            </a:r>
          </a:p>
          <a:p>
            <a:endParaRPr lang="ar-IQ" dirty="0" smtClean="0"/>
          </a:p>
          <a:p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00034" y="214290"/>
            <a:ext cx="8358246" cy="5357850"/>
          </a:xfrm>
        </p:spPr>
        <p:txBody>
          <a:bodyPr/>
          <a:lstStyle/>
          <a:p>
            <a:r>
              <a:rPr lang="ar-IQ" dirty="0" smtClean="0"/>
              <a:t>كان لليونان الفضل في تحويل فكرة ممارسة الحكم من قبل </a:t>
            </a:r>
            <a:r>
              <a:rPr lang="ar-IQ" dirty="0" err="1" smtClean="0"/>
              <a:t>الاقلية</a:t>
            </a:r>
            <a:r>
              <a:rPr lang="ar-IQ" dirty="0" smtClean="0"/>
              <a:t> </a:t>
            </a:r>
            <a:r>
              <a:rPr lang="ar-IQ" dirty="0" err="1" smtClean="0"/>
              <a:t>الى</a:t>
            </a:r>
            <a:r>
              <a:rPr lang="ar-IQ" dirty="0" smtClean="0"/>
              <a:t> فكرة وممارسة الحكم من قبل </a:t>
            </a:r>
            <a:r>
              <a:rPr lang="ar-IQ" dirty="0" err="1" smtClean="0"/>
              <a:t>الاكثرية</a:t>
            </a:r>
            <a:r>
              <a:rPr lang="ar-IQ" dirty="0" smtClean="0"/>
              <a:t> ولكن كان ينقصها عدة عناصر منها </a:t>
            </a:r>
            <a:r>
              <a:rPr lang="ar-IQ" dirty="0" smtClean="0"/>
              <a:t>:-</a:t>
            </a:r>
            <a:endParaRPr lang="ar-IQ" dirty="0" smtClean="0"/>
          </a:p>
          <a:p>
            <a:r>
              <a:rPr lang="ar-IQ" dirty="0" smtClean="0"/>
              <a:t>1- عنصر الشمول : فاقتصارها على الرجال وعلى المواطنين </a:t>
            </a:r>
            <a:r>
              <a:rPr lang="ar-IQ" dirty="0" err="1" smtClean="0"/>
              <a:t>الاحرار</a:t>
            </a:r>
            <a:r>
              <a:rPr lang="ar-IQ" dirty="0" smtClean="0"/>
              <a:t> واستبعاد النساء والأجانب والرقيق </a:t>
            </a:r>
          </a:p>
          <a:p>
            <a:r>
              <a:rPr lang="ar-IQ" dirty="0" smtClean="0"/>
              <a:t>2- للمواطن حق الاقتراع وليس الانتخاب </a:t>
            </a:r>
          </a:p>
          <a:p>
            <a:r>
              <a:rPr lang="ar-IQ" dirty="0" smtClean="0"/>
              <a:t>مصادرة الحريات الشخصية : فالملكية جماعية ثم </a:t>
            </a:r>
            <a:r>
              <a:rPr lang="ar-IQ" dirty="0" err="1" smtClean="0"/>
              <a:t>اصبحت</a:t>
            </a:r>
            <a:r>
              <a:rPr lang="ar-IQ" dirty="0" smtClean="0"/>
              <a:t> الملكية للقبائل بعد تطورها </a:t>
            </a: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err="1" smtClean="0"/>
              <a:t>ان</a:t>
            </a:r>
            <a:r>
              <a:rPr lang="ar-IQ" dirty="0" smtClean="0"/>
              <a:t> من </a:t>
            </a:r>
            <a:r>
              <a:rPr lang="ar-IQ" dirty="0" err="1" smtClean="0"/>
              <a:t>اشهر</a:t>
            </a:r>
            <a:r>
              <a:rPr lang="ar-IQ" dirty="0" smtClean="0"/>
              <a:t> الفلاسفة اليونان هم سقراط </a:t>
            </a:r>
            <a:r>
              <a:rPr lang="ar-IQ" dirty="0" err="1" smtClean="0"/>
              <a:t>وافلاطون</a:t>
            </a:r>
            <a:r>
              <a:rPr lang="ar-IQ" dirty="0" smtClean="0"/>
              <a:t> </a:t>
            </a:r>
            <a:r>
              <a:rPr lang="ar-IQ" dirty="0" err="1" smtClean="0"/>
              <a:t>وارسطو</a:t>
            </a:r>
            <a:r>
              <a:rPr lang="ar-IQ" dirty="0" smtClean="0"/>
              <a:t> </a:t>
            </a:r>
            <a:r>
              <a:rPr lang="ar-IQ" dirty="0" smtClean="0"/>
              <a:t>ويعد </a:t>
            </a:r>
            <a:r>
              <a:rPr lang="ar-IQ" dirty="0" err="1" smtClean="0"/>
              <a:t>افلاطون</a:t>
            </a:r>
            <a:r>
              <a:rPr lang="ar-IQ" dirty="0" smtClean="0"/>
              <a:t> </a:t>
            </a:r>
            <a:r>
              <a:rPr lang="ar-IQ" dirty="0" err="1" smtClean="0"/>
              <a:t>وارسطواعمق</a:t>
            </a:r>
            <a:r>
              <a:rPr lang="ar-IQ" dirty="0" smtClean="0"/>
              <a:t> </a:t>
            </a:r>
            <a:r>
              <a:rPr lang="ar-IQ" dirty="0" smtClean="0"/>
              <a:t>الفلاسفة </a:t>
            </a:r>
            <a:r>
              <a:rPr lang="ar-IQ" dirty="0" err="1" smtClean="0"/>
              <a:t>اثراً</a:t>
            </a:r>
            <a:r>
              <a:rPr lang="ar-IQ" dirty="0" smtClean="0"/>
              <a:t> </a:t>
            </a:r>
            <a:r>
              <a:rPr lang="ar-IQ" dirty="0" err="1" smtClean="0"/>
              <a:t>قديمااً</a:t>
            </a:r>
            <a:r>
              <a:rPr lang="ar-IQ" dirty="0" smtClean="0"/>
              <a:t> وحديثاً وسطاً</a:t>
            </a:r>
            <a:endParaRPr lang="ar-IQ" dirty="0" smtClean="0"/>
          </a:p>
          <a:p>
            <a:r>
              <a:rPr lang="ar-IQ" dirty="0" smtClean="0"/>
              <a:t>يعد </a:t>
            </a:r>
            <a:r>
              <a:rPr lang="ar-IQ" dirty="0" err="1" smtClean="0"/>
              <a:t>افلاطون</a:t>
            </a:r>
            <a:r>
              <a:rPr lang="ar-IQ" dirty="0" smtClean="0"/>
              <a:t> من المع تلاميذ سقراط تلقى عنه الفكرة </a:t>
            </a:r>
            <a:r>
              <a:rPr lang="ar-IQ" dirty="0" err="1" smtClean="0"/>
              <a:t>الاساس</a:t>
            </a:r>
            <a:r>
              <a:rPr lang="ar-IQ" dirty="0" smtClean="0"/>
              <a:t> التي </a:t>
            </a:r>
            <a:r>
              <a:rPr lang="ar-IQ" dirty="0" smtClean="0"/>
              <a:t>سيطرت دائما على فلسفته السياسية وهي </a:t>
            </a:r>
            <a:r>
              <a:rPr lang="ar-IQ" dirty="0" err="1" smtClean="0"/>
              <a:t>ان</a:t>
            </a:r>
            <a:r>
              <a:rPr lang="ar-IQ" dirty="0" smtClean="0"/>
              <a:t> الفضيلة هي المعرفة </a:t>
            </a:r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أشهر الفلاسفة اليونان </a:t>
            </a:r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1- يؤدي التخلف في بلدان العالم الثالث </a:t>
            </a:r>
            <a:r>
              <a:rPr lang="ar-IQ" dirty="0" err="1" smtClean="0"/>
              <a:t>الى</a:t>
            </a:r>
            <a:r>
              <a:rPr lang="ar-IQ" dirty="0" smtClean="0"/>
              <a:t> الابتعاد عن التصنيع في المجال الاقتصادي وعن التنظيم المهني والحزبي في الحياة السياسية </a:t>
            </a:r>
          </a:p>
          <a:p>
            <a:r>
              <a:rPr lang="ar-IQ" dirty="0" err="1" smtClean="0"/>
              <a:t>ان</a:t>
            </a:r>
            <a:r>
              <a:rPr lang="ar-IQ" dirty="0" smtClean="0"/>
              <a:t> </a:t>
            </a:r>
            <a:r>
              <a:rPr lang="ar-IQ" dirty="0" err="1" smtClean="0"/>
              <a:t>الامية</a:t>
            </a:r>
            <a:r>
              <a:rPr lang="ar-IQ" dirty="0" smtClean="0"/>
              <a:t> والفقر يعملان ضد انتشار الوعي </a:t>
            </a:r>
            <a:r>
              <a:rPr lang="ar-IQ" dirty="0" err="1" smtClean="0"/>
              <a:t>واضعاف</a:t>
            </a:r>
            <a:r>
              <a:rPr lang="ar-IQ" dirty="0" smtClean="0"/>
              <a:t> الرغبة في المشاركة ، وهما </a:t>
            </a:r>
            <a:r>
              <a:rPr lang="ar-IQ" dirty="0" err="1" smtClean="0"/>
              <a:t>امران</a:t>
            </a:r>
            <a:r>
              <a:rPr lang="ar-IQ" dirty="0" smtClean="0"/>
              <a:t> ضروريان للممارسة الديمقراطية </a:t>
            </a:r>
          </a:p>
          <a:p>
            <a:r>
              <a:rPr lang="ar-IQ" dirty="0" smtClean="0"/>
              <a:t>3- تكون الانقسامات </a:t>
            </a:r>
            <a:r>
              <a:rPr lang="ar-IQ" dirty="0" err="1" smtClean="0"/>
              <a:t>الاقليمية</a:t>
            </a:r>
            <a:r>
              <a:rPr lang="ar-IQ" dirty="0" smtClean="0"/>
              <a:t> والطائفية والعشائرية ضد التصرف العقلاني للمواطن ، وتحرمه من ممارسة حريته الفردية وتقف عقبة في وجه القيم الديمقراطية </a:t>
            </a:r>
          </a:p>
          <a:p>
            <a:r>
              <a:rPr lang="ar-IQ" dirty="0" smtClean="0"/>
              <a:t>4- يسهم وضع المرأة عامة وانفراد الرجل بالسلطة داخل العائلة في </a:t>
            </a:r>
            <a:r>
              <a:rPr lang="ar-IQ" dirty="0" err="1" smtClean="0"/>
              <a:t>اضعاف</a:t>
            </a:r>
            <a:r>
              <a:rPr lang="ar-IQ" dirty="0" smtClean="0"/>
              <a:t> انتشار المناخ الديمقراطي في مجتمعات العالم الثالث </a:t>
            </a:r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معضلات الديمقراطية في العالم الثالث </a:t>
            </a:r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IQ" dirty="0" smtClean="0"/>
              <a:t>1- وضع دستور ديمقراطي للدولة </a:t>
            </a:r>
          </a:p>
          <a:p>
            <a:r>
              <a:rPr lang="ar-IQ" dirty="0" smtClean="0"/>
              <a:t>2- </a:t>
            </a:r>
            <a:r>
              <a:rPr lang="ar-IQ" dirty="0" err="1" smtClean="0"/>
              <a:t>ان</a:t>
            </a:r>
            <a:r>
              <a:rPr lang="ar-IQ" dirty="0" smtClean="0"/>
              <a:t> تكون الدولة دولة قانونية </a:t>
            </a:r>
            <a:r>
              <a:rPr lang="ar-IQ" dirty="0" err="1" smtClean="0"/>
              <a:t>اي</a:t>
            </a:r>
            <a:r>
              <a:rPr lang="ar-IQ" dirty="0" smtClean="0"/>
              <a:t> احترام مبدأ سيادة القانون </a:t>
            </a:r>
          </a:p>
          <a:p>
            <a:r>
              <a:rPr lang="ar-IQ" dirty="0" smtClean="0"/>
              <a:t>3- احترام حقوق الإنسان </a:t>
            </a:r>
          </a:p>
          <a:p>
            <a:r>
              <a:rPr lang="ar-IQ" dirty="0" smtClean="0"/>
              <a:t>4- نشر التعليم </a:t>
            </a:r>
          </a:p>
          <a:p>
            <a:r>
              <a:rPr lang="ar-IQ" dirty="0" smtClean="0"/>
              <a:t>5- السماح بالتنظيمات الاجتماعية والمهنية والسياسية </a:t>
            </a:r>
          </a:p>
          <a:p>
            <a:r>
              <a:rPr lang="ar-IQ" dirty="0" smtClean="0"/>
              <a:t>6- الفصل بين </a:t>
            </a:r>
            <a:r>
              <a:rPr lang="ar-IQ" smtClean="0"/>
              <a:t>السلطات </a:t>
            </a:r>
            <a:r>
              <a:rPr lang="ar-IQ" smtClean="0"/>
              <a:t>الثلاث التشريعية </a:t>
            </a:r>
            <a:r>
              <a:rPr lang="ar-IQ" dirty="0" smtClean="0"/>
              <a:t>والقضائية والتنفيذية وممارسة الرقابة على </a:t>
            </a:r>
            <a:r>
              <a:rPr lang="ar-IQ" dirty="0" err="1" smtClean="0"/>
              <a:t>اجهزة</a:t>
            </a:r>
            <a:r>
              <a:rPr lang="ar-IQ" dirty="0" smtClean="0"/>
              <a:t> الحكم </a:t>
            </a:r>
          </a:p>
          <a:p>
            <a:r>
              <a:rPr lang="ar-IQ" dirty="0" smtClean="0"/>
              <a:t>7- احترام حرية الرأي </a:t>
            </a:r>
          </a:p>
          <a:p>
            <a:r>
              <a:rPr lang="ar-IQ" dirty="0" smtClean="0"/>
              <a:t>9- تأمين الحاجات </a:t>
            </a:r>
            <a:r>
              <a:rPr lang="ar-IQ" dirty="0" err="1" smtClean="0"/>
              <a:t>الاساسية</a:t>
            </a:r>
            <a:r>
              <a:rPr lang="ar-IQ" dirty="0" smtClean="0"/>
              <a:t> لجميع المواطنين </a:t>
            </a:r>
          </a:p>
          <a:p>
            <a:r>
              <a:rPr lang="ar-IQ" dirty="0" smtClean="0"/>
              <a:t>10- خلق روح المواطنة والانتماء للدولة </a:t>
            </a:r>
          </a:p>
          <a:p>
            <a:r>
              <a:rPr lang="ar-IQ" dirty="0" smtClean="0"/>
              <a:t>11- نشر الثقافة السياسية لترسيخ المفاهيم الديمقراطية </a:t>
            </a:r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IQ" dirty="0" smtClean="0"/>
              <a:t>العوامل التي تساعد على خلق بيئة مناسبة لظهور الديمقراطية 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1- دستور يضع القوانين الأساسية لنظام الحكم </a:t>
            </a:r>
          </a:p>
          <a:p>
            <a:r>
              <a:rPr lang="ar-IQ" dirty="0" smtClean="0"/>
              <a:t>2- سيادة القانون </a:t>
            </a:r>
          </a:p>
          <a:p>
            <a:r>
              <a:rPr lang="ar-IQ" dirty="0" smtClean="0"/>
              <a:t>3- حرية التعبير </a:t>
            </a:r>
            <a:r>
              <a:rPr lang="ar-IQ" dirty="0" err="1" smtClean="0"/>
              <a:t>وابداء</a:t>
            </a:r>
            <a:r>
              <a:rPr lang="ar-IQ" dirty="0" smtClean="0"/>
              <a:t> الرأي </a:t>
            </a:r>
          </a:p>
          <a:p>
            <a:r>
              <a:rPr lang="ar-IQ" dirty="0" smtClean="0"/>
              <a:t>4- حرية </a:t>
            </a:r>
            <a:r>
              <a:rPr lang="ar-IQ" smtClean="0"/>
              <a:t>تكوين الأحزاب </a:t>
            </a:r>
            <a:r>
              <a:rPr lang="ar-IQ" dirty="0" smtClean="0"/>
              <a:t>السياسية </a:t>
            </a:r>
          </a:p>
          <a:p>
            <a:r>
              <a:rPr lang="ar-IQ" dirty="0" smtClean="0"/>
              <a:t>5- استقلال السلطة القضائية </a:t>
            </a:r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خصائص النظام الديمقراطي </a:t>
            </a:r>
            <a:endParaRPr lang="ar-IQ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</TotalTime>
  <Words>365</Words>
  <PresentationFormat>عرض على الشاشة (3:4)‏</PresentationFormat>
  <Paragraphs>37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ملتقى</vt:lpstr>
      <vt:lpstr>الشريحة 1</vt:lpstr>
      <vt:lpstr>الشريحة 2</vt:lpstr>
      <vt:lpstr>الشريحة 3</vt:lpstr>
      <vt:lpstr>أشهر الفلاسفة اليونان </vt:lpstr>
      <vt:lpstr>معضلات الديمقراطية في العالم الثالث </vt:lpstr>
      <vt:lpstr>العوامل التي تساعد على خلق بيئة مناسبة لظهور الديمقراطية </vt:lpstr>
      <vt:lpstr>خصائص النظام الديمقراطي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S.A.K</dc:creator>
  <cp:lastModifiedBy>S.A.K</cp:lastModifiedBy>
  <cp:revision>21</cp:revision>
  <dcterms:created xsi:type="dcterms:W3CDTF">2022-04-08T18:52:50Z</dcterms:created>
  <dcterms:modified xsi:type="dcterms:W3CDTF">2023-03-21T11:01:33Z</dcterms:modified>
</cp:coreProperties>
</file>