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8" r:id="rId2"/>
    <p:sldId id="257" r:id="rId3"/>
    <p:sldId id="256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26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A27EE429-029C-4610-B92A-B66A6FD752E6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82644319-A769-4AD0-B64D-F9834F349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577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EE429-029C-4610-B92A-B66A6FD752E6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44319-A769-4AD0-B64D-F9834F349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819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EE429-029C-4610-B92A-B66A6FD752E6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44319-A769-4AD0-B64D-F9834F349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1182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EE429-029C-4610-B92A-B66A6FD752E6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44319-A769-4AD0-B64D-F9834F349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6917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EE429-029C-4610-B92A-B66A6FD752E6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44319-A769-4AD0-B64D-F9834F349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003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EE429-029C-4610-B92A-B66A6FD752E6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44319-A769-4AD0-B64D-F9834F349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0244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EE429-029C-4610-B92A-B66A6FD752E6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44319-A769-4AD0-B64D-F9834F349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2557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A27EE429-029C-4610-B92A-B66A6FD752E6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44319-A769-4AD0-B64D-F9834F349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9078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A27EE429-029C-4610-B92A-B66A6FD752E6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44319-A769-4AD0-B64D-F9834F349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290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EE429-029C-4610-B92A-B66A6FD752E6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44319-A769-4AD0-B64D-F9834F349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594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EE429-029C-4610-B92A-B66A6FD752E6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44319-A769-4AD0-B64D-F9834F349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254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EE429-029C-4610-B92A-B66A6FD752E6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44319-A769-4AD0-B64D-F9834F349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990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EE429-029C-4610-B92A-B66A6FD752E6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44319-A769-4AD0-B64D-F9834F349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356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EE429-029C-4610-B92A-B66A6FD752E6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44319-A769-4AD0-B64D-F9834F349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192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EE429-029C-4610-B92A-B66A6FD752E6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44319-A769-4AD0-B64D-F9834F349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300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EE429-029C-4610-B92A-B66A6FD752E6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44319-A769-4AD0-B64D-F9834F349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32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EE429-029C-4610-B92A-B66A6FD752E6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44319-A769-4AD0-B64D-F9834F349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607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A27EE429-029C-4610-B92A-B66A6FD752E6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82644319-A769-4AD0-B64D-F9834F349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947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6F1DA-7383-AF8D-A8FA-737087C5E7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IQ" dirty="0"/>
              <a:t>الاحصاء الاستدلالي المعلمي </a:t>
            </a:r>
            <a:br>
              <a:rPr lang="ar-IQ" dirty="0"/>
            </a:br>
            <a:r>
              <a:rPr lang="ar-IQ" dirty="0"/>
              <a:t>الصف الثالث </a:t>
            </a:r>
            <a:br>
              <a:rPr lang="ar-IQ" dirty="0"/>
            </a:br>
            <a:r>
              <a:rPr lang="ar-IQ" dirty="0"/>
              <a:t>ا.م.د. صبا علي طلال 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466309-1A90-5F67-6991-39B7C899F1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109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E616C-D366-40CC-A93E-06B5D21BA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1458612"/>
            <a:ext cx="11159758" cy="222019"/>
          </a:xfrm>
        </p:spPr>
        <p:txBody>
          <a:bodyPr/>
          <a:lstStyle/>
          <a:p>
            <a:r>
              <a:rPr lang="ar-IQ" dirty="0"/>
              <a:t>الاختبار التائي لعينة واحدة  عندما تكون البدائل  في المقياس ثلاثية او  خماسية                                                            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047E2-0462-4914-BF66-9A8664CB46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255" y="2350098"/>
            <a:ext cx="12025745" cy="7069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IQ" dirty="0"/>
              <a:t>  ادنى تدريج ÷ 2                                  </a:t>
            </a:r>
            <a:r>
              <a:rPr lang="en-US" dirty="0"/>
              <a:t>x</a:t>
            </a:r>
            <a:r>
              <a:rPr lang="ar-IQ" dirty="0"/>
              <a:t>   اعلى تدريج + عدد الفقرات الكلي  </a:t>
            </a:r>
            <a:r>
              <a:rPr lang="en-US" dirty="0"/>
              <a:t>x</a:t>
            </a:r>
            <a:r>
              <a:rPr lang="ar-IQ" dirty="0"/>
              <a:t>   القانون  عندما يكون المجتمع مجهول =عدد الفقرات الكلي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CDEE7F-6C7D-4C68-A227-94D78CA9879A}"/>
              </a:ext>
            </a:extLst>
          </p:cNvPr>
          <p:cNvSpPr txBox="1"/>
          <p:nvPr/>
        </p:nvSpPr>
        <p:spPr>
          <a:xfrm>
            <a:off x="0" y="3894668"/>
            <a:ext cx="1202574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dirty="0"/>
              <a:t>مثال طبق باحث مقياس الدافعية المكون من 40 فقرة على عينة بلغ وسطها الحسابي 68.57 وانحرافها المعياري 10.6 وعدد افرادها 70علم ان تدرج الاجابة </a:t>
            </a:r>
          </a:p>
          <a:p>
            <a:pPr algn="r" rtl="1"/>
            <a:r>
              <a:rPr lang="ar-IQ" dirty="0"/>
              <a:t>علما ان تدرج الاجابة (موافق،غير موافق،متردد، موافق جدا ) جدي الفرق بين وسط العينة والمجتمع  اختبري الفرضية </a:t>
            </a:r>
            <a:r>
              <a:rPr lang="en-US" dirty="0"/>
              <a:t>H0=M=X</a:t>
            </a:r>
            <a:r>
              <a:rPr lang="ar-IQ" dirty="0"/>
              <a:t>                                                                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pPr algn="r"/>
            <a:r>
              <a:rPr lang="en-US" dirty="0"/>
              <a:t>X= </a:t>
            </a:r>
            <a:r>
              <a:rPr lang="ar-IQ" dirty="0"/>
              <a:t>68.57</a:t>
            </a:r>
          </a:p>
          <a:p>
            <a:pPr algn="r"/>
            <a:r>
              <a:rPr lang="en-US" dirty="0"/>
              <a:t>N=70</a:t>
            </a:r>
          </a:p>
          <a:p>
            <a:pPr algn="r"/>
            <a:r>
              <a:rPr lang="en-US" dirty="0"/>
              <a:t>S=</a:t>
            </a:r>
            <a:r>
              <a:rPr lang="ar-IQ" dirty="0"/>
              <a:t>10.6</a:t>
            </a:r>
          </a:p>
          <a:p>
            <a:pPr algn="r"/>
            <a:r>
              <a:rPr lang="ar-IQ" dirty="0"/>
              <a:t>عددالفقرات 40 </a:t>
            </a:r>
          </a:p>
          <a:p>
            <a:pPr algn="r"/>
            <a:r>
              <a:rPr lang="en-US" dirty="0"/>
              <a:t>M= </a:t>
            </a:r>
            <a:r>
              <a:rPr lang="ar-IQ" dirty="0"/>
              <a:t>مجهول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9BA691A-484B-45DA-9706-10A49CE873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9988" y="3163801"/>
            <a:ext cx="1012024" cy="530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057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30028-20F6-4411-8D33-0EE1724627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9388" y="391886"/>
            <a:ext cx="11127178" cy="5676405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M= 40x4+40x1÷2= 160+40÷2=100</a:t>
            </a:r>
            <a:br>
              <a:rPr lang="en-US" dirty="0"/>
            </a:br>
            <a:r>
              <a:rPr lang="en-US" dirty="0"/>
              <a:t>T= 68.57_ 100 ÷(10.6 ÷√70)=</a:t>
            </a:r>
            <a:br>
              <a:rPr lang="en-US" dirty="0"/>
            </a:br>
            <a:r>
              <a:rPr lang="en-US" dirty="0"/>
              <a:t>T=31.43÷(10.6÷8.36)=31.43÷1.26=24.94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963687-8EB8-461F-B555-8B1972CFA5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19985838" flipV="1">
            <a:off x="-3729122" y="4289951"/>
            <a:ext cx="2066846" cy="375855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2351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103</TotalTime>
  <Words>145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Ion Boardroom</vt:lpstr>
      <vt:lpstr>الاحصاء الاستدلالي المعلمي  الصف الثالث  ا.م.د. صبا علي طلال </vt:lpstr>
      <vt:lpstr>الاختبار التائي لعينة واحدة  عندما تكون البدائل  في المقياس ثلاثية او  خماسية                                                             </vt:lpstr>
      <vt:lpstr>   M= 40x4+40x1÷2= 160+40÷2=100 T= 68.57_ 100 ÷(10.6 ÷√70)= T=31.43÷(10.6÷8.36)=31.43÷1.26=24.94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hussein ali</dc:creator>
  <cp:lastModifiedBy>saba ali talal</cp:lastModifiedBy>
  <cp:revision>16</cp:revision>
  <dcterms:created xsi:type="dcterms:W3CDTF">2020-12-28T20:39:18Z</dcterms:created>
  <dcterms:modified xsi:type="dcterms:W3CDTF">2024-01-11T05:20:58Z</dcterms:modified>
</cp:coreProperties>
</file>