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68" r:id="rId1"/>
  </p:sldMasterIdLst>
  <p:sldIdLst>
    <p:sldId id="256" r:id="rId2"/>
    <p:sldId id="257" r:id="rId3"/>
    <p:sldId id="275" r:id="rId4"/>
    <p:sldId id="276" r:id="rId5"/>
    <p:sldId id="278" r:id="rId6"/>
    <p:sldId id="279" r:id="rId7"/>
    <p:sldId id="280" r:id="rId8"/>
    <p:sldId id="281" r:id="rId9"/>
    <p:sldId id="282" r:id="rId10"/>
    <p:sldId id="286" r:id="rId11"/>
    <p:sldId id="287" r:id="rId12"/>
    <p:sldId id="285" r:id="rId13"/>
    <p:sldId id="283" r:id="rId14"/>
    <p:sldId id="284" r:id="rId15"/>
    <p:sldId id="273" r:id="rId16"/>
    <p:sldId id="274" r:id="rId17"/>
    <p:sldId id="277" r:id="rId18"/>
  </p:sldIdLst>
  <p:sldSz cx="12192000" cy="6858000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72" d="100"/>
          <a:sy n="72" d="100"/>
        </p:scale>
        <p:origin x="-57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76085-AC47-4508-A531-C2DA17AE472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8B532B-9AE6-4448-96BD-40E6E6B89DA7}">
      <dgm:prSet custT="1"/>
      <dgm:spPr/>
      <dgm:t>
        <a:bodyPr/>
        <a:lstStyle/>
        <a:p>
          <a:pPr rtl="1"/>
          <a:r>
            <a:rPr lang="ar-JO" sz="2400" dirty="0" smtClean="0"/>
            <a:t>اختصت (أن) من بين نواصب المضارع بأنها تعمل مظهرة ومضمرة، وهذا التفصيل: </a:t>
          </a:r>
          <a:endParaRPr lang="en-US" sz="2400" dirty="0"/>
        </a:p>
      </dgm:t>
    </dgm:pt>
    <dgm:pt modelId="{37C911ED-1C5D-4A6D-8792-BFD23F8364E6}" type="parTrans" cxnId="{CB5D371B-CC3C-4FEB-9AFC-F30CCE49D8EB}">
      <dgm:prSet/>
      <dgm:spPr/>
      <dgm:t>
        <a:bodyPr/>
        <a:lstStyle/>
        <a:p>
          <a:endParaRPr lang="en-US"/>
        </a:p>
      </dgm:t>
    </dgm:pt>
    <dgm:pt modelId="{002098E3-0D05-4E98-9B84-8EF3AF63B2FA}" type="sibTrans" cxnId="{CB5D371B-CC3C-4FEB-9AFC-F30CCE49D8EB}">
      <dgm:prSet/>
      <dgm:spPr/>
      <dgm:t>
        <a:bodyPr/>
        <a:lstStyle/>
        <a:p>
          <a:endParaRPr lang="en-US"/>
        </a:p>
      </dgm:t>
    </dgm:pt>
    <dgm:pt modelId="{2AB050C9-7DF5-4917-ADA5-316937E70CD0}">
      <dgm:prSet custT="1"/>
      <dgm:spPr/>
      <dgm:t>
        <a:bodyPr/>
        <a:lstStyle/>
        <a:p>
          <a:pPr rtl="1"/>
          <a:r>
            <a:rPr lang="ar-IQ" sz="2400" b="1" u="sng" dirty="0" smtClean="0">
              <a:solidFill>
                <a:srgbClr val="FF0000"/>
              </a:solidFill>
            </a:rPr>
            <a:t>أ-  </a:t>
          </a:r>
          <a:r>
            <a:rPr lang="ar-JO" sz="2400" b="1" u="sng" dirty="0" smtClean="0">
              <a:solidFill>
                <a:srgbClr val="FF0000"/>
              </a:solidFill>
            </a:rPr>
            <a:t>تظهر وجوبا وجوازا:</a:t>
          </a:r>
          <a:endParaRPr lang="en-US" sz="2400" dirty="0">
            <a:solidFill>
              <a:srgbClr val="FF0000"/>
            </a:solidFill>
          </a:endParaRPr>
        </a:p>
      </dgm:t>
    </dgm:pt>
    <dgm:pt modelId="{D077E34C-B020-4D73-BFC6-393D34B86D7F}" type="parTrans" cxnId="{50BDFF98-1A40-4C8D-8B9E-168A6862E68C}">
      <dgm:prSet/>
      <dgm:spPr/>
      <dgm:t>
        <a:bodyPr/>
        <a:lstStyle/>
        <a:p>
          <a:endParaRPr lang="en-US"/>
        </a:p>
      </dgm:t>
    </dgm:pt>
    <dgm:pt modelId="{4497EEED-F17A-4AE7-ABFF-907F0A5761A5}" type="sibTrans" cxnId="{50BDFF98-1A40-4C8D-8B9E-168A6862E68C}">
      <dgm:prSet/>
      <dgm:spPr/>
      <dgm:t>
        <a:bodyPr/>
        <a:lstStyle/>
        <a:p>
          <a:endParaRPr lang="en-US"/>
        </a:p>
      </dgm:t>
    </dgm:pt>
    <dgm:pt modelId="{BA04A4E9-A275-43AD-822A-CDB178DF1CCA}">
      <dgm:prSet custT="1"/>
      <dgm:spPr/>
      <dgm:t>
        <a:bodyPr/>
        <a:lstStyle/>
        <a:p>
          <a:pPr rtl="1"/>
          <a:r>
            <a:rPr lang="ar-JO" sz="2400" dirty="0" smtClean="0"/>
            <a:t>تظهر وجوبا إذا وقعت بين لام الجر ولا النافية نحو </a:t>
          </a:r>
          <a:r>
            <a:rPr lang="ar-JO" sz="2400" b="1" dirty="0" smtClean="0">
              <a:solidFill>
                <a:schemeClr val="accent5"/>
              </a:solidFill>
            </a:rPr>
            <a:t>جئتك لئلا تضرب زيدا</a:t>
          </a:r>
          <a:r>
            <a:rPr lang="ar-JO" sz="2400" dirty="0" smtClean="0"/>
            <a:t>.</a:t>
          </a:r>
          <a:endParaRPr lang="en-US" sz="2400" dirty="0"/>
        </a:p>
      </dgm:t>
    </dgm:pt>
    <dgm:pt modelId="{CD0E05AA-B594-48D7-BAB9-9FC085B4F4C2}" type="parTrans" cxnId="{71E40A99-30A0-4A77-8E83-A209F4D923F0}">
      <dgm:prSet/>
      <dgm:spPr/>
      <dgm:t>
        <a:bodyPr/>
        <a:lstStyle/>
        <a:p>
          <a:endParaRPr lang="en-US"/>
        </a:p>
      </dgm:t>
    </dgm:pt>
    <dgm:pt modelId="{C5FC9D96-C390-454C-ACB2-2E5AA93C9D9D}" type="sibTrans" cxnId="{71E40A99-30A0-4A77-8E83-A209F4D923F0}">
      <dgm:prSet/>
      <dgm:spPr/>
      <dgm:t>
        <a:bodyPr/>
        <a:lstStyle/>
        <a:p>
          <a:endParaRPr lang="en-US"/>
        </a:p>
      </dgm:t>
    </dgm:pt>
    <dgm:pt modelId="{CC36CEC2-087F-42EB-9E68-06B78B8B836F}">
      <dgm:prSet custT="1"/>
      <dgm:spPr/>
      <dgm:t>
        <a:bodyPr/>
        <a:lstStyle/>
        <a:p>
          <a:pPr rtl="1"/>
          <a:r>
            <a:rPr lang="ar-JO" sz="2400" dirty="0" smtClean="0"/>
            <a:t>وتظهر جوازا إذا وقعت بعد لام الجر ولم تصحبها لا النافية نحو </a:t>
          </a:r>
          <a:r>
            <a:rPr lang="ar-JO" sz="2400" dirty="0" smtClean="0">
              <a:solidFill>
                <a:schemeClr val="accent5"/>
              </a:solidFill>
            </a:rPr>
            <a:t>جئتك لأقرأ ولأن أقرأ </a:t>
          </a:r>
          <a:r>
            <a:rPr lang="ar-JO" sz="2400" dirty="0" smtClean="0"/>
            <a:t>هذا إذا لم تسبقها كان المنفية.</a:t>
          </a:r>
          <a:endParaRPr lang="en-US" sz="2400" dirty="0"/>
        </a:p>
      </dgm:t>
    </dgm:pt>
    <dgm:pt modelId="{A928AE35-F34F-462D-A61B-C7E61FEA377F}" type="parTrans" cxnId="{1A6ECDB7-7B6A-40A5-9169-08C0C6ADC72E}">
      <dgm:prSet/>
      <dgm:spPr/>
      <dgm:t>
        <a:bodyPr/>
        <a:lstStyle/>
        <a:p>
          <a:endParaRPr lang="en-US"/>
        </a:p>
      </dgm:t>
    </dgm:pt>
    <dgm:pt modelId="{58DBBBFB-5F3A-4588-8AC6-6CF15CB99391}" type="sibTrans" cxnId="{1A6ECDB7-7B6A-40A5-9169-08C0C6ADC72E}">
      <dgm:prSet/>
      <dgm:spPr/>
      <dgm:t>
        <a:bodyPr/>
        <a:lstStyle/>
        <a:p>
          <a:endParaRPr lang="en-US"/>
        </a:p>
      </dgm:t>
    </dgm:pt>
    <dgm:pt modelId="{895ACCF1-6C1A-4FCA-A112-6F81552AE56D}">
      <dgm:prSet custT="1"/>
      <dgm:spPr/>
      <dgm:t>
        <a:bodyPr/>
        <a:lstStyle/>
        <a:p>
          <a:pPr rtl="1"/>
          <a:r>
            <a:rPr lang="ar-IQ" sz="2400" b="1" u="sng" dirty="0" smtClean="0">
              <a:solidFill>
                <a:srgbClr val="FF0000"/>
              </a:solidFill>
            </a:rPr>
            <a:t>ب- </a:t>
          </a:r>
          <a:r>
            <a:rPr lang="en-US" sz="2400" b="1" u="sng" dirty="0" smtClean="0">
              <a:solidFill>
                <a:srgbClr val="FF0000"/>
              </a:solidFill>
            </a:rPr>
            <a:t> </a:t>
          </a:r>
          <a:r>
            <a:rPr lang="ar-JO" sz="2400" b="1" u="sng" dirty="0" smtClean="0">
              <a:solidFill>
                <a:srgbClr val="FF0000"/>
              </a:solidFill>
            </a:rPr>
            <a:t>وتضمر:  وجوبا وجوازا وشذوذا:</a:t>
          </a:r>
          <a:endParaRPr lang="en-US" sz="2400" b="1" dirty="0">
            <a:solidFill>
              <a:srgbClr val="FF0000"/>
            </a:solidFill>
          </a:endParaRPr>
        </a:p>
      </dgm:t>
    </dgm:pt>
    <dgm:pt modelId="{E4779A03-FC07-4C78-91B7-0D15A225EE70}" type="parTrans" cxnId="{17F07CBC-E089-424E-90F5-90C1A99B0DC3}">
      <dgm:prSet/>
      <dgm:spPr/>
      <dgm:t>
        <a:bodyPr/>
        <a:lstStyle/>
        <a:p>
          <a:endParaRPr lang="en-US"/>
        </a:p>
      </dgm:t>
    </dgm:pt>
    <dgm:pt modelId="{039A4141-BE53-4295-8077-A897C9EF7813}" type="sibTrans" cxnId="{17F07CBC-E089-424E-90F5-90C1A99B0DC3}">
      <dgm:prSet/>
      <dgm:spPr/>
      <dgm:t>
        <a:bodyPr/>
        <a:lstStyle/>
        <a:p>
          <a:endParaRPr lang="en-US"/>
        </a:p>
      </dgm:t>
    </dgm:pt>
    <dgm:pt modelId="{43DF8D5F-096E-42AD-BFB9-4645F5159D12}" type="pres">
      <dgm:prSet presAssocID="{B0876085-AC47-4508-A531-C2DA17AE472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2419B3-D562-438C-A71B-32C374F9DAD3}" type="pres">
      <dgm:prSet presAssocID="{C68B532B-9AE6-4448-96BD-40E6E6B89DA7}" presName="circle1" presStyleLbl="node1" presStyleIdx="0" presStyleCnt="5"/>
      <dgm:spPr/>
    </dgm:pt>
    <dgm:pt modelId="{6F579BD4-CAC8-458D-81C2-A17E133396DF}" type="pres">
      <dgm:prSet presAssocID="{C68B532B-9AE6-4448-96BD-40E6E6B89DA7}" presName="space" presStyleCnt="0"/>
      <dgm:spPr/>
    </dgm:pt>
    <dgm:pt modelId="{D265F552-C997-49E0-B3CB-A07EEDD073B3}" type="pres">
      <dgm:prSet presAssocID="{C68B532B-9AE6-4448-96BD-40E6E6B89DA7}" presName="rect1" presStyleLbl="alignAcc1" presStyleIdx="0" presStyleCnt="5"/>
      <dgm:spPr/>
      <dgm:t>
        <a:bodyPr/>
        <a:lstStyle/>
        <a:p>
          <a:endParaRPr lang="en-US"/>
        </a:p>
      </dgm:t>
    </dgm:pt>
    <dgm:pt modelId="{D6D26D64-2BA1-4D10-BEB5-2B18F93308D7}" type="pres">
      <dgm:prSet presAssocID="{2AB050C9-7DF5-4917-ADA5-316937E70CD0}" presName="vertSpace2" presStyleLbl="node1" presStyleIdx="0" presStyleCnt="5"/>
      <dgm:spPr/>
    </dgm:pt>
    <dgm:pt modelId="{2C6D5800-D863-4EA0-8AC3-4D260530FFA0}" type="pres">
      <dgm:prSet presAssocID="{2AB050C9-7DF5-4917-ADA5-316937E70CD0}" presName="circle2" presStyleLbl="node1" presStyleIdx="1" presStyleCnt="5"/>
      <dgm:spPr/>
    </dgm:pt>
    <dgm:pt modelId="{AE996BE3-F621-427B-A575-33B990788062}" type="pres">
      <dgm:prSet presAssocID="{2AB050C9-7DF5-4917-ADA5-316937E70CD0}" presName="rect2" presStyleLbl="alignAcc1" presStyleIdx="1" presStyleCnt="5"/>
      <dgm:spPr/>
      <dgm:t>
        <a:bodyPr/>
        <a:lstStyle/>
        <a:p>
          <a:endParaRPr lang="en-US"/>
        </a:p>
      </dgm:t>
    </dgm:pt>
    <dgm:pt modelId="{5B0DA878-2D19-4590-B336-B5E6AD665F2D}" type="pres">
      <dgm:prSet presAssocID="{BA04A4E9-A275-43AD-822A-CDB178DF1CCA}" presName="vertSpace3" presStyleLbl="node1" presStyleIdx="1" presStyleCnt="5"/>
      <dgm:spPr/>
    </dgm:pt>
    <dgm:pt modelId="{6DD97E4F-4353-4666-A4EB-F16F8418E3CE}" type="pres">
      <dgm:prSet presAssocID="{BA04A4E9-A275-43AD-822A-CDB178DF1CCA}" presName="circle3" presStyleLbl="node1" presStyleIdx="2" presStyleCnt="5"/>
      <dgm:spPr/>
    </dgm:pt>
    <dgm:pt modelId="{1796B2A8-A3A7-458F-80F3-184515410300}" type="pres">
      <dgm:prSet presAssocID="{BA04A4E9-A275-43AD-822A-CDB178DF1CCA}" presName="rect3" presStyleLbl="alignAcc1" presStyleIdx="2" presStyleCnt="5"/>
      <dgm:spPr/>
      <dgm:t>
        <a:bodyPr/>
        <a:lstStyle/>
        <a:p>
          <a:endParaRPr lang="en-US"/>
        </a:p>
      </dgm:t>
    </dgm:pt>
    <dgm:pt modelId="{EBB11CFC-738E-4436-AAE0-D67884623B9C}" type="pres">
      <dgm:prSet presAssocID="{CC36CEC2-087F-42EB-9E68-06B78B8B836F}" presName="vertSpace4" presStyleLbl="node1" presStyleIdx="2" presStyleCnt="5"/>
      <dgm:spPr/>
    </dgm:pt>
    <dgm:pt modelId="{5FA4BF19-558C-423A-8ABA-0E753B1F6953}" type="pres">
      <dgm:prSet presAssocID="{CC36CEC2-087F-42EB-9E68-06B78B8B836F}" presName="circle4" presStyleLbl="node1" presStyleIdx="3" presStyleCnt="5"/>
      <dgm:spPr/>
    </dgm:pt>
    <dgm:pt modelId="{AD749882-12BD-4ED6-B131-8A40A02928B6}" type="pres">
      <dgm:prSet presAssocID="{CC36CEC2-087F-42EB-9E68-06B78B8B836F}" presName="rect4" presStyleLbl="alignAcc1" presStyleIdx="3" presStyleCnt="5"/>
      <dgm:spPr/>
      <dgm:t>
        <a:bodyPr/>
        <a:lstStyle/>
        <a:p>
          <a:endParaRPr lang="en-US"/>
        </a:p>
      </dgm:t>
    </dgm:pt>
    <dgm:pt modelId="{0300E24A-B922-4F46-A69B-9E7E7C8149CC}" type="pres">
      <dgm:prSet presAssocID="{895ACCF1-6C1A-4FCA-A112-6F81552AE56D}" presName="vertSpace5" presStyleLbl="node1" presStyleIdx="3" presStyleCnt="5"/>
      <dgm:spPr/>
    </dgm:pt>
    <dgm:pt modelId="{58FBA057-0F70-461A-89E9-81A02A77D0BF}" type="pres">
      <dgm:prSet presAssocID="{895ACCF1-6C1A-4FCA-A112-6F81552AE56D}" presName="circle5" presStyleLbl="node1" presStyleIdx="4" presStyleCnt="5"/>
      <dgm:spPr/>
    </dgm:pt>
    <dgm:pt modelId="{D8B62ECA-B1A3-4EF2-91DB-9394FA3D36F5}" type="pres">
      <dgm:prSet presAssocID="{895ACCF1-6C1A-4FCA-A112-6F81552AE56D}" presName="rect5" presStyleLbl="alignAcc1" presStyleIdx="4" presStyleCnt="5"/>
      <dgm:spPr/>
      <dgm:t>
        <a:bodyPr/>
        <a:lstStyle/>
        <a:p>
          <a:endParaRPr lang="en-US"/>
        </a:p>
      </dgm:t>
    </dgm:pt>
    <dgm:pt modelId="{AC732768-EDA7-4C25-B941-7BBCCF1FFE3B}" type="pres">
      <dgm:prSet presAssocID="{C68B532B-9AE6-4448-96BD-40E6E6B89DA7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69791-4B4F-4154-82A8-E20276E0E27B}" type="pres">
      <dgm:prSet presAssocID="{2AB050C9-7DF5-4917-ADA5-316937E70CD0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960C7-B2C8-4120-80E1-6AB553DA501F}" type="pres">
      <dgm:prSet presAssocID="{BA04A4E9-A275-43AD-822A-CDB178DF1CCA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D27BB-7BC9-4DA2-AA55-AA946F0CE3FF}" type="pres">
      <dgm:prSet presAssocID="{CC36CEC2-087F-42EB-9E68-06B78B8B836F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86B35-3B0F-46C6-A375-427B4953B8EA}" type="pres">
      <dgm:prSet presAssocID="{895ACCF1-6C1A-4FCA-A112-6F81552AE56D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16B7CF-E331-455E-A394-4E5AD305966B}" type="presOf" srcId="{895ACCF1-6C1A-4FCA-A112-6F81552AE56D}" destId="{7DB86B35-3B0F-46C6-A375-427B4953B8EA}" srcOrd="1" destOrd="0" presId="urn:microsoft.com/office/officeart/2005/8/layout/target3"/>
    <dgm:cxn modelId="{70137FDA-1DF0-40C1-BDB1-8323DA9EE1E4}" type="presOf" srcId="{C68B532B-9AE6-4448-96BD-40E6E6B89DA7}" destId="{D265F552-C997-49E0-B3CB-A07EEDD073B3}" srcOrd="0" destOrd="0" presId="urn:microsoft.com/office/officeart/2005/8/layout/target3"/>
    <dgm:cxn modelId="{1A6ECDB7-7B6A-40A5-9169-08C0C6ADC72E}" srcId="{B0876085-AC47-4508-A531-C2DA17AE4722}" destId="{CC36CEC2-087F-42EB-9E68-06B78B8B836F}" srcOrd="3" destOrd="0" parTransId="{A928AE35-F34F-462D-A61B-C7E61FEA377F}" sibTransId="{58DBBBFB-5F3A-4588-8AC6-6CF15CB99391}"/>
    <dgm:cxn modelId="{F0E5DBF4-8770-4274-9E69-952AC4D25205}" type="presOf" srcId="{BA04A4E9-A275-43AD-822A-CDB178DF1CCA}" destId="{8CE960C7-B2C8-4120-80E1-6AB553DA501F}" srcOrd="1" destOrd="0" presId="urn:microsoft.com/office/officeart/2005/8/layout/target3"/>
    <dgm:cxn modelId="{3450884C-FE3D-47A1-B46A-AECA66E95FF4}" type="presOf" srcId="{895ACCF1-6C1A-4FCA-A112-6F81552AE56D}" destId="{D8B62ECA-B1A3-4EF2-91DB-9394FA3D36F5}" srcOrd="0" destOrd="0" presId="urn:microsoft.com/office/officeart/2005/8/layout/target3"/>
    <dgm:cxn modelId="{71E40A99-30A0-4A77-8E83-A209F4D923F0}" srcId="{B0876085-AC47-4508-A531-C2DA17AE4722}" destId="{BA04A4E9-A275-43AD-822A-CDB178DF1CCA}" srcOrd="2" destOrd="0" parTransId="{CD0E05AA-B594-48D7-BAB9-9FC085B4F4C2}" sibTransId="{C5FC9D96-C390-454C-ACB2-2E5AA93C9D9D}"/>
    <dgm:cxn modelId="{1D8981D6-9F76-4B92-87D8-32783D78E512}" type="presOf" srcId="{B0876085-AC47-4508-A531-C2DA17AE4722}" destId="{43DF8D5F-096E-42AD-BFB9-4645F5159D12}" srcOrd="0" destOrd="0" presId="urn:microsoft.com/office/officeart/2005/8/layout/target3"/>
    <dgm:cxn modelId="{50BDFF98-1A40-4C8D-8B9E-168A6862E68C}" srcId="{B0876085-AC47-4508-A531-C2DA17AE4722}" destId="{2AB050C9-7DF5-4917-ADA5-316937E70CD0}" srcOrd="1" destOrd="0" parTransId="{D077E34C-B020-4D73-BFC6-393D34B86D7F}" sibTransId="{4497EEED-F17A-4AE7-ABFF-907F0A5761A5}"/>
    <dgm:cxn modelId="{F0A5243C-15A7-40DA-B132-C26A73CAEE7B}" type="presOf" srcId="{2AB050C9-7DF5-4917-ADA5-316937E70CD0}" destId="{AE996BE3-F621-427B-A575-33B990788062}" srcOrd="0" destOrd="0" presId="urn:microsoft.com/office/officeart/2005/8/layout/target3"/>
    <dgm:cxn modelId="{4EB34D54-44ED-49A5-8CDE-F55D7E1AD76E}" type="presOf" srcId="{BA04A4E9-A275-43AD-822A-CDB178DF1CCA}" destId="{1796B2A8-A3A7-458F-80F3-184515410300}" srcOrd="0" destOrd="0" presId="urn:microsoft.com/office/officeart/2005/8/layout/target3"/>
    <dgm:cxn modelId="{155899BC-AE3C-4E96-813B-118BF0820CAC}" type="presOf" srcId="{2AB050C9-7DF5-4917-ADA5-316937E70CD0}" destId="{5BE69791-4B4F-4154-82A8-E20276E0E27B}" srcOrd="1" destOrd="0" presId="urn:microsoft.com/office/officeart/2005/8/layout/target3"/>
    <dgm:cxn modelId="{17F07CBC-E089-424E-90F5-90C1A99B0DC3}" srcId="{B0876085-AC47-4508-A531-C2DA17AE4722}" destId="{895ACCF1-6C1A-4FCA-A112-6F81552AE56D}" srcOrd="4" destOrd="0" parTransId="{E4779A03-FC07-4C78-91B7-0D15A225EE70}" sibTransId="{039A4141-BE53-4295-8077-A897C9EF7813}"/>
    <dgm:cxn modelId="{F37369E1-4146-45E6-BBF5-3371EA81A7FD}" type="presOf" srcId="{C68B532B-9AE6-4448-96BD-40E6E6B89DA7}" destId="{AC732768-EDA7-4C25-B941-7BBCCF1FFE3B}" srcOrd="1" destOrd="0" presId="urn:microsoft.com/office/officeart/2005/8/layout/target3"/>
    <dgm:cxn modelId="{679D40BF-99EF-4262-9F4E-411BF2A0356F}" type="presOf" srcId="{CC36CEC2-087F-42EB-9E68-06B78B8B836F}" destId="{4C0D27BB-7BC9-4DA2-AA55-AA946F0CE3FF}" srcOrd="1" destOrd="0" presId="urn:microsoft.com/office/officeart/2005/8/layout/target3"/>
    <dgm:cxn modelId="{CB5D371B-CC3C-4FEB-9AFC-F30CCE49D8EB}" srcId="{B0876085-AC47-4508-A531-C2DA17AE4722}" destId="{C68B532B-9AE6-4448-96BD-40E6E6B89DA7}" srcOrd="0" destOrd="0" parTransId="{37C911ED-1C5D-4A6D-8792-BFD23F8364E6}" sibTransId="{002098E3-0D05-4E98-9B84-8EF3AF63B2FA}"/>
    <dgm:cxn modelId="{B6027380-923B-44E1-968B-C93B7799285E}" type="presOf" srcId="{CC36CEC2-087F-42EB-9E68-06B78B8B836F}" destId="{AD749882-12BD-4ED6-B131-8A40A02928B6}" srcOrd="0" destOrd="0" presId="urn:microsoft.com/office/officeart/2005/8/layout/target3"/>
    <dgm:cxn modelId="{D7194842-459D-4732-A06B-5B36C2244EB4}" type="presParOf" srcId="{43DF8D5F-096E-42AD-BFB9-4645F5159D12}" destId="{C42419B3-D562-438C-A71B-32C374F9DAD3}" srcOrd="0" destOrd="0" presId="urn:microsoft.com/office/officeart/2005/8/layout/target3"/>
    <dgm:cxn modelId="{E834970E-45EA-40FF-B44E-23B4B6E36312}" type="presParOf" srcId="{43DF8D5F-096E-42AD-BFB9-4645F5159D12}" destId="{6F579BD4-CAC8-458D-81C2-A17E133396DF}" srcOrd="1" destOrd="0" presId="urn:microsoft.com/office/officeart/2005/8/layout/target3"/>
    <dgm:cxn modelId="{1778175E-B54C-4C55-8FA6-67BA71966167}" type="presParOf" srcId="{43DF8D5F-096E-42AD-BFB9-4645F5159D12}" destId="{D265F552-C997-49E0-B3CB-A07EEDD073B3}" srcOrd="2" destOrd="0" presId="urn:microsoft.com/office/officeart/2005/8/layout/target3"/>
    <dgm:cxn modelId="{766F8D28-F642-4CBC-8422-1D36FD8E03EA}" type="presParOf" srcId="{43DF8D5F-096E-42AD-BFB9-4645F5159D12}" destId="{D6D26D64-2BA1-4D10-BEB5-2B18F93308D7}" srcOrd="3" destOrd="0" presId="urn:microsoft.com/office/officeart/2005/8/layout/target3"/>
    <dgm:cxn modelId="{B71435C7-0681-4ABB-BB05-4C5A72A80F25}" type="presParOf" srcId="{43DF8D5F-096E-42AD-BFB9-4645F5159D12}" destId="{2C6D5800-D863-4EA0-8AC3-4D260530FFA0}" srcOrd="4" destOrd="0" presId="urn:microsoft.com/office/officeart/2005/8/layout/target3"/>
    <dgm:cxn modelId="{0EC8087F-925E-44E2-9193-E70631FFA091}" type="presParOf" srcId="{43DF8D5F-096E-42AD-BFB9-4645F5159D12}" destId="{AE996BE3-F621-427B-A575-33B990788062}" srcOrd="5" destOrd="0" presId="urn:microsoft.com/office/officeart/2005/8/layout/target3"/>
    <dgm:cxn modelId="{1A5C5C06-38CF-4E75-9F47-AD73ABB44B55}" type="presParOf" srcId="{43DF8D5F-096E-42AD-BFB9-4645F5159D12}" destId="{5B0DA878-2D19-4590-B336-B5E6AD665F2D}" srcOrd="6" destOrd="0" presId="urn:microsoft.com/office/officeart/2005/8/layout/target3"/>
    <dgm:cxn modelId="{31B17C1B-9570-490A-8C5B-507A6CA388DF}" type="presParOf" srcId="{43DF8D5F-096E-42AD-BFB9-4645F5159D12}" destId="{6DD97E4F-4353-4666-A4EB-F16F8418E3CE}" srcOrd="7" destOrd="0" presId="urn:microsoft.com/office/officeart/2005/8/layout/target3"/>
    <dgm:cxn modelId="{3AEFA887-6C81-4C51-9985-433A543FC2B3}" type="presParOf" srcId="{43DF8D5F-096E-42AD-BFB9-4645F5159D12}" destId="{1796B2A8-A3A7-458F-80F3-184515410300}" srcOrd="8" destOrd="0" presId="urn:microsoft.com/office/officeart/2005/8/layout/target3"/>
    <dgm:cxn modelId="{76D24DAA-2E2B-4AB3-BF74-60C4B1B26D62}" type="presParOf" srcId="{43DF8D5F-096E-42AD-BFB9-4645F5159D12}" destId="{EBB11CFC-738E-4436-AAE0-D67884623B9C}" srcOrd="9" destOrd="0" presId="urn:microsoft.com/office/officeart/2005/8/layout/target3"/>
    <dgm:cxn modelId="{467175FB-A3F1-4ABD-AA8B-A88AAF1057E7}" type="presParOf" srcId="{43DF8D5F-096E-42AD-BFB9-4645F5159D12}" destId="{5FA4BF19-558C-423A-8ABA-0E753B1F6953}" srcOrd="10" destOrd="0" presId="urn:microsoft.com/office/officeart/2005/8/layout/target3"/>
    <dgm:cxn modelId="{6FD83BEE-91CC-468C-93DC-D3C6E9091619}" type="presParOf" srcId="{43DF8D5F-096E-42AD-BFB9-4645F5159D12}" destId="{AD749882-12BD-4ED6-B131-8A40A02928B6}" srcOrd="11" destOrd="0" presId="urn:microsoft.com/office/officeart/2005/8/layout/target3"/>
    <dgm:cxn modelId="{5F0929AB-3FA3-4E43-A76F-D0C50A54A32D}" type="presParOf" srcId="{43DF8D5F-096E-42AD-BFB9-4645F5159D12}" destId="{0300E24A-B922-4F46-A69B-9E7E7C8149CC}" srcOrd="12" destOrd="0" presId="urn:microsoft.com/office/officeart/2005/8/layout/target3"/>
    <dgm:cxn modelId="{3721C821-27CB-47ED-BC9D-A2EF6886000D}" type="presParOf" srcId="{43DF8D5F-096E-42AD-BFB9-4645F5159D12}" destId="{58FBA057-0F70-461A-89E9-81A02A77D0BF}" srcOrd="13" destOrd="0" presId="urn:microsoft.com/office/officeart/2005/8/layout/target3"/>
    <dgm:cxn modelId="{B687D1D0-43B6-4CBC-B4A3-AE6049D1C166}" type="presParOf" srcId="{43DF8D5F-096E-42AD-BFB9-4645F5159D12}" destId="{D8B62ECA-B1A3-4EF2-91DB-9394FA3D36F5}" srcOrd="14" destOrd="0" presId="urn:microsoft.com/office/officeart/2005/8/layout/target3"/>
    <dgm:cxn modelId="{CFA948EF-C018-4A06-A640-EF823364592D}" type="presParOf" srcId="{43DF8D5F-096E-42AD-BFB9-4645F5159D12}" destId="{AC732768-EDA7-4C25-B941-7BBCCF1FFE3B}" srcOrd="15" destOrd="0" presId="urn:microsoft.com/office/officeart/2005/8/layout/target3"/>
    <dgm:cxn modelId="{AA9AA6E2-8D8F-474C-8F6F-307E387B0CE1}" type="presParOf" srcId="{43DF8D5F-096E-42AD-BFB9-4645F5159D12}" destId="{5BE69791-4B4F-4154-82A8-E20276E0E27B}" srcOrd="16" destOrd="0" presId="urn:microsoft.com/office/officeart/2005/8/layout/target3"/>
    <dgm:cxn modelId="{B9C706AF-E616-4517-BE2E-AB82DD759346}" type="presParOf" srcId="{43DF8D5F-096E-42AD-BFB9-4645F5159D12}" destId="{8CE960C7-B2C8-4120-80E1-6AB553DA501F}" srcOrd="17" destOrd="0" presId="urn:microsoft.com/office/officeart/2005/8/layout/target3"/>
    <dgm:cxn modelId="{A28436DE-EB3D-4454-9489-BF739D51B98F}" type="presParOf" srcId="{43DF8D5F-096E-42AD-BFB9-4645F5159D12}" destId="{4C0D27BB-7BC9-4DA2-AA55-AA946F0CE3FF}" srcOrd="18" destOrd="0" presId="urn:microsoft.com/office/officeart/2005/8/layout/target3"/>
    <dgm:cxn modelId="{EC337DD2-E9AE-4D71-8831-E5C047EDB250}" type="presParOf" srcId="{43DF8D5F-096E-42AD-BFB9-4645F5159D12}" destId="{7DB86B35-3B0F-46C6-A375-427B4953B8E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CCDD4-0145-4CF8-900A-071E384E2D2F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B5B5D3-E35F-4BF3-A0E9-AF8214AA55DA}">
      <dgm:prSet custT="1"/>
      <dgm:spPr>
        <a:solidFill>
          <a:srgbClr val="FFFF00"/>
        </a:solidFill>
      </dgm:spPr>
      <dgm:t>
        <a:bodyPr/>
        <a:lstStyle/>
        <a:p>
          <a:pPr rtl="1"/>
          <a:r>
            <a:rPr lang="ar-IQ" altLang="en-US" sz="1800" b="1" dirty="0" smtClean="0">
              <a:solidFill>
                <a:srgbClr val="FF0000"/>
              </a:solidFill>
            </a:rPr>
            <a:t> المجاب بها نفي محض أو طلب محض</a:t>
          </a:r>
          <a:r>
            <a:rPr lang="ar-IQ" dirty="0" smtClean="0"/>
            <a:t> نحو</a:t>
          </a:r>
          <a:r>
            <a:rPr lang="ar-JO" dirty="0" smtClean="0"/>
            <a:t>: ما تأتينا فتحدثنا. وقوله تعالى: {لا يُقْضَى عَلَيْهِمْ فَيَمُوتُوا}</a:t>
          </a:r>
          <a:r>
            <a:rPr lang="ar-IQ" dirty="0" smtClean="0"/>
            <a:t>. أي خالص من الاثبات: </a:t>
          </a:r>
          <a:r>
            <a:rPr lang="ar-JO" dirty="0" smtClean="0"/>
            <a:t>نحو: ما أنت إلا تأتينا فتحدثنا.</a:t>
          </a:r>
          <a:endParaRPr lang="en-US" dirty="0"/>
        </a:p>
      </dgm:t>
    </dgm:pt>
    <dgm:pt modelId="{18F3A15E-6DFE-47EA-B074-C86EEB9E5EBD}" type="parTrans" cxnId="{2992AE53-86DA-419B-970F-5482DF5AB268}">
      <dgm:prSet/>
      <dgm:spPr/>
      <dgm:t>
        <a:bodyPr/>
        <a:lstStyle/>
        <a:p>
          <a:endParaRPr lang="en-US"/>
        </a:p>
      </dgm:t>
    </dgm:pt>
    <dgm:pt modelId="{5CFCAD07-D04B-4F75-9990-04F9184B731E}" type="sibTrans" cxnId="{2992AE53-86DA-419B-970F-5482DF5AB268}">
      <dgm:prSet/>
      <dgm:spPr/>
      <dgm:t>
        <a:bodyPr/>
        <a:lstStyle/>
        <a:p>
          <a:endParaRPr lang="en-US"/>
        </a:p>
      </dgm:t>
    </dgm:pt>
    <dgm:pt modelId="{5D2914D2-4545-407C-AD8E-9D8DED1BDCD4}">
      <dgm:prSet/>
      <dgm:spPr>
        <a:solidFill>
          <a:srgbClr val="FFFF00"/>
        </a:solidFill>
      </dgm:spPr>
      <dgm:t>
        <a:bodyPr/>
        <a:lstStyle/>
        <a:p>
          <a:pPr rtl="1"/>
          <a:r>
            <a:rPr lang="ar-JO" dirty="0" smtClean="0"/>
            <a:t>الطلب المح</a:t>
          </a:r>
          <a:r>
            <a:rPr lang="ar-IQ" dirty="0" smtClean="0"/>
            <a:t>ض أي أن لا يكون مدلولا عليه باسم فعل ولا بلفظ والا وجب رفع ما بعد الفاء نحو: </a:t>
          </a:r>
          <a:r>
            <a:rPr lang="ar-IQ" dirty="0" err="1" smtClean="0"/>
            <a:t>صه</a:t>
          </a:r>
          <a:r>
            <a:rPr lang="ar-IQ" dirty="0" smtClean="0"/>
            <a:t> </a:t>
          </a:r>
          <a:r>
            <a:rPr lang="ar-IQ" dirty="0" smtClean="0">
              <a:solidFill>
                <a:schemeClr val="accent4"/>
              </a:solidFill>
            </a:rPr>
            <a:t>فأحسن إليك وحسبك الحديث فينام الناس</a:t>
          </a:r>
          <a:endParaRPr lang="en-US" dirty="0" smtClean="0">
            <a:solidFill>
              <a:schemeClr val="accent4"/>
            </a:solidFill>
          </a:endParaRPr>
        </a:p>
        <a:p>
          <a:pPr rtl="1"/>
          <a:r>
            <a:rPr lang="ar-JO" dirty="0" smtClean="0">
              <a:solidFill>
                <a:srgbClr val="FF0000"/>
              </a:solidFill>
            </a:rPr>
            <a:t>ويشمل الأمر والنهي والدعاء والاستفهام والعرض والتحضيض والتمني.</a:t>
          </a:r>
          <a:r>
            <a:rPr lang="ar-IQ" dirty="0" smtClean="0">
              <a:solidFill>
                <a:srgbClr val="FF0000"/>
              </a:solidFill>
            </a:rPr>
            <a:t>  </a:t>
          </a:r>
          <a:endParaRPr lang="en-US" dirty="0">
            <a:solidFill>
              <a:srgbClr val="FF0000"/>
            </a:solidFill>
          </a:endParaRPr>
        </a:p>
      </dgm:t>
    </dgm:pt>
    <dgm:pt modelId="{F999D855-C5A3-448B-99BA-66B6F2344699}" type="parTrans" cxnId="{C89E719B-3104-4A23-9E55-0883D19B483A}">
      <dgm:prSet/>
      <dgm:spPr/>
      <dgm:t>
        <a:bodyPr/>
        <a:lstStyle/>
        <a:p>
          <a:endParaRPr lang="en-US"/>
        </a:p>
      </dgm:t>
    </dgm:pt>
    <dgm:pt modelId="{1EAB8F3C-BD04-4B65-99AC-3786D7883B97}" type="sibTrans" cxnId="{C89E719B-3104-4A23-9E55-0883D19B483A}">
      <dgm:prSet/>
      <dgm:spPr/>
      <dgm:t>
        <a:bodyPr/>
        <a:lstStyle/>
        <a:p>
          <a:endParaRPr lang="en-US"/>
        </a:p>
      </dgm:t>
    </dgm:pt>
    <dgm:pt modelId="{988F6285-3AE6-40F0-B55E-74EFCC6A467D}">
      <dgm:prSet/>
      <dgm:spPr/>
      <dgm:t>
        <a:bodyPr/>
        <a:lstStyle/>
        <a:p>
          <a:pPr rtl="1"/>
          <a:r>
            <a:rPr lang="ar-IQ" smtClean="0"/>
            <a:t>الأمر:    </a:t>
          </a:r>
          <a:r>
            <a:rPr lang="ar-JO" smtClean="0"/>
            <a:t>يا ناق سيري عنقا فسيحا ... إلى سليمان فتستريحا</a:t>
          </a:r>
          <a:endParaRPr lang="en-US"/>
        </a:p>
      </dgm:t>
    </dgm:pt>
    <dgm:pt modelId="{CB4721B8-64CD-4BA7-8B5A-A8F98B719270}" type="parTrans" cxnId="{6735C2AE-75EA-4DBA-BF26-D59BB1AC4BA1}">
      <dgm:prSet/>
      <dgm:spPr/>
      <dgm:t>
        <a:bodyPr/>
        <a:lstStyle/>
        <a:p>
          <a:endParaRPr lang="en-US"/>
        </a:p>
      </dgm:t>
    </dgm:pt>
    <dgm:pt modelId="{B8720DC6-8650-4C3A-A1DC-4800ADC79750}" type="sibTrans" cxnId="{6735C2AE-75EA-4DBA-BF26-D59BB1AC4BA1}">
      <dgm:prSet/>
      <dgm:spPr/>
      <dgm:t>
        <a:bodyPr/>
        <a:lstStyle/>
        <a:p>
          <a:endParaRPr lang="en-US"/>
        </a:p>
      </dgm:t>
    </dgm:pt>
    <dgm:pt modelId="{EA770E03-5188-400A-B214-E31F24C67496}">
      <dgm:prSet/>
      <dgm:spPr/>
      <dgm:t>
        <a:bodyPr/>
        <a:lstStyle/>
        <a:p>
          <a:pPr rtl="1"/>
          <a:r>
            <a:rPr lang="ar-JO" dirty="0" smtClean="0"/>
            <a:t>والنهى: نحو لا تضرب زيدا فيضربك ومنه قوله تعالى</a:t>
          </a:r>
          <a:r>
            <a:rPr lang="ar-JO" b="1" dirty="0" smtClean="0">
              <a:solidFill>
                <a:schemeClr val="accent4"/>
              </a:solidFill>
            </a:rPr>
            <a:t>: {وَلا تَطْغَوْا فِيهِ فَيَحِلَّ عَلَيْكُمْ غَضَبِي} والدعاء نحو رب انصرني فلا أخذل ومنه:</a:t>
          </a:r>
          <a:r>
            <a:rPr lang="ar-IQ" b="1" dirty="0" smtClean="0">
              <a:solidFill>
                <a:schemeClr val="accent4"/>
              </a:solidFill>
            </a:rPr>
            <a:t>:                                                                                                                      </a:t>
          </a:r>
          <a:r>
            <a:rPr lang="ar-JO" b="1" dirty="0" smtClean="0">
              <a:solidFill>
                <a:schemeClr val="accent4"/>
              </a:solidFill>
            </a:rPr>
            <a:t>رب وفقني فلا أعدل عن ... سنن الساعين في خير سنن</a:t>
          </a:r>
          <a:endParaRPr lang="en-US" b="1" dirty="0">
            <a:solidFill>
              <a:schemeClr val="accent4"/>
            </a:solidFill>
          </a:endParaRPr>
        </a:p>
      </dgm:t>
    </dgm:pt>
    <dgm:pt modelId="{74D363C8-E3E8-43E0-A4FB-E3240D5182C1}" type="parTrans" cxnId="{B5ACBAC4-BDCD-48B7-970F-91FFE396A9AD}">
      <dgm:prSet/>
      <dgm:spPr/>
      <dgm:t>
        <a:bodyPr/>
        <a:lstStyle/>
        <a:p>
          <a:endParaRPr lang="en-US"/>
        </a:p>
      </dgm:t>
    </dgm:pt>
    <dgm:pt modelId="{55ECDA96-A48E-4213-ACD5-8B589A517575}" type="sibTrans" cxnId="{B5ACBAC4-BDCD-48B7-970F-91FFE396A9AD}">
      <dgm:prSet/>
      <dgm:spPr/>
      <dgm:t>
        <a:bodyPr/>
        <a:lstStyle/>
        <a:p>
          <a:endParaRPr lang="en-US"/>
        </a:p>
      </dgm:t>
    </dgm:pt>
    <dgm:pt modelId="{8E6B7CF4-B591-4E55-A06E-F078C11ED139}">
      <dgm:prSet/>
      <dgm:spPr/>
      <dgm:t>
        <a:bodyPr/>
        <a:lstStyle/>
        <a:p>
          <a:pPr rtl="1"/>
          <a:r>
            <a:rPr lang="ar-JO" dirty="0" smtClean="0"/>
            <a:t>والاستفهام: نحو </a:t>
          </a:r>
          <a:r>
            <a:rPr lang="ar-JO" b="1" dirty="0" smtClean="0">
              <a:solidFill>
                <a:schemeClr val="accent4"/>
              </a:solidFill>
            </a:rPr>
            <a:t>هل تكرم زيدا فيكرمك ومنه قوله تعالى: {فَهَلْ لَنَا مِنْ شُفَعَاءَ فَيَشْفَعُوا لَنَا}</a:t>
          </a:r>
          <a:endParaRPr lang="en-US" b="1" dirty="0">
            <a:solidFill>
              <a:schemeClr val="accent4"/>
            </a:solidFill>
          </a:endParaRPr>
        </a:p>
      </dgm:t>
    </dgm:pt>
    <dgm:pt modelId="{697B0C7A-33E6-4A94-8B14-940968745BEB}" type="parTrans" cxnId="{3EE421E3-F5EF-40DA-868E-4F02402AE324}">
      <dgm:prSet/>
      <dgm:spPr/>
      <dgm:t>
        <a:bodyPr/>
        <a:lstStyle/>
        <a:p>
          <a:endParaRPr lang="en-US"/>
        </a:p>
      </dgm:t>
    </dgm:pt>
    <dgm:pt modelId="{C4AB188E-1322-4B9C-B755-0BAEC851F3E2}" type="sibTrans" cxnId="{3EE421E3-F5EF-40DA-868E-4F02402AE324}">
      <dgm:prSet/>
      <dgm:spPr/>
      <dgm:t>
        <a:bodyPr/>
        <a:lstStyle/>
        <a:p>
          <a:endParaRPr lang="en-US"/>
        </a:p>
      </dgm:t>
    </dgm:pt>
    <dgm:pt modelId="{18E3F067-772A-42F5-ABC2-60882E022650}" type="pres">
      <dgm:prSet presAssocID="{F6ECCDD4-0145-4CF8-900A-071E384E2D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D454B5-BA3B-4E65-A747-03EE072ABAD6}" type="pres">
      <dgm:prSet presAssocID="{5FB5B5D3-E35F-4BF3-A0E9-AF8214AA55D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172F1-597E-4D60-8ABE-52A24804832C}" type="pres">
      <dgm:prSet presAssocID="{5CFCAD07-D04B-4F75-9990-04F9184B731E}" presName="spacer" presStyleCnt="0"/>
      <dgm:spPr/>
    </dgm:pt>
    <dgm:pt modelId="{66EDD079-97F8-4BF3-BAF8-1D27D04AE774}" type="pres">
      <dgm:prSet presAssocID="{5D2914D2-4545-407C-AD8E-9D8DED1BDCD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332C1-FA34-48B0-A1F9-A1B4454BFCF8}" type="pres">
      <dgm:prSet presAssocID="{1EAB8F3C-BD04-4B65-99AC-3786D7883B97}" presName="spacer" presStyleCnt="0"/>
      <dgm:spPr/>
    </dgm:pt>
    <dgm:pt modelId="{BBB3181F-FD16-4A52-9C0C-D53449B4AD0E}" type="pres">
      <dgm:prSet presAssocID="{988F6285-3AE6-40F0-B55E-74EFCC6A467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62177-76E2-4888-8BAC-D7049CB92751}" type="pres">
      <dgm:prSet presAssocID="{B8720DC6-8650-4C3A-A1DC-4800ADC79750}" presName="spacer" presStyleCnt="0"/>
      <dgm:spPr/>
    </dgm:pt>
    <dgm:pt modelId="{417D3214-0623-48A3-B215-701095C55104}" type="pres">
      <dgm:prSet presAssocID="{EA770E03-5188-400A-B214-E31F24C6749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4FD50-02E7-4CD0-BA26-5127282E96A1}" type="pres">
      <dgm:prSet presAssocID="{55ECDA96-A48E-4213-ACD5-8B589A517575}" presName="spacer" presStyleCnt="0"/>
      <dgm:spPr/>
    </dgm:pt>
    <dgm:pt modelId="{881F7847-DD10-45FE-8C38-B8D1A1D8AFA1}" type="pres">
      <dgm:prSet presAssocID="{8E6B7CF4-B591-4E55-A06E-F078C11ED13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7ADCF3-FC7A-49EF-813D-850182EBAC2F}" type="presOf" srcId="{EA770E03-5188-400A-B214-E31F24C67496}" destId="{417D3214-0623-48A3-B215-701095C55104}" srcOrd="0" destOrd="0" presId="urn:microsoft.com/office/officeart/2005/8/layout/vList2"/>
    <dgm:cxn modelId="{B5ACBAC4-BDCD-48B7-970F-91FFE396A9AD}" srcId="{F6ECCDD4-0145-4CF8-900A-071E384E2D2F}" destId="{EA770E03-5188-400A-B214-E31F24C67496}" srcOrd="3" destOrd="0" parTransId="{74D363C8-E3E8-43E0-A4FB-E3240D5182C1}" sibTransId="{55ECDA96-A48E-4213-ACD5-8B589A517575}"/>
    <dgm:cxn modelId="{635492A1-BA3C-44AE-88CC-B789BBF723BB}" type="presOf" srcId="{5FB5B5D3-E35F-4BF3-A0E9-AF8214AA55DA}" destId="{6CD454B5-BA3B-4E65-A747-03EE072ABAD6}" srcOrd="0" destOrd="0" presId="urn:microsoft.com/office/officeart/2005/8/layout/vList2"/>
    <dgm:cxn modelId="{B7B91534-87F0-4F89-A906-3658733CCD6A}" type="presOf" srcId="{8E6B7CF4-B591-4E55-A06E-F078C11ED139}" destId="{881F7847-DD10-45FE-8C38-B8D1A1D8AFA1}" srcOrd="0" destOrd="0" presId="urn:microsoft.com/office/officeart/2005/8/layout/vList2"/>
    <dgm:cxn modelId="{3EE421E3-F5EF-40DA-868E-4F02402AE324}" srcId="{F6ECCDD4-0145-4CF8-900A-071E384E2D2F}" destId="{8E6B7CF4-B591-4E55-A06E-F078C11ED139}" srcOrd="4" destOrd="0" parTransId="{697B0C7A-33E6-4A94-8B14-940968745BEB}" sibTransId="{C4AB188E-1322-4B9C-B755-0BAEC851F3E2}"/>
    <dgm:cxn modelId="{A0781D3C-0857-4B36-AF61-F3D3240C9C3D}" type="presOf" srcId="{5D2914D2-4545-407C-AD8E-9D8DED1BDCD4}" destId="{66EDD079-97F8-4BF3-BAF8-1D27D04AE774}" srcOrd="0" destOrd="0" presId="urn:microsoft.com/office/officeart/2005/8/layout/vList2"/>
    <dgm:cxn modelId="{466FA806-1671-4264-8C3C-519E4CC886FE}" type="presOf" srcId="{988F6285-3AE6-40F0-B55E-74EFCC6A467D}" destId="{BBB3181F-FD16-4A52-9C0C-D53449B4AD0E}" srcOrd="0" destOrd="0" presId="urn:microsoft.com/office/officeart/2005/8/layout/vList2"/>
    <dgm:cxn modelId="{2992AE53-86DA-419B-970F-5482DF5AB268}" srcId="{F6ECCDD4-0145-4CF8-900A-071E384E2D2F}" destId="{5FB5B5D3-E35F-4BF3-A0E9-AF8214AA55DA}" srcOrd="0" destOrd="0" parTransId="{18F3A15E-6DFE-47EA-B074-C86EEB9E5EBD}" sibTransId="{5CFCAD07-D04B-4F75-9990-04F9184B731E}"/>
    <dgm:cxn modelId="{6735C2AE-75EA-4DBA-BF26-D59BB1AC4BA1}" srcId="{F6ECCDD4-0145-4CF8-900A-071E384E2D2F}" destId="{988F6285-3AE6-40F0-B55E-74EFCC6A467D}" srcOrd="2" destOrd="0" parTransId="{CB4721B8-64CD-4BA7-8B5A-A8F98B719270}" sibTransId="{B8720DC6-8650-4C3A-A1DC-4800ADC79750}"/>
    <dgm:cxn modelId="{C89E719B-3104-4A23-9E55-0883D19B483A}" srcId="{F6ECCDD4-0145-4CF8-900A-071E384E2D2F}" destId="{5D2914D2-4545-407C-AD8E-9D8DED1BDCD4}" srcOrd="1" destOrd="0" parTransId="{F999D855-C5A3-448B-99BA-66B6F2344699}" sibTransId="{1EAB8F3C-BD04-4B65-99AC-3786D7883B97}"/>
    <dgm:cxn modelId="{02D5500B-340A-48A1-ABC8-AA4914ADDD10}" type="presOf" srcId="{F6ECCDD4-0145-4CF8-900A-071E384E2D2F}" destId="{18E3F067-772A-42F5-ABC2-60882E022650}" srcOrd="0" destOrd="0" presId="urn:microsoft.com/office/officeart/2005/8/layout/vList2"/>
    <dgm:cxn modelId="{F4E098CC-E295-4CB0-BE90-D1885C2A05E0}" type="presParOf" srcId="{18E3F067-772A-42F5-ABC2-60882E022650}" destId="{6CD454B5-BA3B-4E65-A747-03EE072ABAD6}" srcOrd="0" destOrd="0" presId="urn:microsoft.com/office/officeart/2005/8/layout/vList2"/>
    <dgm:cxn modelId="{FD0E7C57-01F0-4668-88F2-0BEC87807BC7}" type="presParOf" srcId="{18E3F067-772A-42F5-ABC2-60882E022650}" destId="{A00172F1-597E-4D60-8ABE-52A24804832C}" srcOrd="1" destOrd="0" presId="urn:microsoft.com/office/officeart/2005/8/layout/vList2"/>
    <dgm:cxn modelId="{F101E864-B9B2-4E5A-9A08-B8BA08929AA8}" type="presParOf" srcId="{18E3F067-772A-42F5-ABC2-60882E022650}" destId="{66EDD079-97F8-4BF3-BAF8-1D27D04AE774}" srcOrd="2" destOrd="0" presId="urn:microsoft.com/office/officeart/2005/8/layout/vList2"/>
    <dgm:cxn modelId="{477BD7CE-1EAE-4E08-B64B-976D586B8DBE}" type="presParOf" srcId="{18E3F067-772A-42F5-ABC2-60882E022650}" destId="{5FF332C1-FA34-48B0-A1F9-A1B4454BFCF8}" srcOrd="3" destOrd="0" presId="urn:microsoft.com/office/officeart/2005/8/layout/vList2"/>
    <dgm:cxn modelId="{D759B572-AB96-4110-BE55-44458DF28EDE}" type="presParOf" srcId="{18E3F067-772A-42F5-ABC2-60882E022650}" destId="{BBB3181F-FD16-4A52-9C0C-D53449B4AD0E}" srcOrd="4" destOrd="0" presId="urn:microsoft.com/office/officeart/2005/8/layout/vList2"/>
    <dgm:cxn modelId="{30426C31-BABF-4C10-894B-F12BB6357009}" type="presParOf" srcId="{18E3F067-772A-42F5-ABC2-60882E022650}" destId="{1DB62177-76E2-4888-8BAC-D7049CB92751}" srcOrd="5" destOrd="0" presId="urn:microsoft.com/office/officeart/2005/8/layout/vList2"/>
    <dgm:cxn modelId="{5228A2A9-E071-4208-B45E-F21B07A30BEB}" type="presParOf" srcId="{18E3F067-772A-42F5-ABC2-60882E022650}" destId="{417D3214-0623-48A3-B215-701095C55104}" srcOrd="6" destOrd="0" presId="urn:microsoft.com/office/officeart/2005/8/layout/vList2"/>
    <dgm:cxn modelId="{239E7064-9F55-4509-8104-A2C392B37D8F}" type="presParOf" srcId="{18E3F067-772A-42F5-ABC2-60882E022650}" destId="{DB84FD50-02E7-4CD0-BA26-5127282E96A1}" srcOrd="7" destOrd="0" presId="urn:microsoft.com/office/officeart/2005/8/layout/vList2"/>
    <dgm:cxn modelId="{8CB5C2D9-671A-4C86-80FA-C5143094046E}" type="presParOf" srcId="{18E3F067-772A-42F5-ABC2-60882E022650}" destId="{881F7847-DD10-45FE-8C38-B8D1A1D8AFA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A1E673-E1AA-484F-9FC4-DD63BF0DD6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B687A3-C7E1-4B0F-8E2E-9F102447BDE1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400" b="1" u="sng" dirty="0" smtClean="0"/>
            <a:t>ملاحظة:</a:t>
          </a:r>
          <a:r>
            <a:rPr lang="ar-JO" sz="2400" b="1" dirty="0" smtClean="0"/>
            <a:t> أجاز الكوفيون قاطبة أن يعامل الرجاء معاملة التمني فينصب جوابه المقرون بالفاء كما نصب جواب </a:t>
          </a:r>
          <a:r>
            <a:rPr lang="ar-JO" sz="2400" b="1" dirty="0" err="1" smtClean="0"/>
            <a:t>التمنى</a:t>
          </a:r>
          <a:r>
            <a:rPr lang="ar-JO" sz="2400" b="1" dirty="0" smtClean="0"/>
            <a:t> </a:t>
          </a:r>
          <a:r>
            <a:rPr lang="ar-IQ" sz="2400" b="1" dirty="0" smtClean="0"/>
            <a:t>ك</a:t>
          </a:r>
          <a:r>
            <a:rPr lang="ar-JO" sz="2400" b="1" dirty="0" smtClean="0"/>
            <a:t>قوله تعالى: {</a:t>
          </a:r>
          <a:r>
            <a:rPr lang="ar-JO" sz="2400" b="1" dirty="0" smtClean="0">
              <a:solidFill>
                <a:schemeClr val="accent4"/>
              </a:solidFill>
            </a:rPr>
            <a:t>َلعَلِّي أَبْلُغُ الأَسْبَابَ أَسْبَابَ السَّمَاوَاتِ فَأَطَّلِع</a:t>
          </a:r>
          <a:r>
            <a:rPr lang="ar-JO" sz="2400" b="1" dirty="0" smtClean="0"/>
            <a:t>َ} في قراءة حفص عن عاصم.</a:t>
          </a:r>
          <a:endParaRPr lang="en-US" sz="2400" b="1" dirty="0" smtClean="0"/>
        </a:p>
        <a:p>
          <a:pPr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dirty="0"/>
        </a:p>
      </dgm:t>
    </dgm:pt>
    <dgm:pt modelId="{7BEDE372-1DE1-4494-A59F-1AD03591B172}" type="parTrans" cxnId="{44EC4623-A6BE-4C0D-B429-EF1792FB205E}">
      <dgm:prSet/>
      <dgm:spPr/>
      <dgm:t>
        <a:bodyPr/>
        <a:lstStyle/>
        <a:p>
          <a:endParaRPr lang="en-US"/>
        </a:p>
      </dgm:t>
    </dgm:pt>
    <dgm:pt modelId="{33E36F4A-168A-4119-A33A-5F1107E1AA9B}" type="sibTrans" cxnId="{44EC4623-A6BE-4C0D-B429-EF1792FB205E}">
      <dgm:prSet/>
      <dgm:spPr/>
      <dgm:t>
        <a:bodyPr/>
        <a:lstStyle/>
        <a:p>
          <a:endParaRPr lang="en-US"/>
        </a:p>
      </dgm:t>
    </dgm:pt>
    <dgm:pt modelId="{FC3FE4A2-D9C0-45C5-9746-EC2F79B0329C}">
      <dgm:prSet custT="1"/>
      <dgm:spPr/>
      <dgm:t>
        <a:bodyPr/>
        <a:lstStyle/>
        <a:p>
          <a:pPr algn="r"/>
          <a:r>
            <a:rPr lang="ar-IQ" sz="2000" b="1" dirty="0" smtClean="0"/>
            <a:t>والتمنى: نحو {</a:t>
          </a:r>
          <a:r>
            <a:rPr lang="ar-IQ" sz="2000" b="1" dirty="0" smtClean="0">
              <a:solidFill>
                <a:schemeClr val="tx1"/>
              </a:solidFill>
            </a:rPr>
            <a:t>يَا لَيْتَنِي كُنْتُ مَعَهُمْ فَأَفُوزَ فَوْزاً عَظِيماً</a:t>
          </a:r>
          <a:r>
            <a:rPr lang="ar-IQ" sz="2000" b="1" dirty="0" smtClean="0"/>
            <a:t>}</a:t>
          </a:r>
          <a:endParaRPr lang="en-US" sz="2000" b="1" dirty="0"/>
        </a:p>
      </dgm:t>
    </dgm:pt>
    <dgm:pt modelId="{5BDF49C2-BC29-400C-A0C9-4324975AC7AD}" type="parTrans" cxnId="{7358AFED-7D12-4C4D-91E7-19162A93EA48}">
      <dgm:prSet/>
      <dgm:spPr/>
      <dgm:t>
        <a:bodyPr/>
        <a:lstStyle/>
        <a:p>
          <a:endParaRPr lang="en-US"/>
        </a:p>
      </dgm:t>
    </dgm:pt>
    <dgm:pt modelId="{F8FD6E41-E353-4C14-B663-B4C5E0CC3A2E}" type="sibTrans" cxnId="{7358AFED-7D12-4C4D-91E7-19162A93EA48}">
      <dgm:prSet/>
      <dgm:spPr/>
      <dgm:t>
        <a:bodyPr/>
        <a:lstStyle/>
        <a:p>
          <a:endParaRPr lang="en-US"/>
        </a:p>
      </dgm:t>
    </dgm:pt>
    <dgm:pt modelId="{A4A9014B-A773-440B-A3D5-185ACD544C71}">
      <dgm:prSet custT="1"/>
      <dgm:spPr/>
      <dgm:t>
        <a:bodyPr/>
        <a:lstStyle/>
        <a:p>
          <a:pPr rtl="1"/>
          <a:r>
            <a:rPr lang="ar-JO" sz="2400" b="1" dirty="0" smtClean="0"/>
            <a:t>والتحضيض: نحو </a:t>
          </a:r>
          <a:r>
            <a:rPr lang="ar-JO" sz="2400" b="1" dirty="0" smtClean="0">
              <a:solidFill>
                <a:schemeClr val="tx2"/>
              </a:solidFill>
            </a:rPr>
            <a:t>لولا تأتينا فتحدثنا </a:t>
          </a:r>
          <a:r>
            <a:rPr lang="ar-JO" sz="2400" b="1" dirty="0" smtClean="0"/>
            <a:t>ومنه قوله تعالى: {</a:t>
          </a:r>
          <a:r>
            <a:rPr lang="ar-JO" sz="2400" b="1" dirty="0" smtClean="0">
              <a:solidFill>
                <a:schemeClr val="tx2"/>
              </a:solidFill>
            </a:rPr>
            <a:t>لَوْلا أَخَّرْتَنِي إِلَى أَجَلٍ قَرِيبٍ فَأَصَّدَّقَ وَأَكُنْ مِنَ الصَّالِحِينَ</a:t>
          </a:r>
          <a:r>
            <a:rPr lang="ar-JO" sz="2400" b="1" dirty="0" smtClean="0"/>
            <a:t>}</a:t>
          </a:r>
          <a:r>
            <a:rPr lang="ar-IQ" sz="2400" b="1" dirty="0" smtClean="0"/>
            <a:t>.</a:t>
          </a:r>
          <a:endParaRPr lang="en-US" sz="2400" b="1" dirty="0"/>
        </a:p>
      </dgm:t>
    </dgm:pt>
    <dgm:pt modelId="{BDFB324F-1CEB-418B-8954-C919827EE460}" type="parTrans" cxnId="{45BC348A-37BC-494D-915B-E27258FC2D1C}">
      <dgm:prSet/>
      <dgm:spPr/>
      <dgm:t>
        <a:bodyPr/>
        <a:lstStyle/>
        <a:p>
          <a:endParaRPr lang="en-US"/>
        </a:p>
      </dgm:t>
    </dgm:pt>
    <dgm:pt modelId="{AC2DA912-0B61-4317-8377-97C1AD6BE973}" type="sibTrans" cxnId="{45BC348A-37BC-494D-915B-E27258FC2D1C}">
      <dgm:prSet/>
      <dgm:spPr/>
      <dgm:t>
        <a:bodyPr/>
        <a:lstStyle/>
        <a:p>
          <a:endParaRPr lang="en-US"/>
        </a:p>
      </dgm:t>
    </dgm:pt>
    <dgm:pt modelId="{460AC651-7FD0-4ABC-9FF9-E39AFB93119D}">
      <dgm:prSet custT="1"/>
      <dgm:spPr/>
      <dgm:t>
        <a:bodyPr/>
        <a:lstStyle/>
        <a:p>
          <a:pPr algn="r" rtl="1"/>
          <a:r>
            <a:rPr lang="ar-JO" sz="2400" b="1" dirty="0" smtClean="0"/>
            <a:t>والعرض: </a:t>
          </a:r>
          <a:r>
            <a:rPr lang="ar-JO" sz="2400" b="1" dirty="0" smtClean="0">
              <a:solidFill>
                <a:schemeClr val="tx2"/>
              </a:solidFill>
            </a:rPr>
            <a:t>نحو ألا تنزل عندنا فتصيب خيرا</a:t>
          </a:r>
          <a:r>
            <a:rPr lang="ar-JO" sz="2400" b="1" dirty="0" smtClean="0"/>
            <a:t> ومنه قوله:</a:t>
          </a:r>
          <a:r>
            <a:rPr lang="ar-IQ" sz="2400" b="1" dirty="0" smtClean="0"/>
            <a:t> </a:t>
          </a:r>
          <a:r>
            <a:rPr lang="ar-JO" sz="2400" b="1" dirty="0" smtClean="0"/>
            <a:t> - </a:t>
          </a:r>
          <a:endParaRPr lang="ar-IQ" sz="2400" b="1" dirty="0" smtClean="0"/>
        </a:p>
        <a:p>
          <a:pPr algn="r" rtl="1"/>
          <a:r>
            <a:rPr lang="ar-JO" sz="2400" b="1" dirty="0" smtClean="0">
              <a:solidFill>
                <a:schemeClr val="tx1"/>
              </a:solidFill>
            </a:rPr>
            <a:t>يا ابن الكرام ألا تدنو فتبصر ما ... قد حدثوك فما راء كمن سمعا؟</a:t>
          </a:r>
          <a:endParaRPr lang="en-US" sz="2400" b="1" dirty="0">
            <a:solidFill>
              <a:schemeClr val="tx1"/>
            </a:solidFill>
          </a:endParaRPr>
        </a:p>
      </dgm:t>
    </dgm:pt>
    <dgm:pt modelId="{F983EEA8-444F-4C95-AF78-96F05B26B90E}" type="parTrans" cxnId="{15573BD2-D82D-4C0D-9FCF-B901C8FE22AC}">
      <dgm:prSet/>
      <dgm:spPr/>
      <dgm:t>
        <a:bodyPr/>
        <a:lstStyle/>
        <a:p>
          <a:endParaRPr lang="en-US"/>
        </a:p>
      </dgm:t>
    </dgm:pt>
    <dgm:pt modelId="{C6F084B2-BEFE-4A72-BE49-7BC0AEB97891}" type="sibTrans" cxnId="{15573BD2-D82D-4C0D-9FCF-B901C8FE22AC}">
      <dgm:prSet/>
      <dgm:spPr/>
      <dgm:t>
        <a:bodyPr/>
        <a:lstStyle/>
        <a:p>
          <a:endParaRPr lang="en-US"/>
        </a:p>
      </dgm:t>
    </dgm:pt>
    <dgm:pt modelId="{47BB71D7-DC89-4AAC-A03D-21865D0C92BC}" type="pres">
      <dgm:prSet presAssocID="{CCA1E673-E1AA-484F-9FC4-DD63BF0DD6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8B552E-370D-4239-BCA3-9139F67FC1A5}" type="pres">
      <dgm:prSet presAssocID="{FC3FE4A2-D9C0-45C5-9746-EC2F79B0329C}" presName="parentText" presStyleLbl="node1" presStyleIdx="0" presStyleCnt="4" custLinFactY="180237" custLinFactNeighborX="128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6C8C3-4039-468F-B2C3-FECF8A5369A3}" type="pres">
      <dgm:prSet presAssocID="{F8FD6E41-E353-4C14-B663-B4C5E0CC3A2E}" presName="spacer" presStyleCnt="0"/>
      <dgm:spPr/>
    </dgm:pt>
    <dgm:pt modelId="{9D93C85B-64ED-43DD-9E47-14F84EF418F5}" type="pres">
      <dgm:prSet presAssocID="{460AC651-7FD0-4ABC-9FF9-E39AFB93119D}" presName="parentText" presStyleLbl="node1" presStyleIdx="1" presStyleCnt="4" custLinFactY="-12405" custLinFactNeighborX="10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86E60-7D4E-4369-BBF5-8FC0F1F6E615}" type="pres">
      <dgm:prSet presAssocID="{C6F084B2-BEFE-4A72-BE49-7BC0AEB97891}" presName="spacer" presStyleCnt="0"/>
      <dgm:spPr/>
    </dgm:pt>
    <dgm:pt modelId="{6C961E75-675B-4946-9648-24D5DFDA36F0}" type="pres">
      <dgm:prSet presAssocID="{3AB687A3-C7E1-4B0F-8E2E-9F102447BDE1}" presName="parentText" presStyleLbl="node1" presStyleIdx="2" presStyleCnt="4" custLinFactY="835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CBC77-0478-4714-863E-CEACA48169F2}" type="pres">
      <dgm:prSet presAssocID="{33E36F4A-168A-4119-A33A-5F1107E1AA9B}" presName="spacer" presStyleCnt="0"/>
      <dgm:spPr/>
    </dgm:pt>
    <dgm:pt modelId="{7C84F538-15A5-4314-9250-40F316A7F491}" type="pres">
      <dgm:prSet presAssocID="{A4A9014B-A773-440B-A3D5-185ACD544C71}" presName="parentText" presStyleLbl="node1" presStyleIdx="3" presStyleCnt="4" custLinFactY="-363015" custLinFactNeighborX="-639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8AFED-7D12-4C4D-91E7-19162A93EA48}" srcId="{CCA1E673-E1AA-484F-9FC4-DD63BF0DD60D}" destId="{FC3FE4A2-D9C0-45C5-9746-EC2F79B0329C}" srcOrd="0" destOrd="0" parTransId="{5BDF49C2-BC29-400C-A0C9-4324975AC7AD}" sibTransId="{F8FD6E41-E353-4C14-B663-B4C5E0CC3A2E}"/>
    <dgm:cxn modelId="{5E73A9D8-5FF4-4FAB-8B13-51480D7A7834}" type="presOf" srcId="{3AB687A3-C7E1-4B0F-8E2E-9F102447BDE1}" destId="{6C961E75-675B-4946-9648-24D5DFDA36F0}" srcOrd="0" destOrd="0" presId="urn:microsoft.com/office/officeart/2005/8/layout/vList2"/>
    <dgm:cxn modelId="{A1CE56F9-6007-482C-BED7-C26428BD624E}" type="presOf" srcId="{CCA1E673-E1AA-484F-9FC4-DD63BF0DD60D}" destId="{47BB71D7-DC89-4AAC-A03D-21865D0C92BC}" srcOrd="0" destOrd="0" presId="urn:microsoft.com/office/officeart/2005/8/layout/vList2"/>
    <dgm:cxn modelId="{A489DDD4-CA75-4C1B-AB39-58EC8E1F1828}" type="presOf" srcId="{A4A9014B-A773-440B-A3D5-185ACD544C71}" destId="{7C84F538-15A5-4314-9250-40F316A7F491}" srcOrd="0" destOrd="0" presId="urn:microsoft.com/office/officeart/2005/8/layout/vList2"/>
    <dgm:cxn modelId="{45BC348A-37BC-494D-915B-E27258FC2D1C}" srcId="{CCA1E673-E1AA-484F-9FC4-DD63BF0DD60D}" destId="{A4A9014B-A773-440B-A3D5-185ACD544C71}" srcOrd="3" destOrd="0" parTransId="{BDFB324F-1CEB-418B-8954-C919827EE460}" sibTransId="{AC2DA912-0B61-4317-8377-97C1AD6BE973}"/>
    <dgm:cxn modelId="{44EC4623-A6BE-4C0D-B429-EF1792FB205E}" srcId="{CCA1E673-E1AA-484F-9FC4-DD63BF0DD60D}" destId="{3AB687A3-C7E1-4B0F-8E2E-9F102447BDE1}" srcOrd="2" destOrd="0" parTransId="{7BEDE372-1DE1-4494-A59F-1AD03591B172}" sibTransId="{33E36F4A-168A-4119-A33A-5F1107E1AA9B}"/>
    <dgm:cxn modelId="{15573BD2-D82D-4C0D-9FCF-B901C8FE22AC}" srcId="{CCA1E673-E1AA-484F-9FC4-DD63BF0DD60D}" destId="{460AC651-7FD0-4ABC-9FF9-E39AFB93119D}" srcOrd="1" destOrd="0" parTransId="{F983EEA8-444F-4C95-AF78-96F05B26B90E}" sibTransId="{C6F084B2-BEFE-4A72-BE49-7BC0AEB97891}"/>
    <dgm:cxn modelId="{2BFCEA01-E875-4748-864C-B06661408C1B}" type="presOf" srcId="{FC3FE4A2-D9C0-45C5-9746-EC2F79B0329C}" destId="{0F8B552E-370D-4239-BCA3-9139F67FC1A5}" srcOrd="0" destOrd="0" presId="urn:microsoft.com/office/officeart/2005/8/layout/vList2"/>
    <dgm:cxn modelId="{B38AFA62-F5C7-477F-B0C0-B50C694513BC}" type="presOf" srcId="{460AC651-7FD0-4ABC-9FF9-E39AFB93119D}" destId="{9D93C85B-64ED-43DD-9E47-14F84EF418F5}" srcOrd="0" destOrd="0" presId="urn:microsoft.com/office/officeart/2005/8/layout/vList2"/>
    <dgm:cxn modelId="{37A7A7DE-9ED6-4427-BB80-6CF3ECC7E4C8}" type="presParOf" srcId="{47BB71D7-DC89-4AAC-A03D-21865D0C92BC}" destId="{0F8B552E-370D-4239-BCA3-9139F67FC1A5}" srcOrd="0" destOrd="0" presId="urn:microsoft.com/office/officeart/2005/8/layout/vList2"/>
    <dgm:cxn modelId="{150A471B-74C0-4BE4-8E4C-C81A2D01510F}" type="presParOf" srcId="{47BB71D7-DC89-4AAC-A03D-21865D0C92BC}" destId="{1B46C8C3-4039-468F-B2C3-FECF8A5369A3}" srcOrd="1" destOrd="0" presId="urn:microsoft.com/office/officeart/2005/8/layout/vList2"/>
    <dgm:cxn modelId="{AF1D7EC9-EEAC-40D5-93A0-36E51A37D856}" type="presParOf" srcId="{47BB71D7-DC89-4AAC-A03D-21865D0C92BC}" destId="{9D93C85B-64ED-43DD-9E47-14F84EF418F5}" srcOrd="2" destOrd="0" presId="urn:microsoft.com/office/officeart/2005/8/layout/vList2"/>
    <dgm:cxn modelId="{77E8A7A7-0C78-4A99-9F34-025B517A9331}" type="presParOf" srcId="{47BB71D7-DC89-4AAC-A03D-21865D0C92BC}" destId="{B7686E60-7D4E-4369-BBF5-8FC0F1F6E615}" srcOrd="3" destOrd="0" presId="urn:microsoft.com/office/officeart/2005/8/layout/vList2"/>
    <dgm:cxn modelId="{FC92E2AD-0CAF-4231-BA63-AF1B81982DC3}" type="presParOf" srcId="{47BB71D7-DC89-4AAC-A03D-21865D0C92BC}" destId="{6C961E75-675B-4946-9648-24D5DFDA36F0}" srcOrd="4" destOrd="0" presId="urn:microsoft.com/office/officeart/2005/8/layout/vList2"/>
    <dgm:cxn modelId="{52690876-24EC-4779-B0E2-7BBACC608B61}" type="presParOf" srcId="{47BB71D7-DC89-4AAC-A03D-21865D0C92BC}" destId="{4D7CBC77-0478-4714-863E-CEACA48169F2}" srcOrd="5" destOrd="0" presId="urn:microsoft.com/office/officeart/2005/8/layout/vList2"/>
    <dgm:cxn modelId="{4A87D0AD-7EBC-41EB-9B4F-87E5F3216203}" type="presParOf" srcId="{47BB71D7-DC89-4AAC-A03D-21865D0C92BC}" destId="{7C84F538-15A5-4314-9250-40F316A7F4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8FDF8-75C2-4A66-8F01-BCA438A10881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715BEB-E951-428D-9DC8-43DCE57D3D77}">
      <dgm:prSet phldrT="[نص]" custT="1"/>
      <dgm:spPr/>
      <dgm:t>
        <a:bodyPr/>
        <a:lstStyle/>
        <a:p>
          <a:r>
            <a:rPr lang="ar-IQ" sz="3200" b="1" dirty="0" smtClean="0">
              <a:solidFill>
                <a:srgbClr val="0070C0"/>
              </a:solidFill>
            </a:rPr>
            <a:t>الطلب المحض</a:t>
          </a:r>
          <a:endParaRPr lang="en-US" sz="3200" b="1" dirty="0">
            <a:solidFill>
              <a:srgbClr val="0070C0"/>
            </a:solidFill>
          </a:endParaRPr>
        </a:p>
      </dgm:t>
    </dgm:pt>
    <dgm:pt modelId="{CD192291-5037-4655-B310-F302E2CB74F3}" type="parTrans" cxnId="{E0E892BC-11A9-4F4C-ABCC-50433416D82B}">
      <dgm:prSet/>
      <dgm:spPr/>
      <dgm:t>
        <a:bodyPr/>
        <a:lstStyle/>
        <a:p>
          <a:endParaRPr lang="en-US"/>
        </a:p>
      </dgm:t>
    </dgm:pt>
    <dgm:pt modelId="{FDA7F87A-A670-4A84-AE1D-7B26E8163353}" type="sibTrans" cxnId="{E0E892BC-11A9-4F4C-ABCC-50433416D82B}">
      <dgm:prSet/>
      <dgm:spPr/>
      <dgm:t>
        <a:bodyPr/>
        <a:lstStyle/>
        <a:p>
          <a:endParaRPr lang="en-US"/>
        </a:p>
      </dgm:t>
    </dgm:pt>
    <dgm:pt modelId="{C12591D3-94A5-450A-97B7-54C39B666267}">
      <dgm:prSet phldrT="[نص]"/>
      <dgm:spPr/>
      <dgm:t>
        <a:bodyPr/>
        <a:lstStyle/>
        <a:p>
          <a:r>
            <a:rPr lang="ar-IQ" dirty="0" smtClean="0"/>
            <a:t>الاستفهام</a:t>
          </a:r>
          <a:endParaRPr lang="en-US" dirty="0"/>
        </a:p>
      </dgm:t>
    </dgm:pt>
    <dgm:pt modelId="{A559EF5A-8956-4E1A-AA7A-4895F98F4A31}" type="parTrans" cxnId="{1CFA18B2-9F80-46A1-A1C6-227DF1A1F995}">
      <dgm:prSet/>
      <dgm:spPr/>
      <dgm:t>
        <a:bodyPr/>
        <a:lstStyle/>
        <a:p>
          <a:endParaRPr lang="en-US"/>
        </a:p>
      </dgm:t>
    </dgm:pt>
    <dgm:pt modelId="{F1166D61-E862-49EA-82E1-94B0058BF828}" type="sibTrans" cxnId="{1CFA18B2-9F80-46A1-A1C6-227DF1A1F995}">
      <dgm:prSet/>
      <dgm:spPr/>
      <dgm:t>
        <a:bodyPr/>
        <a:lstStyle/>
        <a:p>
          <a:endParaRPr lang="en-US"/>
        </a:p>
      </dgm:t>
    </dgm:pt>
    <dgm:pt modelId="{0B7E3E99-0C49-44B3-B426-55A01DC16C62}">
      <dgm:prSet phldrT="[نص]"/>
      <dgm:spPr/>
      <dgm:t>
        <a:bodyPr/>
        <a:lstStyle/>
        <a:p>
          <a:r>
            <a:rPr lang="ar-IQ" dirty="0" smtClean="0"/>
            <a:t>العرض</a:t>
          </a:r>
          <a:endParaRPr lang="en-US" dirty="0"/>
        </a:p>
      </dgm:t>
    </dgm:pt>
    <dgm:pt modelId="{2CE75C28-82F8-4B26-A7DF-B99B32A1910F}" type="parTrans" cxnId="{4A73DDF9-03C6-418B-84A0-5E7C2E27357F}">
      <dgm:prSet/>
      <dgm:spPr/>
      <dgm:t>
        <a:bodyPr/>
        <a:lstStyle/>
        <a:p>
          <a:endParaRPr lang="en-US"/>
        </a:p>
      </dgm:t>
    </dgm:pt>
    <dgm:pt modelId="{CB38D293-7AF9-4D4D-AA3B-74649EC3BE58}" type="sibTrans" cxnId="{4A73DDF9-03C6-418B-84A0-5E7C2E27357F}">
      <dgm:prSet/>
      <dgm:spPr/>
      <dgm:t>
        <a:bodyPr/>
        <a:lstStyle/>
        <a:p>
          <a:endParaRPr lang="en-US"/>
        </a:p>
      </dgm:t>
    </dgm:pt>
    <dgm:pt modelId="{5B2008CE-29EB-4619-B1D6-486FFE840C08}">
      <dgm:prSet phldrT="[نص]"/>
      <dgm:spPr/>
      <dgm:t>
        <a:bodyPr/>
        <a:lstStyle/>
        <a:p>
          <a:r>
            <a:rPr lang="ar-IQ" dirty="0" smtClean="0"/>
            <a:t>الامر</a:t>
          </a:r>
          <a:endParaRPr lang="en-US" dirty="0"/>
        </a:p>
      </dgm:t>
    </dgm:pt>
    <dgm:pt modelId="{F556EC3C-24C6-40EC-A20B-20A92D28DDE0}" type="parTrans" cxnId="{3E21B23F-8937-4059-B777-0153AAA5136F}">
      <dgm:prSet/>
      <dgm:spPr/>
      <dgm:t>
        <a:bodyPr/>
        <a:lstStyle/>
        <a:p>
          <a:endParaRPr lang="en-US"/>
        </a:p>
      </dgm:t>
    </dgm:pt>
    <dgm:pt modelId="{AB8E52B0-827D-4025-8A76-FB3F8BEE20B4}" type="sibTrans" cxnId="{3E21B23F-8937-4059-B777-0153AAA5136F}">
      <dgm:prSet/>
      <dgm:spPr/>
      <dgm:t>
        <a:bodyPr/>
        <a:lstStyle/>
        <a:p>
          <a:endParaRPr lang="en-US"/>
        </a:p>
      </dgm:t>
    </dgm:pt>
    <dgm:pt modelId="{B9EC0E09-6D3F-4F19-B7AD-0D6AADD96C17}">
      <dgm:prSet phldrT="[نص]"/>
      <dgm:spPr/>
      <dgm:t>
        <a:bodyPr/>
        <a:lstStyle/>
        <a:p>
          <a:r>
            <a:rPr lang="ar-IQ" dirty="0" smtClean="0"/>
            <a:t>التمني</a:t>
          </a:r>
          <a:endParaRPr lang="en-US" dirty="0"/>
        </a:p>
      </dgm:t>
    </dgm:pt>
    <dgm:pt modelId="{0B353D9A-8CC0-4A18-AF94-563F13D5E63D}" type="parTrans" cxnId="{7525B96B-B382-49B7-B94D-0399A88B5DE3}">
      <dgm:prSet/>
      <dgm:spPr/>
      <dgm:t>
        <a:bodyPr/>
        <a:lstStyle/>
        <a:p>
          <a:endParaRPr lang="en-US"/>
        </a:p>
      </dgm:t>
    </dgm:pt>
    <dgm:pt modelId="{04E98EC2-99CB-462A-AECC-41E674FFB738}" type="sibTrans" cxnId="{7525B96B-B382-49B7-B94D-0399A88B5DE3}">
      <dgm:prSet/>
      <dgm:spPr/>
      <dgm:t>
        <a:bodyPr/>
        <a:lstStyle/>
        <a:p>
          <a:endParaRPr lang="en-US"/>
        </a:p>
      </dgm:t>
    </dgm:pt>
    <dgm:pt modelId="{B064546D-EA55-49DA-BF2B-7B4AF8834629}">
      <dgm:prSet phldrT="[نص]"/>
      <dgm:spPr/>
      <dgm:t>
        <a:bodyPr/>
        <a:lstStyle/>
        <a:p>
          <a:r>
            <a:rPr lang="ar-IQ" dirty="0" smtClean="0"/>
            <a:t>التحضيض</a:t>
          </a:r>
          <a:endParaRPr lang="en-US" dirty="0"/>
        </a:p>
      </dgm:t>
    </dgm:pt>
    <dgm:pt modelId="{59FAE9E8-2477-4034-ACDE-07D6DF9106B7}" type="parTrans" cxnId="{E1E2E945-F23F-4AE8-AB28-AB4E8622CE66}">
      <dgm:prSet/>
      <dgm:spPr/>
      <dgm:t>
        <a:bodyPr/>
        <a:lstStyle/>
        <a:p>
          <a:endParaRPr lang="en-US"/>
        </a:p>
      </dgm:t>
    </dgm:pt>
    <dgm:pt modelId="{2DB344E3-8FD8-4627-A9B7-AE62DDBB0E50}" type="sibTrans" cxnId="{E1E2E945-F23F-4AE8-AB28-AB4E8622CE66}">
      <dgm:prSet/>
      <dgm:spPr/>
      <dgm:t>
        <a:bodyPr/>
        <a:lstStyle/>
        <a:p>
          <a:endParaRPr lang="en-US"/>
        </a:p>
      </dgm:t>
    </dgm:pt>
    <dgm:pt modelId="{A5129BB1-A5E2-48FC-98C7-1DDB7E57A0EB}">
      <dgm:prSet phldrT="[نص]"/>
      <dgm:spPr/>
      <dgm:t>
        <a:bodyPr/>
        <a:lstStyle/>
        <a:p>
          <a:endParaRPr lang="en-US"/>
        </a:p>
      </dgm:t>
    </dgm:pt>
    <dgm:pt modelId="{5619DDA6-B781-4029-BF5F-6EE0697E5266}" type="parTrans" cxnId="{22CB20B8-3E59-4B79-9335-2D2B6494F2CA}">
      <dgm:prSet/>
      <dgm:spPr/>
      <dgm:t>
        <a:bodyPr/>
        <a:lstStyle/>
        <a:p>
          <a:endParaRPr lang="en-US"/>
        </a:p>
      </dgm:t>
    </dgm:pt>
    <dgm:pt modelId="{241F2058-135A-4B0E-8F96-8AB5D217AE2D}" type="sibTrans" cxnId="{22CB20B8-3E59-4B79-9335-2D2B6494F2CA}">
      <dgm:prSet/>
      <dgm:spPr/>
      <dgm:t>
        <a:bodyPr/>
        <a:lstStyle/>
        <a:p>
          <a:endParaRPr lang="en-US"/>
        </a:p>
      </dgm:t>
    </dgm:pt>
    <dgm:pt modelId="{174A8270-EDE3-4B68-93DF-27FE4C521447}">
      <dgm:prSet phldrT="[نص]"/>
      <dgm:spPr/>
      <dgm:t>
        <a:bodyPr/>
        <a:lstStyle/>
        <a:p>
          <a:r>
            <a:rPr lang="ar-IQ" dirty="0" smtClean="0"/>
            <a:t>النهي</a:t>
          </a:r>
          <a:endParaRPr lang="en-US" dirty="0"/>
        </a:p>
      </dgm:t>
    </dgm:pt>
    <dgm:pt modelId="{DDDA5285-DD66-4897-808F-BF63BF9A5D85}" type="parTrans" cxnId="{F4B39CDE-C640-41D3-ACC4-E07243BE0D93}">
      <dgm:prSet/>
      <dgm:spPr/>
      <dgm:t>
        <a:bodyPr/>
        <a:lstStyle/>
        <a:p>
          <a:endParaRPr lang="en-US"/>
        </a:p>
      </dgm:t>
    </dgm:pt>
    <dgm:pt modelId="{5A2284EA-89F1-4BE9-8EE1-C3AA68CCD3AF}" type="sibTrans" cxnId="{F4B39CDE-C640-41D3-ACC4-E07243BE0D93}">
      <dgm:prSet/>
      <dgm:spPr/>
      <dgm:t>
        <a:bodyPr/>
        <a:lstStyle/>
        <a:p>
          <a:endParaRPr lang="en-US"/>
        </a:p>
      </dgm:t>
    </dgm:pt>
    <dgm:pt modelId="{6E901CA3-6B8B-438C-AD85-55AAEC0601CD}" type="pres">
      <dgm:prSet presAssocID="{7E18FDF8-75C2-4A66-8F01-BCA438A1088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2712CD7-A21B-4D04-B9C4-45C622761C2A}" type="pres">
      <dgm:prSet presAssocID="{AD715BEB-E951-428D-9DC8-43DCE57D3D7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D9B8F31-B39A-4D74-83FD-1810088DEB3B}" type="pres">
      <dgm:prSet presAssocID="{C12591D3-94A5-450A-97B7-54C39B666267}" presName="Accent1" presStyleCnt="0"/>
      <dgm:spPr/>
    </dgm:pt>
    <dgm:pt modelId="{CCEB428D-1E41-4109-A8CB-CADC58A988DD}" type="pres">
      <dgm:prSet presAssocID="{C12591D3-94A5-450A-97B7-54C39B666267}" presName="Accent" presStyleLbl="bgShp" presStyleIdx="0" presStyleCnt="6"/>
      <dgm:spPr/>
    </dgm:pt>
    <dgm:pt modelId="{8EDEE8B8-904D-44C5-8FA8-5AD90037BBD5}" type="pres">
      <dgm:prSet presAssocID="{C12591D3-94A5-450A-97B7-54C39B66626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43D4D-1B2A-4F4D-ADD2-144DF0B72319}" type="pres">
      <dgm:prSet presAssocID="{0B7E3E99-0C49-44B3-B426-55A01DC16C62}" presName="Accent2" presStyleCnt="0"/>
      <dgm:spPr/>
    </dgm:pt>
    <dgm:pt modelId="{178B763A-0798-41C4-8DD5-4190F4D96418}" type="pres">
      <dgm:prSet presAssocID="{0B7E3E99-0C49-44B3-B426-55A01DC16C62}" presName="Accent" presStyleLbl="bgShp" presStyleIdx="1" presStyleCnt="6"/>
      <dgm:spPr/>
    </dgm:pt>
    <dgm:pt modelId="{25E1B66D-E8E9-4305-A4AE-E9543EA19275}" type="pres">
      <dgm:prSet presAssocID="{0B7E3E99-0C49-44B3-B426-55A01DC16C62}" presName="Child2" presStyleLbl="node1" presStyleIdx="1" presStyleCnt="6" custLinFactNeighborX="2304" custLinFactNeighborY="-1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AFFF6-24BA-4140-87E7-99C2F81A67B8}" type="pres">
      <dgm:prSet presAssocID="{5B2008CE-29EB-4619-B1D6-486FFE840C08}" presName="Accent3" presStyleCnt="0"/>
      <dgm:spPr/>
    </dgm:pt>
    <dgm:pt modelId="{D5AB5E46-8C27-4AE5-BCDF-3377AC57DB8C}" type="pres">
      <dgm:prSet presAssocID="{5B2008CE-29EB-4619-B1D6-486FFE840C08}" presName="Accent" presStyleLbl="bgShp" presStyleIdx="2" presStyleCnt="6"/>
      <dgm:spPr/>
    </dgm:pt>
    <dgm:pt modelId="{5C37673C-36E3-47E1-8AB5-46D800AE1BBB}" type="pres">
      <dgm:prSet presAssocID="{5B2008CE-29EB-4619-B1D6-486FFE840C0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4B896-304C-4C6F-83E6-5758CC30A7D2}" type="pres">
      <dgm:prSet presAssocID="{B9EC0E09-6D3F-4F19-B7AD-0D6AADD96C17}" presName="Accent4" presStyleCnt="0"/>
      <dgm:spPr/>
    </dgm:pt>
    <dgm:pt modelId="{A5A1C142-D243-4804-80ED-E242B5C91813}" type="pres">
      <dgm:prSet presAssocID="{B9EC0E09-6D3F-4F19-B7AD-0D6AADD96C17}" presName="Accent" presStyleLbl="bgShp" presStyleIdx="3" presStyleCnt="6"/>
      <dgm:spPr/>
    </dgm:pt>
    <dgm:pt modelId="{A23E1024-0254-4C17-BADA-BFA99BB7A725}" type="pres">
      <dgm:prSet presAssocID="{B9EC0E09-6D3F-4F19-B7AD-0D6AADD96C1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5835C-3B45-4B38-863B-A8A38647733E}" type="pres">
      <dgm:prSet presAssocID="{B064546D-EA55-49DA-BF2B-7B4AF8834629}" presName="Accent5" presStyleCnt="0"/>
      <dgm:spPr/>
    </dgm:pt>
    <dgm:pt modelId="{654237C6-81F8-4172-B24F-BC13AF33BB78}" type="pres">
      <dgm:prSet presAssocID="{B064546D-EA55-49DA-BF2B-7B4AF8834629}" presName="Accent" presStyleLbl="bgShp" presStyleIdx="4" presStyleCnt="6"/>
      <dgm:spPr/>
    </dgm:pt>
    <dgm:pt modelId="{242DBB0B-9A80-4F71-9317-9489A2822BD6}" type="pres">
      <dgm:prSet presAssocID="{B064546D-EA55-49DA-BF2B-7B4AF883462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F598D-1635-4153-89AF-A0028254B684}" type="pres">
      <dgm:prSet presAssocID="{174A8270-EDE3-4B68-93DF-27FE4C521447}" presName="Accent6" presStyleCnt="0"/>
      <dgm:spPr/>
    </dgm:pt>
    <dgm:pt modelId="{57C1022D-8987-41DB-9C85-CC3BBFADD112}" type="pres">
      <dgm:prSet presAssocID="{174A8270-EDE3-4B68-93DF-27FE4C521447}" presName="Accent" presStyleLbl="bgShp" presStyleIdx="5" presStyleCnt="6"/>
      <dgm:spPr/>
    </dgm:pt>
    <dgm:pt modelId="{F4878692-B678-468B-81C3-B6EAD8C96C81}" type="pres">
      <dgm:prSet presAssocID="{174A8270-EDE3-4B68-93DF-27FE4C52144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0BA53-5B96-4D54-A83A-0C132DAE93D5}" type="presOf" srcId="{B064546D-EA55-49DA-BF2B-7B4AF8834629}" destId="{242DBB0B-9A80-4F71-9317-9489A2822BD6}" srcOrd="0" destOrd="0" presId="urn:microsoft.com/office/officeart/2011/layout/HexagonRadial"/>
    <dgm:cxn modelId="{1CFA18B2-9F80-46A1-A1C6-227DF1A1F995}" srcId="{AD715BEB-E951-428D-9DC8-43DCE57D3D77}" destId="{C12591D3-94A5-450A-97B7-54C39B666267}" srcOrd="0" destOrd="0" parTransId="{A559EF5A-8956-4E1A-AA7A-4895F98F4A31}" sibTransId="{F1166D61-E862-49EA-82E1-94B0058BF828}"/>
    <dgm:cxn modelId="{F4B39CDE-C640-41D3-ACC4-E07243BE0D93}" srcId="{AD715BEB-E951-428D-9DC8-43DCE57D3D77}" destId="{174A8270-EDE3-4B68-93DF-27FE4C521447}" srcOrd="5" destOrd="0" parTransId="{DDDA5285-DD66-4897-808F-BF63BF9A5D85}" sibTransId="{5A2284EA-89F1-4BE9-8EE1-C3AA68CCD3AF}"/>
    <dgm:cxn modelId="{22CB20B8-3E59-4B79-9335-2D2B6494F2CA}" srcId="{AD715BEB-E951-428D-9DC8-43DCE57D3D77}" destId="{A5129BB1-A5E2-48FC-98C7-1DDB7E57A0EB}" srcOrd="6" destOrd="0" parTransId="{5619DDA6-B781-4029-BF5F-6EE0697E5266}" sibTransId="{241F2058-135A-4B0E-8F96-8AB5D217AE2D}"/>
    <dgm:cxn modelId="{2FAB2E39-FFCC-4254-B33B-75E571D3A105}" type="presOf" srcId="{5B2008CE-29EB-4619-B1D6-486FFE840C08}" destId="{5C37673C-36E3-47E1-8AB5-46D800AE1BBB}" srcOrd="0" destOrd="0" presId="urn:microsoft.com/office/officeart/2011/layout/HexagonRadial"/>
    <dgm:cxn modelId="{F0C708FD-9432-4642-A071-3C33143F2D71}" type="presOf" srcId="{AD715BEB-E951-428D-9DC8-43DCE57D3D77}" destId="{02712CD7-A21B-4D04-B9C4-45C622761C2A}" srcOrd="0" destOrd="0" presId="urn:microsoft.com/office/officeart/2011/layout/HexagonRadial"/>
    <dgm:cxn modelId="{4A73DDF9-03C6-418B-84A0-5E7C2E27357F}" srcId="{AD715BEB-E951-428D-9DC8-43DCE57D3D77}" destId="{0B7E3E99-0C49-44B3-B426-55A01DC16C62}" srcOrd="1" destOrd="0" parTransId="{2CE75C28-82F8-4B26-A7DF-B99B32A1910F}" sibTransId="{CB38D293-7AF9-4D4D-AA3B-74649EC3BE58}"/>
    <dgm:cxn modelId="{E0E892BC-11A9-4F4C-ABCC-50433416D82B}" srcId="{7E18FDF8-75C2-4A66-8F01-BCA438A10881}" destId="{AD715BEB-E951-428D-9DC8-43DCE57D3D77}" srcOrd="0" destOrd="0" parTransId="{CD192291-5037-4655-B310-F302E2CB74F3}" sibTransId="{FDA7F87A-A670-4A84-AE1D-7B26E8163353}"/>
    <dgm:cxn modelId="{B96E0BE2-3DC7-424A-957E-7A0EDE34284C}" type="presOf" srcId="{C12591D3-94A5-450A-97B7-54C39B666267}" destId="{8EDEE8B8-904D-44C5-8FA8-5AD90037BBD5}" srcOrd="0" destOrd="0" presId="urn:microsoft.com/office/officeart/2011/layout/HexagonRadial"/>
    <dgm:cxn modelId="{7525B96B-B382-49B7-B94D-0399A88B5DE3}" srcId="{AD715BEB-E951-428D-9DC8-43DCE57D3D77}" destId="{B9EC0E09-6D3F-4F19-B7AD-0D6AADD96C17}" srcOrd="3" destOrd="0" parTransId="{0B353D9A-8CC0-4A18-AF94-563F13D5E63D}" sibTransId="{04E98EC2-99CB-462A-AECC-41E674FFB738}"/>
    <dgm:cxn modelId="{3E21B23F-8937-4059-B777-0153AAA5136F}" srcId="{AD715BEB-E951-428D-9DC8-43DCE57D3D77}" destId="{5B2008CE-29EB-4619-B1D6-486FFE840C08}" srcOrd="2" destOrd="0" parTransId="{F556EC3C-24C6-40EC-A20B-20A92D28DDE0}" sibTransId="{AB8E52B0-827D-4025-8A76-FB3F8BEE20B4}"/>
    <dgm:cxn modelId="{D179E459-9E57-44ED-9265-F61D9107FC5B}" type="presOf" srcId="{174A8270-EDE3-4B68-93DF-27FE4C521447}" destId="{F4878692-B678-468B-81C3-B6EAD8C96C81}" srcOrd="0" destOrd="0" presId="urn:microsoft.com/office/officeart/2011/layout/HexagonRadial"/>
    <dgm:cxn modelId="{D18193EF-F093-4782-901F-1A91B994E06B}" type="presOf" srcId="{B9EC0E09-6D3F-4F19-B7AD-0D6AADD96C17}" destId="{A23E1024-0254-4C17-BADA-BFA99BB7A725}" srcOrd="0" destOrd="0" presId="urn:microsoft.com/office/officeart/2011/layout/HexagonRadial"/>
    <dgm:cxn modelId="{EED00D94-ED2C-40B6-82F0-DCBD8C512589}" type="presOf" srcId="{7E18FDF8-75C2-4A66-8F01-BCA438A10881}" destId="{6E901CA3-6B8B-438C-AD85-55AAEC0601CD}" srcOrd="0" destOrd="0" presId="urn:microsoft.com/office/officeart/2011/layout/HexagonRadial"/>
    <dgm:cxn modelId="{E1E2E945-F23F-4AE8-AB28-AB4E8622CE66}" srcId="{AD715BEB-E951-428D-9DC8-43DCE57D3D77}" destId="{B064546D-EA55-49DA-BF2B-7B4AF8834629}" srcOrd="4" destOrd="0" parTransId="{59FAE9E8-2477-4034-ACDE-07D6DF9106B7}" sibTransId="{2DB344E3-8FD8-4627-A9B7-AE62DDBB0E50}"/>
    <dgm:cxn modelId="{AE733F19-6C2E-4552-9AFA-0CAD0EA6C985}" type="presOf" srcId="{0B7E3E99-0C49-44B3-B426-55A01DC16C62}" destId="{25E1B66D-E8E9-4305-A4AE-E9543EA19275}" srcOrd="0" destOrd="0" presId="urn:microsoft.com/office/officeart/2011/layout/HexagonRadial"/>
    <dgm:cxn modelId="{0C8E2D46-7F2A-4BF9-B583-A6A82B3DF91A}" type="presParOf" srcId="{6E901CA3-6B8B-438C-AD85-55AAEC0601CD}" destId="{02712CD7-A21B-4D04-B9C4-45C622761C2A}" srcOrd="0" destOrd="0" presId="urn:microsoft.com/office/officeart/2011/layout/HexagonRadial"/>
    <dgm:cxn modelId="{F9830773-71C0-4E1D-91DA-A0FE428AEBF4}" type="presParOf" srcId="{6E901CA3-6B8B-438C-AD85-55AAEC0601CD}" destId="{2D9B8F31-B39A-4D74-83FD-1810088DEB3B}" srcOrd="1" destOrd="0" presId="urn:microsoft.com/office/officeart/2011/layout/HexagonRadial"/>
    <dgm:cxn modelId="{47423ADB-487E-4F9E-B489-438A44100011}" type="presParOf" srcId="{2D9B8F31-B39A-4D74-83FD-1810088DEB3B}" destId="{CCEB428D-1E41-4109-A8CB-CADC58A988DD}" srcOrd="0" destOrd="0" presId="urn:microsoft.com/office/officeart/2011/layout/HexagonRadial"/>
    <dgm:cxn modelId="{EC4C8E6C-18DA-4439-828C-8EFFADB51F4E}" type="presParOf" srcId="{6E901CA3-6B8B-438C-AD85-55AAEC0601CD}" destId="{8EDEE8B8-904D-44C5-8FA8-5AD90037BBD5}" srcOrd="2" destOrd="0" presId="urn:microsoft.com/office/officeart/2011/layout/HexagonRadial"/>
    <dgm:cxn modelId="{42075284-FF16-4678-B26C-773F82D43FEB}" type="presParOf" srcId="{6E901CA3-6B8B-438C-AD85-55AAEC0601CD}" destId="{04143D4D-1B2A-4F4D-ADD2-144DF0B72319}" srcOrd="3" destOrd="0" presId="urn:microsoft.com/office/officeart/2011/layout/HexagonRadial"/>
    <dgm:cxn modelId="{C0F74405-3677-4A1B-A95A-8CC1399EEB03}" type="presParOf" srcId="{04143D4D-1B2A-4F4D-ADD2-144DF0B72319}" destId="{178B763A-0798-41C4-8DD5-4190F4D96418}" srcOrd="0" destOrd="0" presId="urn:microsoft.com/office/officeart/2011/layout/HexagonRadial"/>
    <dgm:cxn modelId="{593493F5-5A5F-414D-B543-E46E3BBBD3C4}" type="presParOf" srcId="{6E901CA3-6B8B-438C-AD85-55AAEC0601CD}" destId="{25E1B66D-E8E9-4305-A4AE-E9543EA19275}" srcOrd="4" destOrd="0" presId="urn:microsoft.com/office/officeart/2011/layout/HexagonRadial"/>
    <dgm:cxn modelId="{EE6B8A9C-1175-430A-A83D-F72EF442550D}" type="presParOf" srcId="{6E901CA3-6B8B-438C-AD85-55AAEC0601CD}" destId="{0E2AFFF6-24BA-4140-87E7-99C2F81A67B8}" srcOrd="5" destOrd="0" presId="urn:microsoft.com/office/officeart/2011/layout/HexagonRadial"/>
    <dgm:cxn modelId="{456121F1-1BB3-4705-8451-A813D93D7D54}" type="presParOf" srcId="{0E2AFFF6-24BA-4140-87E7-99C2F81A67B8}" destId="{D5AB5E46-8C27-4AE5-BCDF-3377AC57DB8C}" srcOrd="0" destOrd="0" presId="urn:microsoft.com/office/officeart/2011/layout/HexagonRadial"/>
    <dgm:cxn modelId="{CE2769F2-6764-4467-A38F-14B8CA449665}" type="presParOf" srcId="{6E901CA3-6B8B-438C-AD85-55AAEC0601CD}" destId="{5C37673C-36E3-47E1-8AB5-46D800AE1BBB}" srcOrd="6" destOrd="0" presId="urn:microsoft.com/office/officeart/2011/layout/HexagonRadial"/>
    <dgm:cxn modelId="{99A5E85F-6E28-4872-AC4D-ED97A258B25E}" type="presParOf" srcId="{6E901CA3-6B8B-438C-AD85-55AAEC0601CD}" destId="{3304B896-304C-4C6F-83E6-5758CC30A7D2}" srcOrd="7" destOrd="0" presId="urn:microsoft.com/office/officeart/2011/layout/HexagonRadial"/>
    <dgm:cxn modelId="{D513B8F4-D816-43AA-B92E-96435A911C00}" type="presParOf" srcId="{3304B896-304C-4C6F-83E6-5758CC30A7D2}" destId="{A5A1C142-D243-4804-80ED-E242B5C91813}" srcOrd="0" destOrd="0" presId="urn:microsoft.com/office/officeart/2011/layout/HexagonRadial"/>
    <dgm:cxn modelId="{EB6A5AAE-DA34-4F70-BB53-AB49C096BB05}" type="presParOf" srcId="{6E901CA3-6B8B-438C-AD85-55AAEC0601CD}" destId="{A23E1024-0254-4C17-BADA-BFA99BB7A725}" srcOrd="8" destOrd="0" presId="urn:microsoft.com/office/officeart/2011/layout/HexagonRadial"/>
    <dgm:cxn modelId="{DC01645C-7C11-4C72-8E03-859A8C4F8324}" type="presParOf" srcId="{6E901CA3-6B8B-438C-AD85-55AAEC0601CD}" destId="{19B5835C-3B45-4B38-863B-A8A38647733E}" srcOrd="9" destOrd="0" presId="urn:microsoft.com/office/officeart/2011/layout/HexagonRadial"/>
    <dgm:cxn modelId="{22238B7B-4F18-4DBA-912E-FA1366AE1537}" type="presParOf" srcId="{19B5835C-3B45-4B38-863B-A8A38647733E}" destId="{654237C6-81F8-4172-B24F-BC13AF33BB78}" srcOrd="0" destOrd="0" presId="urn:microsoft.com/office/officeart/2011/layout/HexagonRadial"/>
    <dgm:cxn modelId="{A1BD050D-3326-4BBF-B11D-0DB0A31114C8}" type="presParOf" srcId="{6E901CA3-6B8B-438C-AD85-55AAEC0601CD}" destId="{242DBB0B-9A80-4F71-9317-9489A2822BD6}" srcOrd="10" destOrd="0" presId="urn:microsoft.com/office/officeart/2011/layout/HexagonRadial"/>
    <dgm:cxn modelId="{2E534C5C-DA45-4947-A89F-041B01C44C0E}" type="presParOf" srcId="{6E901CA3-6B8B-438C-AD85-55AAEC0601CD}" destId="{60AF598D-1635-4153-89AF-A0028254B684}" srcOrd="11" destOrd="0" presId="urn:microsoft.com/office/officeart/2011/layout/HexagonRadial"/>
    <dgm:cxn modelId="{250BC5D7-3FE8-41AC-92FE-C2EADF70B44A}" type="presParOf" srcId="{60AF598D-1635-4153-89AF-A0028254B684}" destId="{57C1022D-8987-41DB-9C85-CC3BBFADD112}" srcOrd="0" destOrd="0" presId="urn:microsoft.com/office/officeart/2011/layout/HexagonRadial"/>
    <dgm:cxn modelId="{084EA093-A62F-4CDD-B433-BDC44752CF42}" type="presParOf" srcId="{6E901CA3-6B8B-438C-AD85-55AAEC0601CD}" destId="{F4878692-B678-468B-81C3-B6EAD8C96C8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374F27-EBBF-4E42-B226-CBD92507826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4DD85B-1611-4539-A0C4-612E0C4150A6}">
      <dgm:prSet/>
      <dgm:spPr/>
      <dgm:t>
        <a:bodyPr/>
        <a:lstStyle/>
        <a:p>
          <a:pPr rtl="1"/>
          <a:r>
            <a:rPr lang="ar-JO" b="1" dirty="0" smtClean="0"/>
            <a:t>بنفس المواضع السابقة كلها نحو: </a:t>
          </a:r>
          <a:endParaRPr lang="en-US" dirty="0"/>
        </a:p>
      </dgm:t>
    </dgm:pt>
    <dgm:pt modelId="{2A940D01-DDBF-444A-977A-B033A398A4E6}" type="parTrans" cxnId="{35F566DF-3A80-4516-81EC-73614166C83A}">
      <dgm:prSet/>
      <dgm:spPr/>
      <dgm:t>
        <a:bodyPr/>
        <a:lstStyle/>
        <a:p>
          <a:endParaRPr lang="en-US"/>
        </a:p>
      </dgm:t>
    </dgm:pt>
    <dgm:pt modelId="{6B3FB81F-EB6C-4CA1-BBE8-415A38407CFF}" type="sibTrans" cxnId="{35F566DF-3A80-4516-81EC-73614166C83A}">
      <dgm:prSet/>
      <dgm:spPr/>
      <dgm:t>
        <a:bodyPr/>
        <a:lstStyle/>
        <a:p>
          <a:endParaRPr lang="en-US"/>
        </a:p>
      </dgm:t>
    </dgm:pt>
    <dgm:pt modelId="{604C6F7D-2A41-4B39-86F9-5859108666D2}">
      <dgm:prSet/>
      <dgm:spPr/>
      <dgm:t>
        <a:bodyPr/>
        <a:lstStyle/>
        <a:p>
          <a:pPr rtl="1"/>
          <a:r>
            <a:rPr lang="ar-JO" smtClean="0"/>
            <a:t>قوله تعالى:      {</a:t>
          </a:r>
          <a:r>
            <a:rPr lang="ar-JO" b="1" smtClean="0"/>
            <a:t>وَلَمَّا يَعْلَمِ اللهُ الَّذِينَ جَاهَدُوا مِنْكُمْ وَيَعْلَمَ الصَّابِرِينَ</a:t>
          </a:r>
          <a:r>
            <a:rPr lang="ar-JO" smtClean="0"/>
            <a:t>}.</a:t>
          </a:r>
          <a:endParaRPr lang="en-US"/>
        </a:p>
      </dgm:t>
    </dgm:pt>
    <dgm:pt modelId="{4EB3A192-30C1-4E25-BCA2-C5EB92AA499F}" type="parTrans" cxnId="{F45BED40-162D-44C7-80CD-B854998774F4}">
      <dgm:prSet/>
      <dgm:spPr/>
      <dgm:t>
        <a:bodyPr/>
        <a:lstStyle/>
        <a:p>
          <a:endParaRPr lang="en-US"/>
        </a:p>
      </dgm:t>
    </dgm:pt>
    <dgm:pt modelId="{814B4404-7137-40D8-8BDE-FB8422A928C1}" type="sibTrans" cxnId="{F45BED40-162D-44C7-80CD-B854998774F4}">
      <dgm:prSet/>
      <dgm:spPr/>
      <dgm:t>
        <a:bodyPr/>
        <a:lstStyle/>
        <a:p>
          <a:endParaRPr lang="en-US"/>
        </a:p>
      </dgm:t>
    </dgm:pt>
    <dgm:pt modelId="{FB7A4D3E-7AA3-432C-91C6-88011B982587}">
      <dgm:prSet/>
      <dgm:spPr/>
      <dgm:t>
        <a:bodyPr/>
        <a:lstStyle/>
        <a:p>
          <a:pPr rtl="1"/>
          <a:r>
            <a:rPr lang="ar-JO" smtClean="0"/>
            <a:t>والشواهد الشعرية الآتية:</a:t>
          </a:r>
          <a:endParaRPr lang="en-US"/>
        </a:p>
      </dgm:t>
    </dgm:pt>
    <dgm:pt modelId="{15EE8660-6E4B-4698-8F97-FC3749A43491}" type="parTrans" cxnId="{EC4F1912-1588-43BF-896F-BB58A1BD2620}">
      <dgm:prSet/>
      <dgm:spPr/>
      <dgm:t>
        <a:bodyPr/>
        <a:lstStyle/>
        <a:p>
          <a:endParaRPr lang="en-US"/>
        </a:p>
      </dgm:t>
    </dgm:pt>
    <dgm:pt modelId="{DC156AF6-5882-4381-A32E-C500D4F02F4E}" type="sibTrans" cxnId="{EC4F1912-1588-43BF-896F-BB58A1BD2620}">
      <dgm:prSet/>
      <dgm:spPr/>
      <dgm:t>
        <a:bodyPr/>
        <a:lstStyle/>
        <a:p>
          <a:endParaRPr lang="en-US"/>
        </a:p>
      </dgm:t>
    </dgm:pt>
    <dgm:pt modelId="{805A3886-19B0-4966-97B5-7701C8C6B0C9}">
      <dgm:prSet/>
      <dgm:spPr/>
      <dgm:t>
        <a:bodyPr/>
        <a:lstStyle/>
        <a:p>
          <a:pPr rtl="1"/>
          <a:r>
            <a:rPr lang="ar-JO" b="1" smtClean="0"/>
            <a:t>فقلت ادعى وأدعو إن أندى ... لصوت أن ينادى داعيان</a:t>
          </a:r>
          <a:endParaRPr lang="en-US"/>
        </a:p>
      </dgm:t>
    </dgm:pt>
    <dgm:pt modelId="{B99507BB-161B-4BE4-A7D0-FED096DBDC19}" type="parTrans" cxnId="{7FFE23DE-C1DD-4DE8-80CA-D120914CB339}">
      <dgm:prSet/>
      <dgm:spPr/>
      <dgm:t>
        <a:bodyPr/>
        <a:lstStyle/>
        <a:p>
          <a:endParaRPr lang="en-US"/>
        </a:p>
      </dgm:t>
    </dgm:pt>
    <dgm:pt modelId="{DC25B84E-621A-47E6-9537-3CD662457202}" type="sibTrans" cxnId="{7FFE23DE-C1DD-4DE8-80CA-D120914CB339}">
      <dgm:prSet/>
      <dgm:spPr/>
      <dgm:t>
        <a:bodyPr/>
        <a:lstStyle/>
        <a:p>
          <a:endParaRPr lang="en-US"/>
        </a:p>
      </dgm:t>
    </dgm:pt>
    <dgm:pt modelId="{3D97283F-23F0-4507-8D89-DF74407D49CD}">
      <dgm:prSet/>
      <dgm:spPr/>
      <dgm:t>
        <a:bodyPr/>
        <a:lstStyle/>
        <a:p>
          <a:pPr rtl="1"/>
          <a:r>
            <a:rPr lang="ar-JO" b="1" dirty="0" smtClean="0"/>
            <a:t>لا تنه عن خلق وتأتي مثله ... عار عليك إذا فعلت عظيم</a:t>
          </a:r>
          <a:endParaRPr lang="en-US" dirty="0"/>
        </a:p>
      </dgm:t>
    </dgm:pt>
    <dgm:pt modelId="{C12FA7DB-C7FD-4F4D-89E1-FA3CAEC29A22}" type="parTrans" cxnId="{32BA7AB0-1907-4F62-8C71-9FC92F09FEE6}">
      <dgm:prSet/>
      <dgm:spPr/>
      <dgm:t>
        <a:bodyPr/>
        <a:lstStyle/>
        <a:p>
          <a:endParaRPr lang="en-US"/>
        </a:p>
      </dgm:t>
    </dgm:pt>
    <dgm:pt modelId="{7AE98C50-BF89-4C03-9CF2-F60286C9E37F}" type="sibTrans" cxnId="{32BA7AB0-1907-4F62-8C71-9FC92F09FEE6}">
      <dgm:prSet/>
      <dgm:spPr/>
      <dgm:t>
        <a:bodyPr/>
        <a:lstStyle/>
        <a:p>
          <a:endParaRPr lang="en-US"/>
        </a:p>
      </dgm:t>
    </dgm:pt>
    <dgm:pt modelId="{700D54FF-5D0B-456F-AA74-456027568BA4}">
      <dgm:prSet/>
      <dgm:spPr/>
      <dgm:t>
        <a:bodyPr/>
        <a:lstStyle/>
        <a:p>
          <a:pPr rtl="1"/>
          <a:r>
            <a:rPr lang="ar-JO" b="1" smtClean="0"/>
            <a:t>ألم أك جاركم ويكون بيني ... وبينكم المودة والإخاء</a:t>
          </a:r>
          <a:endParaRPr lang="en-US"/>
        </a:p>
      </dgm:t>
    </dgm:pt>
    <dgm:pt modelId="{9A22AF69-4DFC-4537-A62C-A9FEEC00F529}" type="parTrans" cxnId="{1E0C38A9-F635-4D97-9C9E-293DBB47E325}">
      <dgm:prSet/>
      <dgm:spPr/>
      <dgm:t>
        <a:bodyPr/>
        <a:lstStyle/>
        <a:p>
          <a:endParaRPr lang="en-US"/>
        </a:p>
      </dgm:t>
    </dgm:pt>
    <dgm:pt modelId="{75714DEA-ADD1-4EBB-9311-B454A08C8471}" type="sibTrans" cxnId="{1E0C38A9-F635-4D97-9C9E-293DBB47E325}">
      <dgm:prSet/>
      <dgm:spPr/>
      <dgm:t>
        <a:bodyPr/>
        <a:lstStyle/>
        <a:p>
          <a:endParaRPr lang="en-US"/>
        </a:p>
      </dgm:t>
    </dgm:pt>
    <dgm:pt modelId="{5DDBFF9B-5F1D-45B9-AEC1-2361C2331AD4}" type="pres">
      <dgm:prSet presAssocID="{5F374F27-EBBF-4E42-B226-CBD92507826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76451-6B3A-4D1B-BFF4-86A42CBADAED}" type="pres">
      <dgm:prSet presAssocID="{D24DD85B-1611-4539-A0C4-612E0C4150A6}" presName="circle1" presStyleLbl="node1" presStyleIdx="0" presStyleCnt="6"/>
      <dgm:spPr/>
    </dgm:pt>
    <dgm:pt modelId="{58368ACA-107C-4BB1-A08C-9BFCD0CC4586}" type="pres">
      <dgm:prSet presAssocID="{D24DD85B-1611-4539-A0C4-612E0C4150A6}" presName="space" presStyleCnt="0"/>
      <dgm:spPr/>
    </dgm:pt>
    <dgm:pt modelId="{398B8AC5-9FFD-4A36-BBEC-3BCFD15F9C74}" type="pres">
      <dgm:prSet presAssocID="{D24DD85B-1611-4539-A0C4-612E0C4150A6}" presName="rect1" presStyleLbl="alignAcc1" presStyleIdx="0" presStyleCnt="6"/>
      <dgm:spPr/>
      <dgm:t>
        <a:bodyPr/>
        <a:lstStyle/>
        <a:p>
          <a:endParaRPr lang="en-US"/>
        </a:p>
      </dgm:t>
    </dgm:pt>
    <dgm:pt modelId="{B510298A-71C1-4771-AE9A-DC32D8828A16}" type="pres">
      <dgm:prSet presAssocID="{604C6F7D-2A41-4B39-86F9-5859108666D2}" presName="vertSpace2" presStyleLbl="node1" presStyleIdx="0" presStyleCnt="6"/>
      <dgm:spPr/>
    </dgm:pt>
    <dgm:pt modelId="{72583CF7-01E7-49E3-A3B2-B079A7EF7825}" type="pres">
      <dgm:prSet presAssocID="{604C6F7D-2A41-4B39-86F9-5859108666D2}" presName="circle2" presStyleLbl="node1" presStyleIdx="1" presStyleCnt="6"/>
      <dgm:spPr/>
    </dgm:pt>
    <dgm:pt modelId="{FA22D17F-4B2E-48AB-953D-6D690C339E48}" type="pres">
      <dgm:prSet presAssocID="{604C6F7D-2A41-4B39-86F9-5859108666D2}" presName="rect2" presStyleLbl="alignAcc1" presStyleIdx="1" presStyleCnt="6"/>
      <dgm:spPr/>
      <dgm:t>
        <a:bodyPr/>
        <a:lstStyle/>
        <a:p>
          <a:endParaRPr lang="en-US"/>
        </a:p>
      </dgm:t>
    </dgm:pt>
    <dgm:pt modelId="{6F57C61D-DA32-44D6-A217-DE00482ECCEA}" type="pres">
      <dgm:prSet presAssocID="{FB7A4D3E-7AA3-432C-91C6-88011B982587}" presName="vertSpace3" presStyleLbl="node1" presStyleIdx="1" presStyleCnt="6"/>
      <dgm:spPr/>
    </dgm:pt>
    <dgm:pt modelId="{57582A68-732B-45DD-B084-F38BA2133C2D}" type="pres">
      <dgm:prSet presAssocID="{FB7A4D3E-7AA3-432C-91C6-88011B982587}" presName="circle3" presStyleLbl="node1" presStyleIdx="2" presStyleCnt="6"/>
      <dgm:spPr/>
    </dgm:pt>
    <dgm:pt modelId="{96621553-BDB6-45DC-B207-926386C6D53E}" type="pres">
      <dgm:prSet presAssocID="{FB7A4D3E-7AA3-432C-91C6-88011B982587}" presName="rect3" presStyleLbl="alignAcc1" presStyleIdx="2" presStyleCnt="6"/>
      <dgm:spPr/>
      <dgm:t>
        <a:bodyPr/>
        <a:lstStyle/>
        <a:p>
          <a:endParaRPr lang="en-US"/>
        </a:p>
      </dgm:t>
    </dgm:pt>
    <dgm:pt modelId="{1C17D834-D714-4744-8E6E-8633A56FBBED}" type="pres">
      <dgm:prSet presAssocID="{805A3886-19B0-4966-97B5-7701C8C6B0C9}" presName="vertSpace4" presStyleLbl="node1" presStyleIdx="2" presStyleCnt="6"/>
      <dgm:spPr/>
    </dgm:pt>
    <dgm:pt modelId="{86C0ABDC-B4F3-47AD-B157-364659709D44}" type="pres">
      <dgm:prSet presAssocID="{805A3886-19B0-4966-97B5-7701C8C6B0C9}" presName="circle4" presStyleLbl="node1" presStyleIdx="3" presStyleCnt="6"/>
      <dgm:spPr/>
    </dgm:pt>
    <dgm:pt modelId="{B773D3CA-2666-4C56-8627-8C683D0055E9}" type="pres">
      <dgm:prSet presAssocID="{805A3886-19B0-4966-97B5-7701C8C6B0C9}" presName="rect4" presStyleLbl="alignAcc1" presStyleIdx="3" presStyleCnt="6"/>
      <dgm:spPr/>
      <dgm:t>
        <a:bodyPr/>
        <a:lstStyle/>
        <a:p>
          <a:endParaRPr lang="en-US"/>
        </a:p>
      </dgm:t>
    </dgm:pt>
    <dgm:pt modelId="{BCF6CD68-6947-4650-B356-69D5FD0D769D}" type="pres">
      <dgm:prSet presAssocID="{3D97283F-23F0-4507-8D89-DF74407D49CD}" presName="vertSpace5" presStyleLbl="node1" presStyleIdx="3" presStyleCnt="6"/>
      <dgm:spPr/>
    </dgm:pt>
    <dgm:pt modelId="{83ED598D-3BF0-466C-A61D-A3B6BF275FEE}" type="pres">
      <dgm:prSet presAssocID="{3D97283F-23F0-4507-8D89-DF74407D49CD}" presName="circle5" presStyleLbl="node1" presStyleIdx="4" presStyleCnt="6"/>
      <dgm:spPr/>
    </dgm:pt>
    <dgm:pt modelId="{E4340C40-9F51-4B1D-8A06-B3F2EB08DCC2}" type="pres">
      <dgm:prSet presAssocID="{3D97283F-23F0-4507-8D89-DF74407D49CD}" presName="rect5" presStyleLbl="alignAcc1" presStyleIdx="4" presStyleCnt="6"/>
      <dgm:spPr/>
      <dgm:t>
        <a:bodyPr/>
        <a:lstStyle/>
        <a:p>
          <a:endParaRPr lang="en-US"/>
        </a:p>
      </dgm:t>
    </dgm:pt>
    <dgm:pt modelId="{6E84C4F2-31EA-4594-961B-6E0A71960D51}" type="pres">
      <dgm:prSet presAssocID="{700D54FF-5D0B-456F-AA74-456027568BA4}" presName="vertSpace6" presStyleLbl="node1" presStyleIdx="4" presStyleCnt="6"/>
      <dgm:spPr/>
    </dgm:pt>
    <dgm:pt modelId="{F61D6DC2-83AF-453C-95FF-B003DA6B18D6}" type="pres">
      <dgm:prSet presAssocID="{700D54FF-5D0B-456F-AA74-456027568BA4}" presName="circle6" presStyleLbl="node1" presStyleIdx="5" presStyleCnt="6"/>
      <dgm:spPr/>
    </dgm:pt>
    <dgm:pt modelId="{79C90C88-7F13-4312-8029-DE8E2CEF6C6B}" type="pres">
      <dgm:prSet presAssocID="{700D54FF-5D0B-456F-AA74-456027568BA4}" presName="rect6" presStyleLbl="alignAcc1" presStyleIdx="5" presStyleCnt="6"/>
      <dgm:spPr/>
      <dgm:t>
        <a:bodyPr/>
        <a:lstStyle/>
        <a:p>
          <a:endParaRPr lang="en-US"/>
        </a:p>
      </dgm:t>
    </dgm:pt>
    <dgm:pt modelId="{B7F31416-F901-40D3-9C7A-06D1EB72572E}" type="pres">
      <dgm:prSet presAssocID="{D24DD85B-1611-4539-A0C4-612E0C4150A6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89E4F-FB08-45B2-A51B-21F03156912E}" type="pres">
      <dgm:prSet presAssocID="{604C6F7D-2A41-4B39-86F9-5859108666D2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D9A81-4236-479A-B364-F89145B2AB92}" type="pres">
      <dgm:prSet presAssocID="{FB7A4D3E-7AA3-432C-91C6-88011B982587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98D13-DF47-44DF-99E5-9CBABD9A6750}" type="pres">
      <dgm:prSet presAssocID="{805A3886-19B0-4966-97B5-7701C8C6B0C9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41F5B-E748-4A4A-921F-1D0919172036}" type="pres">
      <dgm:prSet presAssocID="{3D97283F-23F0-4507-8D89-DF74407D49CD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E3042-CFE4-4025-A0C1-8AE11DF8240A}" type="pres">
      <dgm:prSet presAssocID="{700D54FF-5D0B-456F-AA74-456027568BA4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CF522-EB88-4CF8-A69C-AED2B9E95E42}" type="presOf" srcId="{D24DD85B-1611-4539-A0C4-612E0C4150A6}" destId="{B7F31416-F901-40D3-9C7A-06D1EB72572E}" srcOrd="1" destOrd="0" presId="urn:microsoft.com/office/officeart/2005/8/layout/target3"/>
    <dgm:cxn modelId="{41562713-42AB-4733-9468-82D39A9148B3}" type="presOf" srcId="{700D54FF-5D0B-456F-AA74-456027568BA4}" destId="{79C90C88-7F13-4312-8029-DE8E2CEF6C6B}" srcOrd="0" destOrd="0" presId="urn:microsoft.com/office/officeart/2005/8/layout/target3"/>
    <dgm:cxn modelId="{1E0C38A9-F635-4D97-9C9E-293DBB47E325}" srcId="{5F374F27-EBBF-4E42-B226-CBD925078264}" destId="{700D54FF-5D0B-456F-AA74-456027568BA4}" srcOrd="5" destOrd="0" parTransId="{9A22AF69-4DFC-4537-A62C-A9FEEC00F529}" sibTransId="{75714DEA-ADD1-4EBB-9311-B454A08C8471}"/>
    <dgm:cxn modelId="{07B99D14-84B7-4B11-A03A-BDD1F5010086}" type="presOf" srcId="{805A3886-19B0-4966-97B5-7701C8C6B0C9}" destId="{B773D3CA-2666-4C56-8627-8C683D0055E9}" srcOrd="0" destOrd="0" presId="urn:microsoft.com/office/officeart/2005/8/layout/target3"/>
    <dgm:cxn modelId="{0CF52A80-56AE-40E1-AA4F-7BC6DA7C21A4}" type="presOf" srcId="{604C6F7D-2A41-4B39-86F9-5859108666D2}" destId="{4AD89E4F-FB08-45B2-A51B-21F03156912E}" srcOrd="1" destOrd="0" presId="urn:microsoft.com/office/officeart/2005/8/layout/target3"/>
    <dgm:cxn modelId="{7FFE23DE-C1DD-4DE8-80CA-D120914CB339}" srcId="{5F374F27-EBBF-4E42-B226-CBD925078264}" destId="{805A3886-19B0-4966-97B5-7701C8C6B0C9}" srcOrd="3" destOrd="0" parTransId="{B99507BB-161B-4BE4-A7D0-FED096DBDC19}" sibTransId="{DC25B84E-621A-47E6-9537-3CD662457202}"/>
    <dgm:cxn modelId="{F45BED40-162D-44C7-80CD-B854998774F4}" srcId="{5F374F27-EBBF-4E42-B226-CBD925078264}" destId="{604C6F7D-2A41-4B39-86F9-5859108666D2}" srcOrd="1" destOrd="0" parTransId="{4EB3A192-30C1-4E25-BCA2-C5EB92AA499F}" sibTransId="{814B4404-7137-40D8-8BDE-FB8422A928C1}"/>
    <dgm:cxn modelId="{EC4F1912-1588-43BF-896F-BB58A1BD2620}" srcId="{5F374F27-EBBF-4E42-B226-CBD925078264}" destId="{FB7A4D3E-7AA3-432C-91C6-88011B982587}" srcOrd="2" destOrd="0" parTransId="{15EE8660-6E4B-4698-8F97-FC3749A43491}" sibTransId="{DC156AF6-5882-4381-A32E-C500D4F02F4E}"/>
    <dgm:cxn modelId="{D3303F1B-4B4C-4348-B614-3A6923FA3313}" type="presOf" srcId="{604C6F7D-2A41-4B39-86F9-5859108666D2}" destId="{FA22D17F-4B2E-48AB-953D-6D690C339E48}" srcOrd="0" destOrd="0" presId="urn:microsoft.com/office/officeart/2005/8/layout/target3"/>
    <dgm:cxn modelId="{316722B5-5050-4A5F-81D8-8D8F1A17EE55}" type="presOf" srcId="{3D97283F-23F0-4507-8D89-DF74407D49CD}" destId="{E4340C40-9F51-4B1D-8A06-B3F2EB08DCC2}" srcOrd="0" destOrd="0" presId="urn:microsoft.com/office/officeart/2005/8/layout/target3"/>
    <dgm:cxn modelId="{35F566DF-3A80-4516-81EC-73614166C83A}" srcId="{5F374F27-EBBF-4E42-B226-CBD925078264}" destId="{D24DD85B-1611-4539-A0C4-612E0C4150A6}" srcOrd="0" destOrd="0" parTransId="{2A940D01-DDBF-444A-977A-B033A398A4E6}" sibTransId="{6B3FB81F-EB6C-4CA1-BBE8-415A38407CFF}"/>
    <dgm:cxn modelId="{32509B30-E3AD-4AC1-A91A-C84471163A5C}" type="presOf" srcId="{FB7A4D3E-7AA3-432C-91C6-88011B982587}" destId="{95DD9A81-4236-479A-B364-F89145B2AB92}" srcOrd="1" destOrd="0" presId="urn:microsoft.com/office/officeart/2005/8/layout/target3"/>
    <dgm:cxn modelId="{8887F057-A382-4CE3-BAC3-AB0F1D8B9A65}" type="presOf" srcId="{805A3886-19B0-4966-97B5-7701C8C6B0C9}" destId="{AD598D13-DF47-44DF-99E5-9CBABD9A6750}" srcOrd="1" destOrd="0" presId="urn:microsoft.com/office/officeart/2005/8/layout/target3"/>
    <dgm:cxn modelId="{32BA7AB0-1907-4F62-8C71-9FC92F09FEE6}" srcId="{5F374F27-EBBF-4E42-B226-CBD925078264}" destId="{3D97283F-23F0-4507-8D89-DF74407D49CD}" srcOrd="4" destOrd="0" parTransId="{C12FA7DB-C7FD-4F4D-89E1-FA3CAEC29A22}" sibTransId="{7AE98C50-BF89-4C03-9CF2-F60286C9E37F}"/>
    <dgm:cxn modelId="{ABE58987-644E-4000-BEBB-5BF3E4CB80BB}" type="presOf" srcId="{FB7A4D3E-7AA3-432C-91C6-88011B982587}" destId="{96621553-BDB6-45DC-B207-926386C6D53E}" srcOrd="0" destOrd="0" presId="urn:microsoft.com/office/officeart/2005/8/layout/target3"/>
    <dgm:cxn modelId="{E68399AC-9E94-48E3-BF4B-72CDE858824C}" type="presOf" srcId="{3D97283F-23F0-4507-8D89-DF74407D49CD}" destId="{96241F5B-E748-4A4A-921F-1D0919172036}" srcOrd="1" destOrd="0" presId="urn:microsoft.com/office/officeart/2005/8/layout/target3"/>
    <dgm:cxn modelId="{E45D256D-38F6-4F19-B910-18D4309D8153}" type="presOf" srcId="{700D54FF-5D0B-456F-AA74-456027568BA4}" destId="{3B7E3042-CFE4-4025-A0C1-8AE11DF8240A}" srcOrd="1" destOrd="0" presId="urn:microsoft.com/office/officeart/2005/8/layout/target3"/>
    <dgm:cxn modelId="{A9C96641-24C5-4408-B486-7F0EA6CFFA97}" type="presOf" srcId="{5F374F27-EBBF-4E42-B226-CBD925078264}" destId="{5DDBFF9B-5F1D-45B9-AEC1-2361C2331AD4}" srcOrd="0" destOrd="0" presId="urn:microsoft.com/office/officeart/2005/8/layout/target3"/>
    <dgm:cxn modelId="{735D53BB-785F-40AB-ACE9-5BCDD0F76E05}" type="presOf" srcId="{D24DD85B-1611-4539-A0C4-612E0C4150A6}" destId="{398B8AC5-9FFD-4A36-BBEC-3BCFD15F9C74}" srcOrd="0" destOrd="0" presId="urn:microsoft.com/office/officeart/2005/8/layout/target3"/>
    <dgm:cxn modelId="{F9B1E2A8-8168-444A-A803-EB039FB5AF81}" type="presParOf" srcId="{5DDBFF9B-5F1D-45B9-AEC1-2361C2331AD4}" destId="{B0376451-6B3A-4D1B-BFF4-86A42CBADAED}" srcOrd="0" destOrd="0" presId="urn:microsoft.com/office/officeart/2005/8/layout/target3"/>
    <dgm:cxn modelId="{BD156854-3A7C-439A-A2E7-F30F41BCD88E}" type="presParOf" srcId="{5DDBFF9B-5F1D-45B9-AEC1-2361C2331AD4}" destId="{58368ACA-107C-4BB1-A08C-9BFCD0CC4586}" srcOrd="1" destOrd="0" presId="urn:microsoft.com/office/officeart/2005/8/layout/target3"/>
    <dgm:cxn modelId="{8106CA46-7EFC-4E52-8F14-62FFD082E18E}" type="presParOf" srcId="{5DDBFF9B-5F1D-45B9-AEC1-2361C2331AD4}" destId="{398B8AC5-9FFD-4A36-BBEC-3BCFD15F9C74}" srcOrd="2" destOrd="0" presId="urn:microsoft.com/office/officeart/2005/8/layout/target3"/>
    <dgm:cxn modelId="{BAE328FE-EBE3-4F43-BD39-5AF2B87B5236}" type="presParOf" srcId="{5DDBFF9B-5F1D-45B9-AEC1-2361C2331AD4}" destId="{B510298A-71C1-4771-AE9A-DC32D8828A16}" srcOrd="3" destOrd="0" presId="urn:microsoft.com/office/officeart/2005/8/layout/target3"/>
    <dgm:cxn modelId="{65FD858F-64B3-4A54-A876-A149D46C831E}" type="presParOf" srcId="{5DDBFF9B-5F1D-45B9-AEC1-2361C2331AD4}" destId="{72583CF7-01E7-49E3-A3B2-B079A7EF7825}" srcOrd="4" destOrd="0" presId="urn:microsoft.com/office/officeart/2005/8/layout/target3"/>
    <dgm:cxn modelId="{49DDFC39-165B-4D48-A424-27CA9E0FB03F}" type="presParOf" srcId="{5DDBFF9B-5F1D-45B9-AEC1-2361C2331AD4}" destId="{FA22D17F-4B2E-48AB-953D-6D690C339E48}" srcOrd="5" destOrd="0" presId="urn:microsoft.com/office/officeart/2005/8/layout/target3"/>
    <dgm:cxn modelId="{45A52AD5-EC4D-4C0E-AFC0-89A9D83DF6E9}" type="presParOf" srcId="{5DDBFF9B-5F1D-45B9-AEC1-2361C2331AD4}" destId="{6F57C61D-DA32-44D6-A217-DE00482ECCEA}" srcOrd="6" destOrd="0" presId="urn:microsoft.com/office/officeart/2005/8/layout/target3"/>
    <dgm:cxn modelId="{32BD74A4-CF86-4F7C-824B-B1F1B9347F0C}" type="presParOf" srcId="{5DDBFF9B-5F1D-45B9-AEC1-2361C2331AD4}" destId="{57582A68-732B-45DD-B084-F38BA2133C2D}" srcOrd="7" destOrd="0" presId="urn:microsoft.com/office/officeart/2005/8/layout/target3"/>
    <dgm:cxn modelId="{AC64922A-F196-4458-8C86-CE874F4F8DC1}" type="presParOf" srcId="{5DDBFF9B-5F1D-45B9-AEC1-2361C2331AD4}" destId="{96621553-BDB6-45DC-B207-926386C6D53E}" srcOrd="8" destOrd="0" presId="urn:microsoft.com/office/officeart/2005/8/layout/target3"/>
    <dgm:cxn modelId="{5062FEBD-0C91-4466-856E-E5DCB26B323F}" type="presParOf" srcId="{5DDBFF9B-5F1D-45B9-AEC1-2361C2331AD4}" destId="{1C17D834-D714-4744-8E6E-8633A56FBBED}" srcOrd="9" destOrd="0" presId="urn:microsoft.com/office/officeart/2005/8/layout/target3"/>
    <dgm:cxn modelId="{4E55024A-D3FC-4ADB-8EE3-BBDB94946A0A}" type="presParOf" srcId="{5DDBFF9B-5F1D-45B9-AEC1-2361C2331AD4}" destId="{86C0ABDC-B4F3-47AD-B157-364659709D44}" srcOrd="10" destOrd="0" presId="urn:microsoft.com/office/officeart/2005/8/layout/target3"/>
    <dgm:cxn modelId="{11034957-11AE-4C5C-AB84-3BB4AC1A6DE2}" type="presParOf" srcId="{5DDBFF9B-5F1D-45B9-AEC1-2361C2331AD4}" destId="{B773D3CA-2666-4C56-8627-8C683D0055E9}" srcOrd="11" destOrd="0" presId="urn:microsoft.com/office/officeart/2005/8/layout/target3"/>
    <dgm:cxn modelId="{82BC1AB5-AF22-4476-A68C-A4CBE1E1E9F2}" type="presParOf" srcId="{5DDBFF9B-5F1D-45B9-AEC1-2361C2331AD4}" destId="{BCF6CD68-6947-4650-B356-69D5FD0D769D}" srcOrd="12" destOrd="0" presId="urn:microsoft.com/office/officeart/2005/8/layout/target3"/>
    <dgm:cxn modelId="{2CD2845D-510D-4CCA-BAFC-14E8EC6E3356}" type="presParOf" srcId="{5DDBFF9B-5F1D-45B9-AEC1-2361C2331AD4}" destId="{83ED598D-3BF0-466C-A61D-A3B6BF275FEE}" srcOrd="13" destOrd="0" presId="urn:microsoft.com/office/officeart/2005/8/layout/target3"/>
    <dgm:cxn modelId="{C2BA22A2-686F-42FD-9288-C727D4B73F4A}" type="presParOf" srcId="{5DDBFF9B-5F1D-45B9-AEC1-2361C2331AD4}" destId="{E4340C40-9F51-4B1D-8A06-B3F2EB08DCC2}" srcOrd="14" destOrd="0" presId="urn:microsoft.com/office/officeart/2005/8/layout/target3"/>
    <dgm:cxn modelId="{430918C0-2B1F-403B-9DD7-2A36EB51EDE0}" type="presParOf" srcId="{5DDBFF9B-5F1D-45B9-AEC1-2361C2331AD4}" destId="{6E84C4F2-31EA-4594-961B-6E0A71960D51}" srcOrd="15" destOrd="0" presId="urn:microsoft.com/office/officeart/2005/8/layout/target3"/>
    <dgm:cxn modelId="{CB3DA647-189B-412B-879C-75FD790CE81A}" type="presParOf" srcId="{5DDBFF9B-5F1D-45B9-AEC1-2361C2331AD4}" destId="{F61D6DC2-83AF-453C-95FF-B003DA6B18D6}" srcOrd="16" destOrd="0" presId="urn:microsoft.com/office/officeart/2005/8/layout/target3"/>
    <dgm:cxn modelId="{68C2AA91-3890-4776-A495-5728BAE7C306}" type="presParOf" srcId="{5DDBFF9B-5F1D-45B9-AEC1-2361C2331AD4}" destId="{79C90C88-7F13-4312-8029-DE8E2CEF6C6B}" srcOrd="17" destOrd="0" presId="urn:microsoft.com/office/officeart/2005/8/layout/target3"/>
    <dgm:cxn modelId="{61F97335-0870-46AC-A483-2A09FEC42F60}" type="presParOf" srcId="{5DDBFF9B-5F1D-45B9-AEC1-2361C2331AD4}" destId="{B7F31416-F901-40D3-9C7A-06D1EB72572E}" srcOrd="18" destOrd="0" presId="urn:microsoft.com/office/officeart/2005/8/layout/target3"/>
    <dgm:cxn modelId="{FB6017F9-2DC6-43E5-8F2E-5375807524C4}" type="presParOf" srcId="{5DDBFF9B-5F1D-45B9-AEC1-2361C2331AD4}" destId="{4AD89E4F-FB08-45B2-A51B-21F03156912E}" srcOrd="19" destOrd="0" presId="urn:microsoft.com/office/officeart/2005/8/layout/target3"/>
    <dgm:cxn modelId="{098F349F-78FB-42B6-B039-D86C9BDFC73D}" type="presParOf" srcId="{5DDBFF9B-5F1D-45B9-AEC1-2361C2331AD4}" destId="{95DD9A81-4236-479A-B364-F89145B2AB92}" srcOrd="20" destOrd="0" presId="urn:microsoft.com/office/officeart/2005/8/layout/target3"/>
    <dgm:cxn modelId="{5E9625B8-E0C7-4392-A7D5-BA40EE776174}" type="presParOf" srcId="{5DDBFF9B-5F1D-45B9-AEC1-2361C2331AD4}" destId="{AD598D13-DF47-44DF-99E5-9CBABD9A6750}" srcOrd="21" destOrd="0" presId="urn:microsoft.com/office/officeart/2005/8/layout/target3"/>
    <dgm:cxn modelId="{E7F52C85-0F2A-483E-AEBD-14285444CCA3}" type="presParOf" srcId="{5DDBFF9B-5F1D-45B9-AEC1-2361C2331AD4}" destId="{96241F5B-E748-4A4A-921F-1D0919172036}" srcOrd="22" destOrd="0" presId="urn:microsoft.com/office/officeart/2005/8/layout/target3"/>
    <dgm:cxn modelId="{E5008DCD-A20B-4CB2-BC0A-F8BC58294BC0}" type="presParOf" srcId="{5DDBFF9B-5F1D-45B9-AEC1-2361C2331AD4}" destId="{3B7E3042-CFE4-4025-A0C1-8AE11DF8240A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D7FEF2-9BEC-44DC-B5A7-51158B56746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08A03-8492-4161-8035-59CE13688844}">
      <dgm:prSet/>
      <dgm:spPr>
        <a:ln>
          <a:solidFill>
            <a:schemeClr val="accent4">
              <a:lumMod val="40000"/>
              <a:lumOff val="60000"/>
            </a:schemeClr>
          </a:solidFill>
        </a:ln>
        <a:effectLst/>
      </dgm:spPr>
      <dgm:t>
        <a:bodyPr/>
        <a:lstStyle/>
        <a:p>
          <a:pPr rtl="1"/>
          <a:r>
            <a:rPr lang="ar-JO" smtClean="0"/>
            <a:t>ومنه قولهم: مره يحفرها. بنصب يحفر، أي: مره أن يحفرها.</a:t>
          </a:r>
          <a:endParaRPr lang="en-US"/>
        </a:p>
      </dgm:t>
    </dgm:pt>
    <dgm:pt modelId="{6B601429-E6C5-4D1E-B94D-831A844A6CBD}" type="parTrans" cxnId="{2F1B80D3-26E3-415B-86BB-C7EE7A64E418}">
      <dgm:prSet/>
      <dgm:spPr/>
      <dgm:t>
        <a:bodyPr/>
        <a:lstStyle/>
        <a:p>
          <a:endParaRPr lang="en-US"/>
        </a:p>
      </dgm:t>
    </dgm:pt>
    <dgm:pt modelId="{97F7853D-0BAA-47FC-A125-17E8DDE1961F}" type="sibTrans" cxnId="{2F1B80D3-26E3-415B-86BB-C7EE7A64E418}">
      <dgm:prSet/>
      <dgm:spPr/>
      <dgm:t>
        <a:bodyPr/>
        <a:lstStyle/>
        <a:p>
          <a:endParaRPr lang="en-US"/>
        </a:p>
      </dgm:t>
    </dgm:pt>
    <dgm:pt modelId="{53578EDA-556E-4F87-82BF-F8FD871B8336}">
      <dgm:prSet/>
      <dgm:spPr/>
      <dgm:t>
        <a:bodyPr/>
        <a:lstStyle/>
        <a:p>
          <a:pPr rtl="1"/>
          <a:r>
            <a:rPr lang="ar-JO" smtClean="0"/>
            <a:t>ومنه قولهم: </a:t>
          </a:r>
          <a:r>
            <a:rPr lang="ar-JO" b="1" smtClean="0"/>
            <a:t>خذ اللص قبل يأخذك</a:t>
          </a:r>
          <a:r>
            <a:rPr lang="ar-JO" smtClean="0"/>
            <a:t>. أي،  قبل أن يأخذك.</a:t>
          </a:r>
          <a:endParaRPr lang="en-US"/>
        </a:p>
      </dgm:t>
    </dgm:pt>
    <dgm:pt modelId="{071FD47A-BF6B-4AFB-8B97-D9F61688A174}" type="parTrans" cxnId="{B7EB68CE-076B-46DF-81A0-A459ED0D41B6}">
      <dgm:prSet/>
      <dgm:spPr/>
      <dgm:t>
        <a:bodyPr/>
        <a:lstStyle/>
        <a:p>
          <a:endParaRPr lang="en-US"/>
        </a:p>
      </dgm:t>
    </dgm:pt>
    <dgm:pt modelId="{C194A1D2-60AB-4B32-A759-2E8F4F11AEDB}" type="sibTrans" cxnId="{B7EB68CE-076B-46DF-81A0-A459ED0D41B6}">
      <dgm:prSet/>
      <dgm:spPr/>
      <dgm:t>
        <a:bodyPr/>
        <a:lstStyle/>
        <a:p>
          <a:endParaRPr lang="en-US"/>
        </a:p>
      </dgm:t>
    </dgm:pt>
    <dgm:pt modelId="{2CFB269D-17BD-4BDA-A62B-01EE7A6A43B9}">
      <dgm:prSet/>
      <dgm:spPr/>
      <dgm:t>
        <a:bodyPr/>
        <a:lstStyle/>
        <a:p>
          <a:pPr rtl="1"/>
          <a:r>
            <a:rPr lang="ar-JO" smtClean="0"/>
            <a:t>ومنه قوله:</a:t>
          </a:r>
          <a:endParaRPr lang="en-US"/>
        </a:p>
      </dgm:t>
    </dgm:pt>
    <dgm:pt modelId="{D304583B-3AE5-4972-B891-3C8DF9CC19AA}" type="parTrans" cxnId="{BAF3AA73-C6CC-4998-8B6D-87A48A80A966}">
      <dgm:prSet/>
      <dgm:spPr/>
      <dgm:t>
        <a:bodyPr/>
        <a:lstStyle/>
        <a:p>
          <a:endParaRPr lang="en-US"/>
        </a:p>
      </dgm:t>
    </dgm:pt>
    <dgm:pt modelId="{38F16D88-EBCB-4393-896F-1B7C3B2523CF}" type="sibTrans" cxnId="{BAF3AA73-C6CC-4998-8B6D-87A48A80A966}">
      <dgm:prSet/>
      <dgm:spPr/>
      <dgm:t>
        <a:bodyPr/>
        <a:lstStyle/>
        <a:p>
          <a:endParaRPr lang="en-US"/>
        </a:p>
      </dgm:t>
    </dgm:pt>
    <dgm:pt modelId="{7048D447-C10D-42FA-9FB3-702C889BE67D}">
      <dgm:prSet/>
      <dgm:spPr/>
      <dgm:t>
        <a:bodyPr/>
        <a:lstStyle/>
        <a:p>
          <a:pPr rtl="1"/>
          <a:r>
            <a:rPr lang="ar-JO" b="1" smtClean="0"/>
            <a:t>ألا أيهذا الزاجري أحضر الوغى ... وأن أشهد اللذات هل أنت مخلدي</a:t>
          </a:r>
          <a:endParaRPr lang="en-US"/>
        </a:p>
      </dgm:t>
    </dgm:pt>
    <dgm:pt modelId="{13DEF39F-C871-4E66-B234-42B5EE91546C}" type="parTrans" cxnId="{0E54FF1A-15CF-4B8C-BAFF-602F7D93ECCC}">
      <dgm:prSet/>
      <dgm:spPr/>
      <dgm:t>
        <a:bodyPr/>
        <a:lstStyle/>
        <a:p>
          <a:endParaRPr lang="en-US"/>
        </a:p>
      </dgm:t>
    </dgm:pt>
    <dgm:pt modelId="{96CC3F42-1A5A-4CB5-8521-8A08EC1A432A}" type="sibTrans" cxnId="{0E54FF1A-15CF-4B8C-BAFF-602F7D93ECCC}">
      <dgm:prSet/>
      <dgm:spPr/>
      <dgm:t>
        <a:bodyPr/>
        <a:lstStyle/>
        <a:p>
          <a:endParaRPr lang="en-US"/>
        </a:p>
      </dgm:t>
    </dgm:pt>
    <dgm:pt modelId="{7B65B79B-F945-442E-A78B-5B1BD36B51A0}">
      <dgm:prSet/>
      <dgm:spPr/>
      <dgm:t>
        <a:bodyPr/>
        <a:lstStyle/>
        <a:p>
          <a:pPr rtl="1"/>
          <a:r>
            <a:rPr lang="ar-JO" dirty="0" smtClean="0"/>
            <a:t>في رواية من نصب أحضر أي أن أحضر.</a:t>
          </a:r>
          <a:endParaRPr lang="en-US" dirty="0"/>
        </a:p>
      </dgm:t>
    </dgm:pt>
    <dgm:pt modelId="{ED6FAFBE-9926-46CB-9C58-3B59B8A27E1E}" type="parTrans" cxnId="{36E6CFE2-890E-4295-AFC7-2AF3A7B1B587}">
      <dgm:prSet/>
      <dgm:spPr/>
      <dgm:t>
        <a:bodyPr/>
        <a:lstStyle/>
        <a:p>
          <a:endParaRPr lang="en-US"/>
        </a:p>
      </dgm:t>
    </dgm:pt>
    <dgm:pt modelId="{DDF2962E-8681-47DC-BB07-EB07DF950C3F}" type="sibTrans" cxnId="{36E6CFE2-890E-4295-AFC7-2AF3A7B1B587}">
      <dgm:prSet/>
      <dgm:spPr/>
      <dgm:t>
        <a:bodyPr/>
        <a:lstStyle/>
        <a:p>
          <a:endParaRPr lang="en-US"/>
        </a:p>
      </dgm:t>
    </dgm:pt>
    <dgm:pt modelId="{A55A163C-E0AE-4D0E-AD2A-B3D2322AADE2}" type="pres">
      <dgm:prSet presAssocID="{1BD7FEF2-9BEC-44DC-B5A7-51158B56746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44D2FA-2A26-455A-AC72-2FECB45E131E}" type="pres">
      <dgm:prSet presAssocID="{E5408A03-8492-4161-8035-59CE13688844}" presName="circle1" presStyleLbl="node1" presStyleIdx="0" presStyleCnt="5"/>
      <dgm:spPr/>
    </dgm:pt>
    <dgm:pt modelId="{DBABE9D1-021A-4359-9596-B226A53A0D24}" type="pres">
      <dgm:prSet presAssocID="{E5408A03-8492-4161-8035-59CE13688844}" presName="space" presStyleCnt="0"/>
      <dgm:spPr/>
    </dgm:pt>
    <dgm:pt modelId="{F75E01F7-97ED-499C-B5C0-BD02972C8679}" type="pres">
      <dgm:prSet presAssocID="{E5408A03-8492-4161-8035-59CE13688844}" presName="rect1" presStyleLbl="alignAcc1" presStyleIdx="0" presStyleCnt="5"/>
      <dgm:spPr/>
      <dgm:t>
        <a:bodyPr/>
        <a:lstStyle/>
        <a:p>
          <a:endParaRPr lang="en-US"/>
        </a:p>
      </dgm:t>
    </dgm:pt>
    <dgm:pt modelId="{94D07EA7-1C28-49AB-BC94-C994B426FB60}" type="pres">
      <dgm:prSet presAssocID="{53578EDA-556E-4F87-82BF-F8FD871B8336}" presName="vertSpace2" presStyleLbl="node1" presStyleIdx="0" presStyleCnt="5"/>
      <dgm:spPr/>
    </dgm:pt>
    <dgm:pt modelId="{58F0F36E-40F9-4ECD-BDF0-80CA4DCA5261}" type="pres">
      <dgm:prSet presAssocID="{53578EDA-556E-4F87-82BF-F8FD871B8336}" presName="circle2" presStyleLbl="node1" presStyleIdx="1" presStyleCnt="5"/>
      <dgm:spPr/>
    </dgm:pt>
    <dgm:pt modelId="{A7AFB4A1-C106-40C0-864A-502B20CC4C5A}" type="pres">
      <dgm:prSet presAssocID="{53578EDA-556E-4F87-82BF-F8FD871B8336}" presName="rect2" presStyleLbl="alignAcc1" presStyleIdx="1" presStyleCnt="5"/>
      <dgm:spPr/>
      <dgm:t>
        <a:bodyPr/>
        <a:lstStyle/>
        <a:p>
          <a:endParaRPr lang="en-US"/>
        </a:p>
      </dgm:t>
    </dgm:pt>
    <dgm:pt modelId="{7A355A4F-F834-43D7-A0E3-7F21A3FBAEF9}" type="pres">
      <dgm:prSet presAssocID="{2CFB269D-17BD-4BDA-A62B-01EE7A6A43B9}" presName="vertSpace3" presStyleLbl="node1" presStyleIdx="1" presStyleCnt="5"/>
      <dgm:spPr/>
    </dgm:pt>
    <dgm:pt modelId="{D16629A1-0856-4EDD-9823-77CFBF9E6F9D}" type="pres">
      <dgm:prSet presAssocID="{2CFB269D-17BD-4BDA-A62B-01EE7A6A43B9}" presName="circle3" presStyleLbl="node1" presStyleIdx="2" presStyleCnt="5"/>
      <dgm:spPr/>
    </dgm:pt>
    <dgm:pt modelId="{633767F5-0829-4618-B153-FE5F24E93802}" type="pres">
      <dgm:prSet presAssocID="{2CFB269D-17BD-4BDA-A62B-01EE7A6A43B9}" presName="rect3" presStyleLbl="alignAcc1" presStyleIdx="2" presStyleCnt="5"/>
      <dgm:spPr/>
      <dgm:t>
        <a:bodyPr/>
        <a:lstStyle/>
        <a:p>
          <a:endParaRPr lang="en-US"/>
        </a:p>
      </dgm:t>
    </dgm:pt>
    <dgm:pt modelId="{BB9FF0FB-40AF-4449-B020-46A6DEA03514}" type="pres">
      <dgm:prSet presAssocID="{7048D447-C10D-42FA-9FB3-702C889BE67D}" presName="vertSpace4" presStyleLbl="node1" presStyleIdx="2" presStyleCnt="5"/>
      <dgm:spPr/>
    </dgm:pt>
    <dgm:pt modelId="{F71201CC-B069-4DCD-910E-FF76CD1732CD}" type="pres">
      <dgm:prSet presAssocID="{7048D447-C10D-42FA-9FB3-702C889BE67D}" presName="circle4" presStyleLbl="node1" presStyleIdx="3" presStyleCnt="5"/>
      <dgm:spPr/>
    </dgm:pt>
    <dgm:pt modelId="{B43F2BCF-81ED-4193-A6C6-28A31C877523}" type="pres">
      <dgm:prSet presAssocID="{7048D447-C10D-42FA-9FB3-702C889BE67D}" presName="rect4" presStyleLbl="alignAcc1" presStyleIdx="3" presStyleCnt="5"/>
      <dgm:spPr/>
      <dgm:t>
        <a:bodyPr/>
        <a:lstStyle/>
        <a:p>
          <a:endParaRPr lang="en-US"/>
        </a:p>
      </dgm:t>
    </dgm:pt>
    <dgm:pt modelId="{4B0AF03E-830B-4D45-9AC2-47747BD9D5D7}" type="pres">
      <dgm:prSet presAssocID="{7B65B79B-F945-442E-A78B-5B1BD36B51A0}" presName="vertSpace5" presStyleLbl="node1" presStyleIdx="3" presStyleCnt="5"/>
      <dgm:spPr/>
    </dgm:pt>
    <dgm:pt modelId="{90F1653F-3364-4210-B02C-5C5A2AE3A5F0}" type="pres">
      <dgm:prSet presAssocID="{7B65B79B-F945-442E-A78B-5B1BD36B51A0}" presName="circle5" presStyleLbl="node1" presStyleIdx="4" presStyleCnt="5"/>
      <dgm:spPr/>
    </dgm:pt>
    <dgm:pt modelId="{F6BF4DF9-B88A-45D0-9B19-FAB3DE9013D6}" type="pres">
      <dgm:prSet presAssocID="{7B65B79B-F945-442E-A78B-5B1BD36B51A0}" presName="rect5" presStyleLbl="alignAcc1" presStyleIdx="4" presStyleCnt="5"/>
      <dgm:spPr/>
      <dgm:t>
        <a:bodyPr/>
        <a:lstStyle/>
        <a:p>
          <a:endParaRPr lang="en-US"/>
        </a:p>
      </dgm:t>
    </dgm:pt>
    <dgm:pt modelId="{0C7F447C-9FF0-441C-B981-8D81B0622A68}" type="pres">
      <dgm:prSet presAssocID="{E5408A03-8492-4161-8035-59CE1368884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231BE-18F2-4458-9C85-9DC974F92980}" type="pres">
      <dgm:prSet presAssocID="{53578EDA-556E-4F87-82BF-F8FD871B8336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4763B-BA66-4339-87A9-9F07794E51C0}" type="pres">
      <dgm:prSet presAssocID="{2CFB269D-17BD-4BDA-A62B-01EE7A6A43B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59E04-3DB6-413E-9234-B357E077CEC5}" type="pres">
      <dgm:prSet presAssocID="{7048D447-C10D-42FA-9FB3-702C889BE67D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DCEAC-5F09-4E56-9326-5DAF32929AA1}" type="pres">
      <dgm:prSet presAssocID="{7B65B79B-F945-442E-A78B-5B1BD36B51A0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E6D9A2-1F6A-40CF-9024-BED347134A31}" type="presOf" srcId="{2CFB269D-17BD-4BDA-A62B-01EE7A6A43B9}" destId="{633767F5-0829-4618-B153-FE5F24E93802}" srcOrd="0" destOrd="0" presId="urn:microsoft.com/office/officeart/2005/8/layout/target3"/>
    <dgm:cxn modelId="{361768FC-376F-450F-A1D4-102BB662F16C}" type="presOf" srcId="{7048D447-C10D-42FA-9FB3-702C889BE67D}" destId="{3BC59E04-3DB6-413E-9234-B357E077CEC5}" srcOrd="1" destOrd="0" presId="urn:microsoft.com/office/officeart/2005/8/layout/target3"/>
    <dgm:cxn modelId="{166BDBC5-6556-41EA-86B9-E965FB3EFB37}" type="presOf" srcId="{7B65B79B-F945-442E-A78B-5B1BD36B51A0}" destId="{7EDDCEAC-5F09-4E56-9326-5DAF32929AA1}" srcOrd="1" destOrd="0" presId="urn:microsoft.com/office/officeart/2005/8/layout/target3"/>
    <dgm:cxn modelId="{45F8DA5E-4BF2-4166-AF6D-34FBE1295F48}" type="presOf" srcId="{53578EDA-556E-4F87-82BF-F8FD871B8336}" destId="{997231BE-18F2-4458-9C85-9DC974F92980}" srcOrd="1" destOrd="0" presId="urn:microsoft.com/office/officeart/2005/8/layout/target3"/>
    <dgm:cxn modelId="{AEEDE843-BF4F-46A1-ADA4-5B7E8E9CC89A}" type="presOf" srcId="{1BD7FEF2-9BEC-44DC-B5A7-51158B56746B}" destId="{A55A163C-E0AE-4D0E-AD2A-B3D2322AADE2}" srcOrd="0" destOrd="0" presId="urn:microsoft.com/office/officeart/2005/8/layout/target3"/>
    <dgm:cxn modelId="{4FEC682F-7321-471D-B789-6FC5A50A69C8}" type="presOf" srcId="{2CFB269D-17BD-4BDA-A62B-01EE7A6A43B9}" destId="{6024763B-BA66-4339-87A9-9F07794E51C0}" srcOrd="1" destOrd="0" presId="urn:microsoft.com/office/officeart/2005/8/layout/target3"/>
    <dgm:cxn modelId="{FA264348-11A0-4C73-BCCC-849F5A636CEF}" type="presOf" srcId="{E5408A03-8492-4161-8035-59CE13688844}" destId="{0C7F447C-9FF0-441C-B981-8D81B0622A68}" srcOrd="1" destOrd="0" presId="urn:microsoft.com/office/officeart/2005/8/layout/target3"/>
    <dgm:cxn modelId="{FADCFAB7-6DB0-4CD2-AD36-6BB0FA55C01C}" type="presOf" srcId="{7B65B79B-F945-442E-A78B-5B1BD36B51A0}" destId="{F6BF4DF9-B88A-45D0-9B19-FAB3DE9013D6}" srcOrd="0" destOrd="0" presId="urn:microsoft.com/office/officeart/2005/8/layout/target3"/>
    <dgm:cxn modelId="{431043F7-9427-492F-A745-D5C98130D673}" type="presOf" srcId="{7048D447-C10D-42FA-9FB3-702C889BE67D}" destId="{B43F2BCF-81ED-4193-A6C6-28A31C877523}" srcOrd="0" destOrd="0" presId="urn:microsoft.com/office/officeart/2005/8/layout/target3"/>
    <dgm:cxn modelId="{4646D7DF-F1D0-47EC-96FB-4AD08301D02D}" type="presOf" srcId="{E5408A03-8492-4161-8035-59CE13688844}" destId="{F75E01F7-97ED-499C-B5C0-BD02972C8679}" srcOrd="0" destOrd="0" presId="urn:microsoft.com/office/officeart/2005/8/layout/target3"/>
    <dgm:cxn modelId="{2F1B80D3-26E3-415B-86BB-C7EE7A64E418}" srcId="{1BD7FEF2-9BEC-44DC-B5A7-51158B56746B}" destId="{E5408A03-8492-4161-8035-59CE13688844}" srcOrd="0" destOrd="0" parTransId="{6B601429-E6C5-4D1E-B94D-831A844A6CBD}" sibTransId="{97F7853D-0BAA-47FC-A125-17E8DDE1961F}"/>
    <dgm:cxn modelId="{BAF3AA73-C6CC-4998-8B6D-87A48A80A966}" srcId="{1BD7FEF2-9BEC-44DC-B5A7-51158B56746B}" destId="{2CFB269D-17BD-4BDA-A62B-01EE7A6A43B9}" srcOrd="2" destOrd="0" parTransId="{D304583B-3AE5-4972-B891-3C8DF9CC19AA}" sibTransId="{38F16D88-EBCB-4393-896F-1B7C3B2523CF}"/>
    <dgm:cxn modelId="{B7EB68CE-076B-46DF-81A0-A459ED0D41B6}" srcId="{1BD7FEF2-9BEC-44DC-B5A7-51158B56746B}" destId="{53578EDA-556E-4F87-82BF-F8FD871B8336}" srcOrd="1" destOrd="0" parTransId="{071FD47A-BF6B-4AFB-8B97-D9F61688A174}" sibTransId="{C194A1D2-60AB-4B32-A759-2E8F4F11AEDB}"/>
    <dgm:cxn modelId="{B16CBE16-FE89-4851-9669-52C418B38E09}" type="presOf" srcId="{53578EDA-556E-4F87-82BF-F8FD871B8336}" destId="{A7AFB4A1-C106-40C0-864A-502B20CC4C5A}" srcOrd="0" destOrd="0" presId="urn:microsoft.com/office/officeart/2005/8/layout/target3"/>
    <dgm:cxn modelId="{0E54FF1A-15CF-4B8C-BAFF-602F7D93ECCC}" srcId="{1BD7FEF2-9BEC-44DC-B5A7-51158B56746B}" destId="{7048D447-C10D-42FA-9FB3-702C889BE67D}" srcOrd="3" destOrd="0" parTransId="{13DEF39F-C871-4E66-B234-42B5EE91546C}" sibTransId="{96CC3F42-1A5A-4CB5-8521-8A08EC1A432A}"/>
    <dgm:cxn modelId="{36E6CFE2-890E-4295-AFC7-2AF3A7B1B587}" srcId="{1BD7FEF2-9BEC-44DC-B5A7-51158B56746B}" destId="{7B65B79B-F945-442E-A78B-5B1BD36B51A0}" srcOrd="4" destOrd="0" parTransId="{ED6FAFBE-9926-46CB-9C58-3B59B8A27E1E}" sibTransId="{DDF2962E-8681-47DC-BB07-EB07DF950C3F}"/>
    <dgm:cxn modelId="{6DFC48FD-7CBF-4DFE-89EE-3CFA3277D81A}" type="presParOf" srcId="{A55A163C-E0AE-4D0E-AD2A-B3D2322AADE2}" destId="{4E44D2FA-2A26-455A-AC72-2FECB45E131E}" srcOrd="0" destOrd="0" presId="urn:microsoft.com/office/officeart/2005/8/layout/target3"/>
    <dgm:cxn modelId="{EC484024-0766-419E-B8AB-047C19187F3D}" type="presParOf" srcId="{A55A163C-E0AE-4D0E-AD2A-B3D2322AADE2}" destId="{DBABE9D1-021A-4359-9596-B226A53A0D24}" srcOrd="1" destOrd="0" presId="urn:microsoft.com/office/officeart/2005/8/layout/target3"/>
    <dgm:cxn modelId="{688A77AF-4581-4CE6-9448-EC2691D9FCD5}" type="presParOf" srcId="{A55A163C-E0AE-4D0E-AD2A-B3D2322AADE2}" destId="{F75E01F7-97ED-499C-B5C0-BD02972C8679}" srcOrd="2" destOrd="0" presId="urn:microsoft.com/office/officeart/2005/8/layout/target3"/>
    <dgm:cxn modelId="{814D9062-252A-4901-B5A3-6B4431B066AB}" type="presParOf" srcId="{A55A163C-E0AE-4D0E-AD2A-B3D2322AADE2}" destId="{94D07EA7-1C28-49AB-BC94-C994B426FB60}" srcOrd="3" destOrd="0" presId="urn:microsoft.com/office/officeart/2005/8/layout/target3"/>
    <dgm:cxn modelId="{0D40EE18-49F5-41A5-92AC-0782BD7C83EA}" type="presParOf" srcId="{A55A163C-E0AE-4D0E-AD2A-B3D2322AADE2}" destId="{58F0F36E-40F9-4ECD-BDF0-80CA4DCA5261}" srcOrd="4" destOrd="0" presId="urn:microsoft.com/office/officeart/2005/8/layout/target3"/>
    <dgm:cxn modelId="{23E0D23F-E1B8-410B-B035-98DAB6537796}" type="presParOf" srcId="{A55A163C-E0AE-4D0E-AD2A-B3D2322AADE2}" destId="{A7AFB4A1-C106-40C0-864A-502B20CC4C5A}" srcOrd="5" destOrd="0" presId="urn:microsoft.com/office/officeart/2005/8/layout/target3"/>
    <dgm:cxn modelId="{40B6582C-9C91-4474-99B4-C175507EC638}" type="presParOf" srcId="{A55A163C-E0AE-4D0E-AD2A-B3D2322AADE2}" destId="{7A355A4F-F834-43D7-A0E3-7F21A3FBAEF9}" srcOrd="6" destOrd="0" presId="urn:microsoft.com/office/officeart/2005/8/layout/target3"/>
    <dgm:cxn modelId="{88E4B6F1-CE82-424D-8849-7D77077904A2}" type="presParOf" srcId="{A55A163C-E0AE-4D0E-AD2A-B3D2322AADE2}" destId="{D16629A1-0856-4EDD-9823-77CFBF9E6F9D}" srcOrd="7" destOrd="0" presId="urn:microsoft.com/office/officeart/2005/8/layout/target3"/>
    <dgm:cxn modelId="{A9325BAB-1C05-47B9-8ADE-E137ECCB4F8F}" type="presParOf" srcId="{A55A163C-E0AE-4D0E-AD2A-B3D2322AADE2}" destId="{633767F5-0829-4618-B153-FE5F24E93802}" srcOrd="8" destOrd="0" presId="urn:microsoft.com/office/officeart/2005/8/layout/target3"/>
    <dgm:cxn modelId="{17628FF7-2464-457A-BE5D-A66751FEDC50}" type="presParOf" srcId="{A55A163C-E0AE-4D0E-AD2A-B3D2322AADE2}" destId="{BB9FF0FB-40AF-4449-B020-46A6DEA03514}" srcOrd="9" destOrd="0" presId="urn:microsoft.com/office/officeart/2005/8/layout/target3"/>
    <dgm:cxn modelId="{59413D04-996B-4CBC-A9E7-F44CABEE2837}" type="presParOf" srcId="{A55A163C-E0AE-4D0E-AD2A-B3D2322AADE2}" destId="{F71201CC-B069-4DCD-910E-FF76CD1732CD}" srcOrd="10" destOrd="0" presId="urn:microsoft.com/office/officeart/2005/8/layout/target3"/>
    <dgm:cxn modelId="{57BD0397-5103-4420-B53A-1346D4AAEF7E}" type="presParOf" srcId="{A55A163C-E0AE-4D0E-AD2A-B3D2322AADE2}" destId="{B43F2BCF-81ED-4193-A6C6-28A31C877523}" srcOrd="11" destOrd="0" presId="urn:microsoft.com/office/officeart/2005/8/layout/target3"/>
    <dgm:cxn modelId="{9EB06F3B-8318-434E-8108-1F0AFD13DD41}" type="presParOf" srcId="{A55A163C-E0AE-4D0E-AD2A-B3D2322AADE2}" destId="{4B0AF03E-830B-4D45-9AC2-47747BD9D5D7}" srcOrd="12" destOrd="0" presId="urn:microsoft.com/office/officeart/2005/8/layout/target3"/>
    <dgm:cxn modelId="{FA6FF4B4-D267-4B36-BE5C-B4548C637791}" type="presParOf" srcId="{A55A163C-E0AE-4D0E-AD2A-B3D2322AADE2}" destId="{90F1653F-3364-4210-B02C-5C5A2AE3A5F0}" srcOrd="13" destOrd="0" presId="urn:microsoft.com/office/officeart/2005/8/layout/target3"/>
    <dgm:cxn modelId="{8F5CC0C7-4920-4BB9-BCF5-A5EB37F43818}" type="presParOf" srcId="{A55A163C-E0AE-4D0E-AD2A-B3D2322AADE2}" destId="{F6BF4DF9-B88A-45D0-9B19-FAB3DE9013D6}" srcOrd="14" destOrd="0" presId="urn:microsoft.com/office/officeart/2005/8/layout/target3"/>
    <dgm:cxn modelId="{6C0CB103-B156-4882-8A33-EE050D999DBC}" type="presParOf" srcId="{A55A163C-E0AE-4D0E-AD2A-B3D2322AADE2}" destId="{0C7F447C-9FF0-441C-B981-8D81B0622A68}" srcOrd="15" destOrd="0" presId="urn:microsoft.com/office/officeart/2005/8/layout/target3"/>
    <dgm:cxn modelId="{7AE1050E-8062-4128-9D11-087459140D47}" type="presParOf" srcId="{A55A163C-E0AE-4D0E-AD2A-B3D2322AADE2}" destId="{997231BE-18F2-4458-9C85-9DC974F92980}" srcOrd="16" destOrd="0" presId="urn:microsoft.com/office/officeart/2005/8/layout/target3"/>
    <dgm:cxn modelId="{87115DCC-8950-4013-88C5-820315830597}" type="presParOf" srcId="{A55A163C-E0AE-4D0E-AD2A-B3D2322AADE2}" destId="{6024763B-BA66-4339-87A9-9F07794E51C0}" srcOrd="17" destOrd="0" presId="urn:microsoft.com/office/officeart/2005/8/layout/target3"/>
    <dgm:cxn modelId="{1C2400A8-CE33-4364-9408-752750A5CCAE}" type="presParOf" srcId="{A55A163C-E0AE-4D0E-AD2A-B3D2322AADE2}" destId="{3BC59E04-3DB6-413E-9234-B357E077CEC5}" srcOrd="18" destOrd="0" presId="urn:microsoft.com/office/officeart/2005/8/layout/target3"/>
    <dgm:cxn modelId="{D4923A46-6CD6-4C7E-B151-1A48DD9BC377}" type="presParOf" srcId="{A55A163C-E0AE-4D0E-AD2A-B3D2322AADE2}" destId="{7EDDCEAC-5F09-4E56-9326-5DAF32929AA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419B3-D562-438C-A71B-32C374F9DAD3}">
      <dsp:nvSpPr>
        <dsp:cNvPr id="0" name=""/>
        <dsp:cNvSpPr/>
      </dsp:nvSpPr>
      <dsp:spPr>
        <a:xfrm>
          <a:off x="0" y="0"/>
          <a:ext cx="3424237" cy="34242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5F552-C997-49E0-B3CB-A07EEDD073B3}">
      <dsp:nvSpPr>
        <dsp:cNvPr id="0" name=""/>
        <dsp:cNvSpPr/>
      </dsp:nvSpPr>
      <dsp:spPr>
        <a:xfrm>
          <a:off x="1712118" y="0"/>
          <a:ext cx="8651081" cy="34242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اختصت (أن) من بين نواصب المضارع بأنها تعمل مظهرة ومضمرة، وهذا التفصيل: </a:t>
          </a:r>
          <a:endParaRPr lang="en-US" sz="2400" kern="1200" dirty="0"/>
        </a:p>
      </dsp:txBody>
      <dsp:txXfrm>
        <a:off x="1712118" y="0"/>
        <a:ext cx="8651081" cy="547877"/>
      </dsp:txXfrm>
    </dsp:sp>
    <dsp:sp modelId="{2C6D5800-D863-4EA0-8AC3-4D260530FFA0}">
      <dsp:nvSpPr>
        <dsp:cNvPr id="0" name=""/>
        <dsp:cNvSpPr/>
      </dsp:nvSpPr>
      <dsp:spPr>
        <a:xfrm>
          <a:off x="359544" y="547877"/>
          <a:ext cx="2705147" cy="27051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96BE3-F621-427B-A575-33B990788062}">
      <dsp:nvSpPr>
        <dsp:cNvPr id="0" name=""/>
        <dsp:cNvSpPr/>
      </dsp:nvSpPr>
      <dsp:spPr>
        <a:xfrm>
          <a:off x="1712118" y="547877"/>
          <a:ext cx="8651081" cy="2705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u="sng" kern="1200" dirty="0" smtClean="0">
              <a:solidFill>
                <a:srgbClr val="FF0000"/>
              </a:solidFill>
            </a:rPr>
            <a:t>أ-  </a:t>
          </a:r>
          <a:r>
            <a:rPr lang="ar-JO" sz="2400" b="1" u="sng" kern="1200" dirty="0" smtClean="0">
              <a:solidFill>
                <a:srgbClr val="FF0000"/>
              </a:solidFill>
            </a:rPr>
            <a:t>تظهر وجوبا وجوازا: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712118" y="547877"/>
        <a:ext cx="8651081" cy="547877"/>
      </dsp:txXfrm>
    </dsp:sp>
    <dsp:sp modelId="{6DD97E4F-4353-4666-A4EB-F16F8418E3CE}">
      <dsp:nvSpPr>
        <dsp:cNvPr id="0" name=""/>
        <dsp:cNvSpPr/>
      </dsp:nvSpPr>
      <dsp:spPr>
        <a:xfrm>
          <a:off x="719089" y="1095755"/>
          <a:ext cx="1986057" cy="19860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6B2A8-A3A7-458F-80F3-184515410300}">
      <dsp:nvSpPr>
        <dsp:cNvPr id="0" name=""/>
        <dsp:cNvSpPr/>
      </dsp:nvSpPr>
      <dsp:spPr>
        <a:xfrm>
          <a:off x="1712118" y="1095755"/>
          <a:ext cx="8651081" cy="19860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تظهر وجوبا إذا وقعت بين لام الجر ولا النافية نحو </a:t>
          </a:r>
          <a:r>
            <a:rPr lang="ar-JO" sz="2400" b="1" kern="1200" dirty="0" smtClean="0">
              <a:solidFill>
                <a:schemeClr val="accent5"/>
              </a:solidFill>
            </a:rPr>
            <a:t>جئتك لئلا تضرب زيدا</a:t>
          </a:r>
          <a:r>
            <a:rPr lang="ar-JO" sz="2400" kern="1200" dirty="0" smtClean="0"/>
            <a:t>.</a:t>
          </a:r>
          <a:endParaRPr lang="en-US" sz="2400" kern="1200" dirty="0"/>
        </a:p>
      </dsp:txBody>
      <dsp:txXfrm>
        <a:off x="1712118" y="1095755"/>
        <a:ext cx="8651081" cy="547877"/>
      </dsp:txXfrm>
    </dsp:sp>
    <dsp:sp modelId="{5FA4BF19-558C-423A-8ABA-0E753B1F6953}">
      <dsp:nvSpPr>
        <dsp:cNvPr id="0" name=""/>
        <dsp:cNvSpPr/>
      </dsp:nvSpPr>
      <dsp:spPr>
        <a:xfrm>
          <a:off x="1078634" y="1643633"/>
          <a:ext cx="1266967" cy="12669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49882-12BD-4ED6-B131-8A40A02928B6}">
      <dsp:nvSpPr>
        <dsp:cNvPr id="0" name=""/>
        <dsp:cNvSpPr/>
      </dsp:nvSpPr>
      <dsp:spPr>
        <a:xfrm>
          <a:off x="1712118" y="1643633"/>
          <a:ext cx="8651081" cy="1266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وتظهر جوازا إذا وقعت بعد لام الجر ولم تصحبها لا النافية نحو </a:t>
          </a:r>
          <a:r>
            <a:rPr lang="ar-JO" sz="2400" kern="1200" dirty="0" smtClean="0">
              <a:solidFill>
                <a:schemeClr val="accent5"/>
              </a:solidFill>
            </a:rPr>
            <a:t>جئتك لأقرأ ولأن أقرأ </a:t>
          </a:r>
          <a:r>
            <a:rPr lang="ar-JO" sz="2400" kern="1200" dirty="0" smtClean="0"/>
            <a:t>هذا إذا لم تسبقها كان المنفية.</a:t>
          </a:r>
          <a:endParaRPr lang="en-US" sz="2400" kern="1200" dirty="0"/>
        </a:p>
      </dsp:txBody>
      <dsp:txXfrm>
        <a:off x="1712118" y="1643633"/>
        <a:ext cx="8651081" cy="547877"/>
      </dsp:txXfrm>
    </dsp:sp>
    <dsp:sp modelId="{58FBA057-0F70-461A-89E9-81A02A77D0BF}">
      <dsp:nvSpPr>
        <dsp:cNvPr id="0" name=""/>
        <dsp:cNvSpPr/>
      </dsp:nvSpPr>
      <dsp:spPr>
        <a:xfrm>
          <a:off x="1438179" y="2191511"/>
          <a:ext cx="547877" cy="5478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62ECA-B1A3-4EF2-91DB-9394FA3D36F5}">
      <dsp:nvSpPr>
        <dsp:cNvPr id="0" name=""/>
        <dsp:cNvSpPr/>
      </dsp:nvSpPr>
      <dsp:spPr>
        <a:xfrm>
          <a:off x="1712118" y="2191511"/>
          <a:ext cx="8651081" cy="5478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u="sng" kern="1200" dirty="0" smtClean="0">
              <a:solidFill>
                <a:srgbClr val="FF0000"/>
              </a:solidFill>
            </a:rPr>
            <a:t>ب- </a:t>
          </a:r>
          <a:r>
            <a:rPr lang="en-US" sz="2400" b="1" u="sng" kern="1200" dirty="0" smtClean="0">
              <a:solidFill>
                <a:srgbClr val="FF0000"/>
              </a:solidFill>
            </a:rPr>
            <a:t> </a:t>
          </a:r>
          <a:r>
            <a:rPr lang="ar-JO" sz="2400" b="1" u="sng" kern="1200" dirty="0" smtClean="0">
              <a:solidFill>
                <a:srgbClr val="FF0000"/>
              </a:solidFill>
            </a:rPr>
            <a:t>وتضمر:  وجوبا وجوازا وشذوذا: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1712118" y="2191511"/>
        <a:ext cx="8651081" cy="547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454B5-BA3B-4E65-A747-03EE072ABAD6}">
      <dsp:nvSpPr>
        <dsp:cNvPr id="0" name=""/>
        <dsp:cNvSpPr/>
      </dsp:nvSpPr>
      <dsp:spPr>
        <a:xfrm>
          <a:off x="0" y="542486"/>
          <a:ext cx="10297213" cy="803570"/>
        </a:xfrm>
        <a:prstGeom prst="roundRect">
          <a:avLst/>
        </a:prstGeom>
        <a:solidFill>
          <a:srgbClr val="FFFF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altLang="en-US" sz="1800" b="1" kern="1200" dirty="0" smtClean="0">
              <a:solidFill>
                <a:srgbClr val="FF0000"/>
              </a:solidFill>
            </a:rPr>
            <a:t> المجاب بها نفي محض أو طلب محض</a:t>
          </a:r>
          <a:r>
            <a:rPr lang="ar-IQ" kern="1200" dirty="0" smtClean="0"/>
            <a:t> نحو</a:t>
          </a:r>
          <a:r>
            <a:rPr lang="ar-JO" kern="1200" dirty="0" smtClean="0"/>
            <a:t>: ما تأتينا فتحدثنا. وقوله تعالى: {لا يُقْضَى عَلَيْهِمْ فَيَمُوتُوا}</a:t>
          </a:r>
          <a:r>
            <a:rPr lang="ar-IQ" kern="1200" dirty="0" smtClean="0"/>
            <a:t>. أي خالص من الاثبات: </a:t>
          </a:r>
          <a:r>
            <a:rPr lang="ar-JO" kern="1200" dirty="0" smtClean="0"/>
            <a:t>نحو: ما أنت إلا تأتينا فتحدثنا.</a:t>
          </a:r>
          <a:endParaRPr lang="en-US" kern="1200" dirty="0"/>
        </a:p>
      </dsp:txBody>
      <dsp:txXfrm>
        <a:off x="39227" y="581713"/>
        <a:ext cx="10218759" cy="725116"/>
      </dsp:txXfrm>
    </dsp:sp>
    <dsp:sp modelId="{66EDD079-97F8-4BF3-BAF8-1D27D04AE774}">
      <dsp:nvSpPr>
        <dsp:cNvPr id="0" name=""/>
        <dsp:cNvSpPr/>
      </dsp:nvSpPr>
      <dsp:spPr>
        <a:xfrm>
          <a:off x="0" y="1397897"/>
          <a:ext cx="10297213" cy="803570"/>
        </a:xfrm>
        <a:prstGeom prst="roundRect">
          <a:avLst/>
        </a:prstGeom>
        <a:solidFill>
          <a:srgbClr val="FFFF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الطلب المح</a:t>
          </a:r>
          <a:r>
            <a:rPr lang="ar-IQ" sz="1800" kern="1200" dirty="0" smtClean="0"/>
            <a:t>ض أي أن لا يكون مدلولا عليه باسم فعل ولا بلفظ والا وجب رفع ما بعد الفاء نحو: </a:t>
          </a:r>
          <a:r>
            <a:rPr lang="ar-IQ" sz="1800" kern="1200" dirty="0" err="1" smtClean="0"/>
            <a:t>صه</a:t>
          </a:r>
          <a:r>
            <a:rPr lang="ar-IQ" sz="1800" kern="1200" dirty="0" smtClean="0"/>
            <a:t> </a:t>
          </a:r>
          <a:r>
            <a:rPr lang="ar-IQ" sz="1800" kern="1200" dirty="0" smtClean="0">
              <a:solidFill>
                <a:schemeClr val="accent4"/>
              </a:solidFill>
            </a:rPr>
            <a:t>فأحسن إليك وحسبك الحديث فينام الناس</a:t>
          </a:r>
          <a:endParaRPr lang="en-US" sz="1800" kern="1200" dirty="0" smtClean="0">
            <a:solidFill>
              <a:schemeClr val="accent4"/>
            </a:solidFill>
          </a:endParaRPr>
        </a:p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>
              <a:solidFill>
                <a:srgbClr val="FF0000"/>
              </a:solidFill>
            </a:rPr>
            <a:t>ويشمل الأمر والنهي والدعاء والاستفهام والعرض والتحضيض والتمني.</a:t>
          </a:r>
          <a:r>
            <a:rPr lang="ar-IQ" sz="1800" kern="1200" dirty="0" smtClean="0">
              <a:solidFill>
                <a:srgbClr val="FF0000"/>
              </a:solidFill>
            </a:rPr>
            <a:t>  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39227" y="1437124"/>
        <a:ext cx="10218759" cy="725116"/>
      </dsp:txXfrm>
    </dsp:sp>
    <dsp:sp modelId="{BBB3181F-FD16-4A52-9C0C-D53449B4AD0E}">
      <dsp:nvSpPr>
        <dsp:cNvPr id="0" name=""/>
        <dsp:cNvSpPr/>
      </dsp:nvSpPr>
      <dsp:spPr>
        <a:xfrm>
          <a:off x="0" y="2253307"/>
          <a:ext cx="10297213" cy="803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smtClean="0"/>
            <a:t>الأمر:    </a:t>
          </a:r>
          <a:r>
            <a:rPr lang="ar-JO" sz="1800" kern="1200" smtClean="0"/>
            <a:t>يا ناق سيري عنقا فسيحا ... إلى سليمان فتستريحا</a:t>
          </a:r>
          <a:endParaRPr lang="en-US" sz="1800" kern="1200"/>
        </a:p>
      </dsp:txBody>
      <dsp:txXfrm>
        <a:off x="39227" y="2292534"/>
        <a:ext cx="10218759" cy="725116"/>
      </dsp:txXfrm>
    </dsp:sp>
    <dsp:sp modelId="{417D3214-0623-48A3-B215-701095C55104}">
      <dsp:nvSpPr>
        <dsp:cNvPr id="0" name=""/>
        <dsp:cNvSpPr/>
      </dsp:nvSpPr>
      <dsp:spPr>
        <a:xfrm>
          <a:off x="0" y="3108718"/>
          <a:ext cx="10297213" cy="803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والنهى: نحو لا تضرب زيدا فيضربك ومنه قوله تعالى</a:t>
          </a:r>
          <a:r>
            <a:rPr lang="ar-JO" sz="1800" b="1" kern="1200" dirty="0" smtClean="0">
              <a:solidFill>
                <a:schemeClr val="accent4"/>
              </a:solidFill>
            </a:rPr>
            <a:t>: {وَلا تَطْغَوْا فِيهِ فَيَحِلَّ عَلَيْكُمْ غَضَبِي} والدعاء نحو رب انصرني فلا أخذل ومنه:</a:t>
          </a:r>
          <a:r>
            <a:rPr lang="ar-IQ" sz="1800" b="1" kern="1200" dirty="0" smtClean="0">
              <a:solidFill>
                <a:schemeClr val="accent4"/>
              </a:solidFill>
            </a:rPr>
            <a:t>:                                                                                                                      </a:t>
          </a:r>
          <a:r>
            <a:rPr lang="ar-JO" sz="1800" b="1" kern="1200" dirty="0" smtClean="0">
              <a:solidFill>
                <a:schemeClr val="accent4"/>
              </a:solidFill>
            </a:rPr>
            <a:t>رب وفقني فلا أعدل عن ... سنن الساعين في خير سنن</a:t>
          </a:r>
          <a:endParaRPr lang="en-US" sz="1800" b="1" kern="1200" dirty="0">
            <a:solidFill>
              <a:schemeClr val="accent4"/>
            </a:solidFill>
          </a:endParaRPr>
        </a:p>
      </dsp:txBody>
      <dsp:txXfrm>
        <a:off x="39227" y="3147945"/>
        <a:ext cx="10218759" cy="725116"/>
      </dsp:txXfrm>
    </dsp:sp>
    <dsp:sp modelId="{881F7847-DD10-45FE-8C38-B8D1A1D8AFA1}">
      <dsp:nvSpPr>
        <dsp:cNvPr id="0" name=""/>
        <dsp:cNvSpPr/>
      </dsp:nvSpPr>
      <dsp:spPr>
        <a:xfrm>
          <a:off x="0" y="3964128"/>
          <a:ext cx="10297213" cy="803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والاستفهام: نحو </a:t>
          </a:r>
          <a:r>
            <a:rPr lang="ar-JO" sz="1800" b="1" kern="1200" dirty="0" smtClean="0">
              <a:solidFill>
                <a:schemeClr val="accent4"/>
              </a:solidFill>
            </a:rPr>
            <a:t>هل تكرم زيدا فيكرمك ومنه قوله تعالى: {فَهَلْ لَنَا مِنْ شُفَعَاءَ فَيَشْفَعُوا لَنَا}</a:t>
          </a:r>
          <a:endParaRPr lang="en-US" sz="1800" b="1" kern="1200" dirty="0">
            <a:solidFill>
              <a:schemeClr val="accent4"/>
            </a:solidFill>
          </a:endParaRPr>
        </a:p>
      </dsp:txBody>
      <dsp:txXfrm>
        <a:off x="39227" y="4003355"/>
        <a:ext cx="10218759" cy="725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B552E-370D-4239-BCA3-9139F67FC1A5}">
      <dsp:nvSpPr>
        <dsp:cNvPr id="0" name=""/>
        <dsp:cNvSpPr/>
      </dsp:nvSpPr>
      <dsp:spPr>
        <a:xfrm>
          <a:off x="0" y="2104507"/>
          <a:ext cx="10363200" cy="1152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والتمنى: نحو {</a:t>
          </a:r>
          <a:r>
            <a:rPr lang="ar-IQ" sz="2000" b="1" kern="1200" dirty="0" smtClean="0">
              <a:solidFill>
                <a:schemeClr val="tx1"/>
              </a:solidFill>
            </a:rPr>
            <a:t>يَا لَيْتَنِي كُنْتُ مَعَهُمْ فَأَفُوزَ فَوْزاً عَظِيماً</a:t>
          </a:r>
          <a:r>
            <a:rPr lang="ar-IQ" sz="2000" b="1" kern="1200" dirty="0" smtClean="0"/>
            <a:t>}</a:t>
          </a:r>
          <a:endParaRPr lang="en-US" sz="2000" b="1" kern="1200" dirty="0"/>
        </a:p>
      </dsp:txBody>
      <dsp:txXfrm>
        <a:off x="56272" y="2160779"/>
        <a:ext cx="10250656" cy="1040203"/>
      </dsp:txXfrm>
    </dsp:sp>
    <dsp:sp modelId="{9D93C85B-64ED-43DD-9E47-14F84EF418F5}">
      <dsp:nvSpPr>
        <dsp:cNvPr id="0" name=""/>
        <dsp:cNvSpPr/>
      </dsp:nvSpPr>
      <dsp:spPr>
        <a:xfrm>
          <a:off x="0" y="1010029"/>
          <a:ext cx="10363200" cy="1152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والعرض: </a:t>
          </a:r>
          <a:r>
            <a:rPr lang="ar-JO" sz="2400" b="1" kern="1200" dirty="0" smtClean="0">
              <a:solidFill>
                <a:schemeClr val="tx2"/>
              </a:solidFill>
            </a:rPr>
            <a:t>نحو ألا تنزل عندنا فتصيب خيرا</a:t>
          </a:r>
          <a:r>
            <a:rPr lang="ar-JO" sz="2400" b="1" kern="1200" dirty="0" smtClean="0"/>
            <a:t> ومنه قوله:</a:t>
          </a:r>
          <a:r>
            <a:rPr lang="ar-IQ" sz="2400" b="1" kern="1200" dirty="0" smtClean="0"/>
            <a:t> </a:t>
          </a:r>
          <a:r>
            <a:rPr lang="ar-JO" sz="2400" b="1" kern="1200" dirty="0" smtClean="0"/>
            <a:t> - </a:t>
          </a:r>
          <a:endParaRPr lang="ar-IQ" sz="2400" b="1" kern="1200" dirty="0" smtClean="0"/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يا ابن الكرام ألا تدنو فتبصر ما ... قد حدثوك فما راء كمن سمعا؟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6272" y="1066301"/>
        <a:ext cx="10250656" cy="1040203"/>
      </dsp:txXfrm>
    </dsp:sp>
    <dsp:sp modelId="{6C961E75-675B-4946-9648-24D5DFDA36F0}">
      <dsp:nvSpPr>
        <dsp:cNvPr id="0" name=""/>
        <dsp:cNvSpPr/>
      </dsp:nvSpPr>
      <dsp:spPr>
        <a:xfrm>
          <a:off x="0" y="3309146"/>
          <a:ext cx="10363200" cy="1152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400" b="1" u="sng" kern="1200" dirty="0" smtClean="0"/>
            <a:t>ملاحظة:</a:t>
          </a:r>
          <a:r>
            <a:rPr lang="ar-JO" sz="2400" b="1" kern="1200" dirty="0" smtClean="0"/>
            <a:t> أجاز الكوفيون قاطبة أن يعامل الرجاء معاملة التمني فينصب جوابه المقرون بالفاء كما نصب جواب </a:t>
          </a:r>
          <a:r>
            <a:rPr lang="ar-JO" sz="2400" b="1" kern="1200" dirty="0" err="1" smtClean="0"/>
            <a:t>التمنى</a:t>
          </a:r>
          <a:r>
            <a:rPr lang="ar-JO" sz="2400" b="1" kern="1200" dirty="0" smtClean="0"/>
            <a:t> </a:t>
          </a:r>
          <a:r>
            <a:rPr lang="ar-IQ" sz="2400" b="1" kern="1200" dirty="0" smtClean="0"/>
            <a:t>ك</a:t>
          </a:r>
          <a:r>
            <a:rPr lang="ar-JO" sz="2400" b="1" kern="1200" dirty="0" smtClean="0"/>
            <a:t>قوله تعالى: {</a:t>
          </a:r>
          <a:r>
            <a:rPr lang="ar-JO" sz="2400" b="1" kern="1200" dirty="0" smtClean="0">
              <a:solidFill>
                <a:schemeClr val="accent4"/>
              </a:solidFill>
            </a:rPr>
            <a:t>َلعَلِّي أَبْلُغُ الأَسْبَابَ أَسْبَابَ السَّمَاوَاتِ فَأَطَّلِع</a:t>
          </a:r>
          <a:r>
            <a:rPr lang="ar-JO" sz="2400" b="1" kern="1200" dirty="0" smtClean="0"/>
            <a:t>َ} في قراءة حفص عن عاصم.</a:t>
          </a:r>
          <a:endParaRPr lang="en-US" sz="2400" b="1" kern="1200" dirty="0" smtClean="0"/>
        </a:p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56272" y="3365418"/>
        <a:ext cx="10250656" cy="1040203"/>
      </dsp:txXfrm>
    </dsp:sp>
    <dsp:sp modelId="{7C84F538-15A5-4314-9250-40F316A7F491}">
      <dsp:nvSpPr>
        <dsp:cNvPr id="0" name=""/>
        <dsp:cNvSpPr/>
      </dsp:nvSpPr>
      <dsp:spPr>
        <a:xfrm>
          <a:off x="0" y="0"/>
          <a:ext cx="10363200" cy="1152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والتحضيض: نحو </a:t>
          </a:r>
          <a:r>
            <a:rPr lang="ar-JO" sz="2400" b="1" kern="1200" dirty="0" smtClean="0">
              <a:solidFill>
                <a:schemeClr val="tx2"/>
              </a:solidFill>
            </a:rPr>
            <a:t>لولا تأتينا فتحدثنا </a:t>
          </a:r>
          <a:r>
            <a:rPr lang="ar-JO" sz="2400" b="1" kern="1200" dirty="0" smtClean="0"/>
            <a:t>ومنه قوله تعالى: {</a:t>
          </a:r>
          <a:r>
            <a:rPr lang="ar-JO" sz="2400" b="1" kern="1200" dirty="0" smtClean="0">
              <a:solidFill>
                <a:schemeClr val="tx2"/>
              </a:solidFill>
            </a:rPr>
            <a:t>لَوْلا أَخَّرْتَنِي إِلَى أَجَلٍ قَرِيبٍ فَأَصَّدَّقَ وَأَكُنْ مِنَ الصَّالِحِينَ</a:t>
          </a:r>
          <a:r>
            <a:rPr lang="ar-JO" sz="2400" b="1" kern="1200" dirty="0" smtClean="0"/>
            <a:t>}</a:t>
          </a:r>
          <a:r>
            <a:rPr lang="ar-IQ" sz="2400" b="1" kern="1200" dirty="0" smtClean="0"/>
            <a:t>.</a:t>
          </a:r>
          <a:endParaRPr lang="en-US" sz="2400" b="1" kern="1200" dirty="0"/>
        </a:p>
      </dsp:txBody>
      <dsp:txXfrm>
        <a:off x="56272" y="56272"/>
        <a:ext cx="10250656" cy="1040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2CD7-A21B-4D04-B9C4-45C622761C2A}">
      <dsp:nvSpPr>
        <dsp:cNvPr id="0" name=""/>
        <dsp:cNvSpPr/>
      </dsp:nvSpPr>
      <dsp:spPr>
        <a:xfrm>
          <a:off x="2389615" y="1671584"/>
          <a:ext cx="2124656" cy="183791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0070C0"/>
              </a:solidFill>
            </a:rPr>
            <a:t>الطلب المحض</a:t>
          </a:r>
          <a:endParaRPr lang="en-US" sz="3200" b="1" kern="1200" dirty="0">
            <a:solidFill>
              <a:srgbClr val="0070C0"/>
            </a:solidFill>
          </a:endParaRPr>
        </a:p>
      </dsp:txBody>
      <dsp:txXfrm>
        <a:off x="2741700" y="1976152"/>
        <a:ext cx="1420486" cy="1228777"/>
      </dsp:txXfrm>
    </dsp:sp>
    <dsp:sp modelId="{178B763A-0798-41C4-8DD5-4190F4D96418}">
      <dsp:nvSpPr>
        <dsp:cNvPr id="0" name=""/>
        <dsp:cNvSpPr/>
      </dsp:nvSpPr>
      <dsp:spPr>
        <a:xfrm>
          <a:off x="3720058" y="792266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EE8B8-904D-44C5-8FA8-5AD90037BBD5}">
      <dsp:nvSpPr>
        <dsp:cNvPr id="0" name=""/>
        <dsp:cNvSpPr/>
      </dsp:nvSpPr>
      <dsp:spPr>
        <a:xfrm>
          <a:off x="2585327" y="0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الاستفهام</a:t>
          </a:r>
          <a:endParaRPr lang="en-US" sz="2500" kern="1200" dirty="0"/>
        </a:p>
      </dsp:txBody>
      <dsp:txXfrm>
        <a:off x="2873871" y="249625"/>
        <a:ext cx="1164052" cy="1007041"/>
      </dsp:txXfrm>
    </dsp:sp>
    <dsp:sp modelId="{D5AB5E46-8C27-4AE5-BCDF-3377AC57DB8C}">
      <dsp:nvSpPr>
        <dsp:cNvPr id="0" name=""/>
        <dsp:cNvSpPr/>
      </dsp:nvSpPr>
      <dsp:spPr>
        <a:xfrm>
          <a:off x="4655619" y="2083521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1B66D-E8E9-4305-A4AE-E9543EA19275}">
      <dsp:nvSpPr>
        <dsp:cNvPr id="0" name=""/>
        <dsp:cNvSpPr/>
      </dsp:nvSpPr>
      <dsp:spPr>
        <a:xfrm>
          <a:off x="4222271" y="906421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العرض</a:t>
          </a:r>
          <a:endParaRPr lang="en-US" sz="2500" kern="1200" dirty="0"/>
        </a:p>
      </dsp:txBody>
      <dsp:txXfrm>
        <a:off x="4510815" y="1156046"/>
        <a:ext cx="1164052" cy="1007041"/>
      </dsp:txXfrm>
    </dsp:sp>
    <dsp:sp modelId="{A5A1C142-D243-4804-80ED-E242B5C91813}">
      <dsp:nvSpPr>
        <dsp:cNvPr id="0" name=""/>
        <dsp:cNvSpPr/>
      </dsp:nvSpPr>
      <dsp:spPr>
        <a:xfrm>
          <a:off x="4005718" y="3541106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7673C-36E3-47E1-8AB5-46D800AE1BBB}">
      <dsp:nvSpPr>
        <dsp:cNvPr id="0" name=""/>
        <dsp:cNvSpPr/>
      </dsp:nvSpPr>
      <dsp:spPr>
        <a:xfrm>
          <a:off x="4182155" y="2747803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الامر</a:t>
          </a:r>
          <a:endParaRPr lang="en-US" sz="2500" kern="1200" dirty="0"/>
        </a:p>
      </dsp:txBody>
      <dsp:txXfrm>
        <a:off x="4470699" y="2997428"/>
        <a:ext cx="1164052" cy="1007041"/>
      </dsp:txXfrm>
    </dsp:sp>
    <dsp:sp modelId="{654237C6-81F8-4172-B24F-BC13AF33BB78}">
      <dsp:nvSpPr>
        <dsp:cNvPr id="0" name=""/>
        <dsp:cNvSpPr/>
      </dsp:nvSpPr>
      <dsp:spPr>
        <a:xfrm>
          <a:off x="2393569" y="3692408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E1024-0254-4C17-BADA-BFA99BB7A725}">
      <dsp:nvSpPr>
        <dsp:cNvPr id="0" name=""/>
        <dsp:cNvSpPr/>
      </dsp:nvSpPr>
      <dsp:spPr>
        <a:xfrm>
          <a:off x="2585327" y="3675309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التمني</a:t>
          </a:r>
          <a:endParaRPr lang="en-US" sz="2500" kern="1200" dirty="0"/>
        </a:p>
      </dsp:txBody>
      <dsp:txXfrm>
        <a:off x="2873871" y="3924934"/>
        <a:ext cx="1164052" cy="1007041"/>
      </dsp:txXfrm>
    </dsp:sp>
    <dsp:sp modelId="{57C1022D-8987-41DB-9C85-CC3BBFADD112}">
      <dsp:nvSpPr>
        <dsp:cNvPr id="0" name=""/>
        <dsp:cNvSpPr/>
      </dsp:nvSpPr>
      <dsp:spPr>
        <a:xfrm>
          <a:off x="1442687" y="2401672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DBB0B-9A80-4F71-9317-9489A2822BD6}">
      <dsp:nvSpPr>
        <dsp:cNvPr id="0" name=""/>
        <dsp:cNvSpPr/>
      </dsp:nvSpPr>
      <dsp:spPr>
        <a:xfrm>
          <a:off x="981085" y="2748839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التحضيض</a:t>
          </a:r>
          <a:endParaRPr lang="en-US" sz="2500" kern="1200" dirty="0"/>
        </a:p>
      </dsp:txBody>
      <dsp:txXfrm>
        <a:off x="1269629" y="2998464"/>
        <a:ext cx="1164052" cy="1007041"/>
      </dsp:txXfrm>
    </dsp:sp>
    <dsp:sp modelId="{F4878692-B678-468B-81C3-B6EAD8C96C81}">
      <dsp:nvSpPr>
        <dsp:cNvPr id="0" name=""/>
        <dsp:cNvSpPr/>
      </dsp:nvSpPr>
      <dsp:spPr>
        <a:xfrm>
          <a:off x="981085" y="924397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النهي</a:t>
          </a:r>
          <a:endParaRPr lang="en-US" sz="2500" kern="1200" dirty="0"/>
        </a:p>
      </dsp:txBody>
      <dsp:txXfrm>
        <a:off x="1269629" y="1174022"/>
        <a:ext cx="1164052" cy="10070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76451-6B3A-4D1B-BFF4-86A42CBADAED}">
      <dsp:nvSpPr>
        <dsp:cNvPr id="0" name=""/>
        <dsp:cNvSpPr/>
      </dsp:nvSpPr>
      <dsp:spPr>
        <a:xfrm>
          <a:off x="0" y="0"/>
          <a:ext cx="4055164" cy="40551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B8AC5-9FFD-4A36-BBEC-3BCFD15F9C74}">
      <dsp:nvSpPr>
        <dsp:cNvPr id="0" name=""/>
        <dsp:cNvSpPr/>
      </dsp:nvSpPr>
      <dsp:spPr>
        <a:xfrm>
          <a:off x="2027582" y="0"/>
          <a:ext cx="7434470" cy="4055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b="1" kern="1200" dirty="0" smtClean="0"/>
            <a:t>بنفس المواضع السابقة كلها نحو: </a:t>
          </a:r>
          <a:endParaRPr lang="en-US" sz="2300" kern="1200" dirty="0"/>
        </a:p>
      </dsp:txBody>
      <dsp:txXfrm>
        <a:off x="2027582" y="0"/>
        <a:ext cx="7434470" cy="506896"/>
      </dsp:txXfrm>
    </dsp:sp>
    <dsp:sp modelId="{72583CF7-01E7-49E3-A3B2-B079A7EF7825}">
      <dsp:nvSpPr>
        <dsp:cNvPr id="0" name=""/>
        <dsp:cNvSpPr/>
      </dsp:nvSpPr>
      <dsp:spPr>
        <a:xfrm>
          <a:off x="354827" y="506896"/>
          <a:ext cx="3345509" cy="33455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2D17F-4B2E-48AB-953D-6D690C339E48}">
      <dsp:nvSpPr>
        <dsp:cNvPr id="0" name=""/>
        <dsp:cNvSpPr/>
      </dsp:nvSpPr>
      <dsp:spPr>
        <a:xfrm>
          <a:off x="2027582" y="506896"/>
          <a:ext cx="7434470" cy="33455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smtClean="0"/>
            <a:t>قوله تعالى:      {</a:t>
          </a:r>
          <a:r>
            <a:rPr lang="ar-JO" sz="2300" b="1" kern="1200" smtClean="0"/>
            <a:t>وَلَمَّا يَعْلَمِ اللهُ الَّذِينَ جَاهَدُوا مِنْكُمْ وَيَعْلَمَ الصَّابِرِينَ</a:t>
          </a:r>
          <a:r>
            <a:rPr lang="ar-JO" sz="2300" kern="1200" smtClean="0"/>
            <a:t>}.</a:t>
          </a:r>
          <a:endParaRPr lang="en-US" sz="2300" kern="1200"/>
        </a:p>
      </dsp:txBody>
      <dsp:txXfrm>
        <a:off x="2027582" y="506896"/>
        <a:ext cx="7434470" cy="506896"/>
      </dsp:txXfrm>
    </dsp:sp>
    <dsp:sp modelId="{57582A68-732B-45DD-B084-F38BA2133C2D}">
      <dsp:nvSpPr>
        <dsp:cNvPr id="0" name=""/>
        <dsp:cNvSpPr/>
      </dsp:nvSpPr>
      <dsp:spPr>
        <a:xfrm>
          <a:off x="709655" y="1013793"/>
          <a:ext cx="2635853" cy="26358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21553-BDB6-45DC-B207-926386C6D53E}">
      <dsp:nvSpPr>
        <dsp:cNvPr id="0" name=""/>
        <dsp:cNvSpPr/>
      </dsp:nvSpPr>
      <dsp:spPr>
        <a:xfrm>
          <a:off x="2027582" y="1013793"/>
          <a:ext cx="7434470" cy="26358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smtClean="0"/>
            <a:t>والشواهد الشعرية الآتية:</a:t>
          </a:r>
          <a:endParaRPr lang="en-US" sz="2300" kern="1200"/>
        </a:p>
      </dsp:txBody>
      <dsp:txXfrm>
        <a:off x="2027582" y="1013793"/>
        <a:ext cx="7434470" cy="506892"/>
      </dsp:txXfrm>
    </dsp:sp>
    <dsp:sp modelId="{86C0ABDC-B4F3-47AD-B157-364659709D44}">
      <dsp:nvSpPr>
        <dsp:cNvPr id="0" name=""/>
        <dsp:cNvSpPr/>
      </dsp:nvSpPr>
      <dsp:spPr>
        <a:xfrm>
          <a:off x="1064480" y="1520686"/>
          <a:ext cx="1926202" cy="19262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D3CA-2666-4C56-8627-8C683D0055E9}">
      <dsp:nvSpPr>
        <dsp:cNvPr id="0" name=""/>
        <dsp:cNvSpPr/>
      </dsp:nvSpPr>
      <dsp:spPr>
        <a:xfrm>
          <a:off x="2027582" y="1520686"/>
          <a:ext cx="7434470" cy="1926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b="1" kern="1200" smtClean="0"/>
            <a:t>فقلت ادعى وأدعو إن أندى ... لصوت أن ينادى داعيان</a:t>
          </a:r>
          <a:endParaRPr lang="en-US" sz="2300" kern="1200"/>
        </a:p>
      </dsp:txBody>
      <dsp:txXfrm>
        <a:off x="2027582" y="1520686"/>
        <a:ext cx="7434470" cy="506896"/>
      </dsp:txXfrm>
    </dsp:sp>
    <dsp:sp modelId="{83ED598D-3BF0-466C-A61D-A3B6BF275FEE}">
      <dsp:nvSpPr>
        <dsp:cNvPr id="0" name=""/>
        <dsp:cNvSpPr/>
      </dsp:nvSpPr>
      <dsp:spPr>
        <a:xfrm>
          <a:off x="1419308" y="2027583"/>
          <a:ext cx="1216547" cy="12165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40C40-9F51-4B1D-8A06-B3F2EB08DCC2}">
      <dsp:nvSpPr>
        <dsp:cNvPr id="0" name=""/>
        <dsp:cNvSpPr/>
      </dsp:nvSpPr>
      <dsp:spPr>
        <a:xfrm>
          <a:off x="2027582" y="2027583"/>
          <a:ext cx="7434470" cy="12165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b="1" kern="1200" dirty="0" smtClean="0"/>
            <a:t>لا تنه عن خلق وتأتي مثله ... عار عليك إذا فعلت عظيم</a:t>
          </a:r>
          <a:endParaRPr lang="en-US" sz="2300" kern="1200" dirty="0"/>
        </a:p>
      </dsp:txBody>
      <dsp:txXfrm>
        <a:off x="2027582" y="2027583"/>
        <a:ext cx="7434470" cy="506896"/>
      </dsp:txXfrm>
    </dsp:sp>
    <dsp:sp modelId="{F61D6DC2-83AF-453C-95FF-B003DA6B18D6}">
      <dsp:nvSpPr>
        <dsp:cNvPr id="0" name=""/>
        <dsp:cNvSpPr/>
      </dsp:nvSpPr>
      <dsp:spPr>
        <a:xfrm>
          <a:off x="1774135" y="2534480"/>
          <a:ext cx="506892" cy="5068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90C88-7F13-4312-8029-DE8E2CEF6C6B}">
      <dsp:nvSpPr>
        <dsp:cNvPr id="0" name=""/>
        <dsp:cNvSpPr/>
      </dsp:nvSpPr>
      <dsp:spPr>
        <a:xfrm>
          <a:off x="2027582" y="2534480"/>
          <a:ext cx="7434470" cy="5068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b="1" kern="1200" smtClean="0"/>
            <a:t>ألم أك جاركم ويكون بيني ... وبينكم المودة والإخاء</a:t>
          </a:r>
          <a:endParaRPr lang="en-US" sz="2300" kern="1200"/>
        </a:p>
      </dsp:txBody>
      <dsp:txXfrm>
        <a:off x="2027582" y="2534480"/>
        <a:ext cx="7434470" cy="5068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4D2FA-2A26-455A-AC72-2FECB45E131E}">
      <dsp:nvSpPr>
        <dsp:cNvPr id="0" name=""/>
        <dsp:cNvSpPr/>
      </dsp:nvSpPr>
      <dsp:spPr>
        <a:xfrm>
          <a:off x="0" y="0"/>
          <a:ext cx="4014787" cy="4014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E01F7-97ED-499C-B5C0-BD02972C8679}">
      <dsp:nvSpPr>
        <dsp:cNvPr id="0" name=""/>
        <dsp:cNvSpPr/>
      </dsp:nvSpPr>
      <dsp:spPr>
        <a:xfrm>
          <a:off x="2007393" y="0"/>
          <a:ext cx="8355806" cy="4014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smtClean="0"/>
            <a:t>ومنه قولهم: مره يحفرها. بنصب يحفر، أي: مره أن يحفرها.</a:t>
          </a:r>
          <a:endParaRPr lang="en-US" sz="2900" kern="1200"/>
        </a:p>
      </dsp:txBody>
      <dsp:txXfrm>
        <a:off x="2007393" y="0"/>
        <a:ext cx="8355806" cy="642365"/>
      </dsp:txXfrm>
    </dsp:sp>
    <dsp:sp modelId="{58F0F36E-40F9-4ECD-BDF0-80CA4DCA5261}">
      <dsp:nvSpPr>
        <dsp:cNvPr id="0" name=""/>
        <dsp:cNvSpPr/>
      </dsp:nvSpPr>
      <dsp:spPr>
        <a:xfrm>
          <a:off x="421552" y="642365"/>
          <a:ext cx="3171681" cy="31716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FB4A1-C106-40C0-864A-502B20CC4C5A}">
      <dsp:nvSpPr>
        <dsp:cNvPr id="0" name=""/>
        <dsp:cNvSpPr/>
      </dsp:nvSpPr>
      <dsp:spPr>
        <a:xfrm>
          <a:off x="2007393" y="642365"/>
          <a:ext cx="8355806" cy="31716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smtClean="0"/>
            <a:t>ومنه قولهم: </a:t>
          </a:r>
          <a:r>
            <a:rPr lang="ar-JO" sz="2900" b="1" kern="1200" smtClean="0"/>
            <a:t>خذ اللص قبل يأخذك</a:t>
          </a:r>
          <a:r>
            <a:rPr lang="ar-JO" sz="2900" kern="1200" smtClean="0"/>
            <a:t>. أي،  قبل أن يأخذك.</a:t>
          </a:r>
          <a:endParaRPr lang="en-US" sz="2900" kern="1200"/>
        </a:p>
      </dsp:txBody>
      <dsp:txXfrm>
        <a:off x="2007393" y="642365"/>
        <a:ext cx="8355806" cy="642365"/>
      </dsp:txXfrm>
    </dsp:sp>
    <dsp:sp modelId="{D16629A1-0856-4EDD-9823-77CFBF9E6F9D}">
      <dsp:nvSpPr>
        <dsp:cNvPr id="0" name=""/>
        <dsp:cNvSpPr/>
      </dsp:nvSpPr>
      <dsp:spPr>
        <a:xfrm>
          <a:off x="843105" y="1284731"/>
          <a:ext cx="2328576" cy="23285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767F5-0829-4618-B153-FE5F24E93802}">
      <dsp:nvSpPr>
        <dsp:cNvPr id="0" name=""/>
        <dsp:cNvSpPr/>
      </dsp:nvSpPr>
      <dsp:spPr>
        <a:xfrm>
          <a:off x="2007393" y="1284731"/>
          <a:ext cx="8355806" cy="2328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smtClean="0"/>
            <a:t>ومنه قوله:</a:t>
          </a:r>
          <a:endParaRPr lang="en-US" sz="2900" kern="1200"/>
        </a:p>
      </dsp:txBody>
      <dsp:txXfrm>
        <a:off x="2007393" y="1284731"/>
        <a:ext cx="8355806" cy="642365"/>
      </dsp:txXfrm>
    </dsp:sp>
    <dsp:sp modelId="{F71201CC-B069-4DCD-910E-FF76CD1732CD}">
      <dsp:nvSpPr>
        <dsp:cNvPr id="0" name=""/>
        <dsp:cNvSpPr/>
      </dsp:nvSpPr>
      <dsp:spPr>
        <a:xfrm>
          <a:off x="1264657" y="1927097"/>
          <a:ext cx="1485471" cy="14854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F2BCF-81ED-4193-A6C6-28A31C877523}">
      <dsp:nvSpPr>
        <dsp:cNvPr id="0" name=""/>
        <dsp:cNvSpPr/>
      </dsp:nvSpPr>
      <dsp:spPr>
        <a:xfrm>
          <a:off x="2007393" y="1927097"/>
          <a:ext cx="8355806" cy="1485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b="1" kern="1200" smtClean="0"/>
            <a:t>ألا أيهذا الزاجري أحضر الوغى ... وأن أشهد اللذات هل أنت مخلدي</a:t>
          </a:r>
          <a:endParaRPr lang="en-US" sz="2900" kern="1200"/>
        </a:p>
      </dsp:txBody>
      <dsp:txXfrm>
        <a:off x="2007393" y="1927097"/>
        <a:ext cx="8355806" cy="642365"/>
      </dsp:txXfrm>
    </dsp:sp>
    <dsp:sp modelId="{90F1653F-3364-4210-B02C-5C5A2AE3A5F0}">
      <dsp:nvSpPr>
        <dsp:cNvPr id="0" name=""/>
        <dsp:cNvSpPr/>
      </dsp:nvSpPr>
      <dsp:spPr>
        <a:xfrm>
          <a:off x="1686210" y="2569463"/>
          <a:ext cx="642365" cy="6423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F4DF9-B88A-45D0-9B19-FAB3DE9013D6}">
      <dsp:nvSpPr>
        <dsp:cNvPr id="0" name=""/>
        <dsp:cNvSpPr/>
      </dsp:nvSpPr>
      <dsp:spPr>
        <a:xfrm>
          <a:off x="2007393" y="2569463"/>
          <a:ext cx="8355806" cy="6423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900" kern="1200" dirty="0" smtClean="0"/>
            <a:t>في رواية من نصب أحضر أي أن أحضر.</a:t>
          </a:r>
          <a:endParaRPr lang="en-US" sz="2900" kern="1200" dirty="0"/>
        </a:p>
      </dsp:txBody>
      <dsp:txXfrm>
        <a:off x="2007393" y="2569463"/>
        <a:ext cx="8355806" cy="642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أفكار متشعبة على شكل سداسي"/>
  <dgm:desc val="يُستخدم لعرض عملية ذات خطوات متسلسلة متعلقة بفكرة أساسية أو موضوع أساسي. يمكن استخدام ستة أشكال من المستوى 2 كحد أقصى. وهو ملائم للاستخدام مع مجموعات صغيرة من النصوص. لا يتم عرض النص غير المستخدَم إلا أنه يبقى متوفرًا إذا قمت بالتبديل بين التخطيطات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0B6C-EED7-49A4-BC1F-D6C2C84E061F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DD56-E1C5-471F-B89F-95D409E8C5B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036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4C501-DA0E-42F2-B532-3E385D965378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7CC7-19E4-4267-A93D-AFC066E9F34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301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8A25-6C8B-436D-AB8B-D4C9E319D2F0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392FE-2FA0-41CD-99C7-3D310813BDB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091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/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0" hangingPunct="0">
              <a:defRPr/>
            </a:pPr>
            <a:r>
              <a:rPr lang="en-US" sz="8000" dirty="0">
                <a:effectLst/>
                <a:latin typeface="Tw Cen MT"/>
              </a:rPr>
              <a:t>“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0" hangingPunct="0">
              <a:defRPr/>
            </a:pPr>
            <a:r>
              <a:rPr lang="en-US" sz="8000" dirty="0">
                <a:effectLst/>
                <a:latin typeface="Tw Cen M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4078-CDA6-4AD0-AFBA-A5DB1970192C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2F3D1-4504-4834-91EE-8AD08148222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9416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BB099-F947-4A2D-9202-73291F524090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C57E-CFF9-48C9-9486-7E65E54508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867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4BC65-1F38-4F2A-8571-D73952C9F1BF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FA7-86B9-48BD-8B80-EAB12266326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8937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9348-FD23-4DCD-AF7F-2DD858890B21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FB8C-06B2-455C-9558-61338C480D2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3824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AA52E-959D-4EDC-A2C8-17151DF42C34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626CE-7A81-4FEF-9C22-095AC35B5E1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3316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7459-ACAA-4EDA-9A45-A727196479C1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69932-9216-46E2-99CE-CDCD1505775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545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4486-9E9E-42F5-98DC-6ECDD41BD494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663D-39A5-488F-9FCE-AF19B19C6CB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357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0A09-D8D3-4FFC-9120-706494D57988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0C7E-A12B-46A9-B3D7-3413C2A35F6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39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2AB4-E91B-448A-87DE-4EB00701D841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9CD0-FD7D-41AE-96A2-F48EC1D6A02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65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CDAA-5004-45B2-A8AB-08B06F9BBE50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829A7-73C1-452B-9C05-768F1B19F9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320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315D0-80DF-4491-95BE-16FACAC00656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4DB8-4214-4D0A-9A30-92025352947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000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BD02-1B10-4874-8DE6-33A0D721C785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B520-5E73-4E21-A9EE-1CEDD7565DF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978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4900D-6A37-4A42-A6EB-2767385D0E53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D75B-303E-4F0E-8555-9734C4047EB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673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6BF5B-67B0-4BF9-985A-5CFCB36A137B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8580-A304-48FA-8368-B5C0A72B81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533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>
                <a:solidFill>
                  <a:schemeClr val="tx1"/>
                </a:solidFill>
                <a:latin typeface="Tw Cen MT"/>
                <a:cs typeface="Arial" pitchFamily="34" charset="0"/>
              </a:defRPr>
            </a:lvl1pPr>
          </a:lstStyle>
          <a:p>
            <a:pPr>
              <a:defRPr/>
            </a:pPr>
            <a:fld id="{81C5C5F1-D038-49D6-8DBF-68FB15BE64C3}" type="datetimeFigureOut">
              <a:rPr lang="ar-SA"/>
              <a:pPr>
                <a:defRPr/>
              </a:pPr>
              <a:t>10/09/1445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>
                <a:solidFill>
                  <a:schemeClr val="tx1"/>
                </a:solidFill>
                <a:latin typeface="Tw Cen MT"/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EF50E2D3-BBB9-43A5-9FF9-A5705148BD1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  <p:sldLayoutId id="2147484354" r:id="rId12"/>
    <p:sldLayoutId id="2147484355" r:id="rId13"/>
    <p:sldLayoutId id="2147484356" r:id="rId14"/>
    <p:sldLayoutId id="2147484357" r:id="rId15"/>
    <p:sldLayoutId id="2147484358" r:id="rId16"/>
    <p:sldLayoutId id="2147484359" r:id="rId17"/>
  </p:sldLayoutIdLst>
  <p:txStyles>
    <p:titleStyle>
      <a:lvl1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2pPr>
      <a:lvl3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3pPr>
      <a:lvl4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4pPr>
      <a:lvl5pPr algn="ctr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5pPr>
      <a:lvl6pPr marL="457200" algn="ctr" rtl="1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6pPr>
      <a:lvl7pPr marL="914400" algn="ctr" rtl="1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7pPr>
      <a:lvl8pPr marL="1371600" algn="ctr" rtl="1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8pPr>
      <a:lvl9pPr marL="1828800" algn="ctr" rtl="1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  <a:cs typeface="Times New Roman" pitchFamily="18" charset="0"/>
        </a:defRPr>
      </a:lvl9pPr>
    </p:titleStyle>
    <p:bodyStyle>
      <a:lvl1pPr marL="228600" indent="-228600" algn="r" rtl="1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sz="2200" dirty="0"/>
              <a:t>بسم الله الرحمن </a:t>
            </a:r>
            <a:r>
              <a:rPr lang="ar-SA" sz="2200" dirty="0" smtClean="0"/>
              <a:t>الرحيم</a:t>
            </a:r>
            <a:r>
              <a:rPr lang="ar-IQ" sz="2200" dirty="0" smtClean="0"/>
              <a:t/>
            </a:r>
            <a:br>
              <a:rPr lang="ar-IQ" sz="2200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 smtClean="0">
                <a:solidFill>
                  <a:srgbClr val="FF0000"/>
                </a:solidFill>
              </a:rPr>
              <a:t>نصب </a:t>
            </a:r>
            <a:r>
              <a:rPr lang="ar-SA" b="1" dirty="0">
                <a:solidFill>
                  <a:srgbClr val="FF0000"/>
                </a:solidFill>
              </a:rPr>
              <a:t>الفعل </a:t>
            </a:r>
            <a:r>
              <a:rPr lang="ar-SA" b="1" dirty="0" smtClean="0">
                <a:solidFill>
                  <a:srgbClr val="FF0000"/>
                </a:solidFill>
              </a:rPr>
              <a:t>المضارع</a:t>
            </a:r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SA" dirty="0"/>
              <a:t/>
            </a:r>
            <a:br>
              <a:rPr lang="ar-SA" dirty="0"/>
            </a:br>
            <a:r>
              <a:rPr lang="ar-SA" sz="3600" dirty="0"/>
              <a:t>محاضرة النحو/ المرحلة الرابعة</a:t>
            </a:r>
            <a:br>
              <a:rPr lang="ar-SA" sz="3600" dirty="0"/>
            </a:br>
            <a:r>
              <a:rPr lang="ar-SA" sz="3600" dirty="0"/>
              <a:t>كلية التربية للبنات/ قسم اللغة العربية/ جامعة </a:t>
            </a:r>
            <a:r>
              <a:rPr lang="ar-SA" sz="3600" dirty="0" smtClean="0"/>
              <a:t>بغداد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51013" y="3886200"/>
            <a:ext cx="8689975" cy="1441450"/>
          </a:xfrm>
          <a:blipFill>
            <a:blip r:embed="rId3"/>
            <a:tile tx="0" ty="0" sx="100000" sy="100000" flip="none" algn="tl"/>
          </a:blipFill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ar-IQ" sz="3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ar-SA" sz="5100" b="1" dirty="0" smtClean="0">
                <a:solidFill>
                  <a:srgbClr val="FF0000"/>
                </a:solidFill>
              </a:rPr>
              <a:t>مدرس </a:t>
            </a:r>
            <a:r>
              <a:rPr lang="ar-SA" sz="5100" b="1" dirty="0">
                <a:solidFill>
                  <a:srgbClr val="FF0000"/>
                </a:solidFill>
              </a:rPr>
              <a:t>المادة:  </a:t>
            </a:r>
            <a:r>
              <a:rPr lang="ar-SA" sz="5100" b="1" dirty="0" err="1">
                <a:solidFill>
                  <a:srgbClr val="FF0000"/>
                </a:solidFill>
              </a:rPr>
              <a:t>أ.د</a:t>
            </a:r>
            <a:r>
              <a:rPr lang="ar-SA" sz="5100" b="1" dirty="0">
                <a:solidFill>
                  <a:srgbClr val="FF0000"/>
                </a:solidFill>
              </a:rPr>
              <a:t>. حسن </a:t>
            </a:r>
            <a:r>
              <a:rPr lang="ar-SA" sz="5100" b="1" dirty="0" smtClean="0">
                <a:solidFill>
                  <a:srgbClr val="FF0000"/>
                </a:solidFill>
              </a:rPr>
              <a:t>منديل </a:t>
            </a:r>
            <a:r>
              <a:rPr lang="ar-SA" sz="5100" b="1" dirty="0">
                <a:solidFill>
                  <a:srgbClr val="FF0000"/>
                </a:solidFill>
              </a:rPr>
              <a:t>حسن </a:t>
            </a:r>
            <a:r>
              <a:rPr lang="ar-SA" sz="5100" b="1" dirty="0" err="1" smtClean="0">
                <a:solidFill>
                  <a:srgbClr val="FF0000"/>
                </a:solidFill>
              </a:rPr>
              <a:t>العكيلي</a:t>
            </a:r>
            <a:endParaRPr lang="ar-IQ" sz="51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ar-IQ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ar-SA" sz="2500" b="1" dirty="0" smtClean="0"/>
              <a:t>المصدر</a:t>
            </a:r>
            <a:r>
              <a:rPr lang="ar-SA" sz="2500" b="1" dirty="0"/>
              <a:t>: ابن عقيل من ص (4/3)  الى (4/26).</a:t>
            </a:r>
            <a:endParaRPr lang="ar-SA" sz="2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</p:nvPr>
        </p:nvGraphicFramePr>
        <p:xfrm>
          <a:off x="2279373" y="848139"/>
          <a:ext cx="6904382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719138"/>
          </a:xfrm>
        </p:spPr>
        <p:txBody>
          <a:bodyPr/>
          <a:lstStyle/>
          <a:p>
            <a:pPr>
              <a:defRPr/>
            </a:pPr>
            <a:r>
              <a:rPr lang="ar-IQ" b="1" dirty="0" smtClean="0">
                <a:solidFill>
                  <a:srgbClr val="FF0000"/>
                </a:solidFill>
              </a:rPr>
              <a:t>بعد واو المعية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</p:nvPr>
        </p:nvGraphicFramePr>
        <p:xfrm>
          <a:off x="1815548" y="1736036"/>
          <a:ext cx="9462052" cy="405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Eng-Yahya\Downloads\ادوات نص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61988"/>
            <a:ext cx="8647113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4683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ثانيا/ حذف أن جوازا: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747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914400" y="1417638"/>
            <a:ext cx="10363200" cy="47847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بعد عاطف تقدم عليه اسم خالص أي غير مقصود به معنى الفعل.</a:t>
            </a:r>
            <a:r>
              <a:rPr lang="ar-IQ" altLang="en-US" sz="1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كقوله: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          ولبس عباءة وتقر عيني ... أحب إلي من لبس الشفوف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الشاهد فيه: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 تقر منصوب بأن محذوفة وهي جائزة الحذف لأن قبله اسما صريحا وهو لبس.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وكذلك قوله: </a:t>
            </a:r>
            <a:r>
              <a:rPr lang="ar-IQ" altLang="en-US" sz="2400" cap="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إني وقتلي سليكا ثم أعقله ... كالثور يضرب لما عافت البقر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موضع  الشاهد: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الفعل (أعقله) منصوب بأن محذوفة وهي جائزة الحذف لأن قبله اسما صريحا</a:t>
            </a:r>
            <a:r>
              <a:rPr lang="ar-IQ" altLang="en-US" sz="2400" cap="none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(قتلي).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وكذلك قوله:  </a:t>
            </a:r>
            <a:r>
              <a:rPr lang="ar-IQ" altLang="en-US" sz="180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لولا توقع معتر فأرضيه ... ما كنت أوثر إترابا على ترب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الشاهد فيه: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أرضيه منصوب بأن محذوفه جوازا بعد الفاء لأن قبلها اسما صريحا وهو (توقع).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وكذلك قوله تعالى: {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وَمَا كَانَ لِبَشَرٍ أَنْ يُكَلِّمَهُ اللهُ إِلاَّ وَحْياً أَوْ مِنْ وَرَاءِ حِجَابٍ أَوْ يُرْسِلَ رَسُولاً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}.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الشاهد: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فيرسل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منصوب بأن الجائزة الحذف لأن قبله (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وحيا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) وهو اسم صريح.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JO" altLang="en-US" sz="2400" b="1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ملاحظة: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إذا كان الاسم غير صريح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altLang="en-US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لم يجز النصب نحو: (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الطائر فيغضب زيد الذباب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) (طائر) لأنه واقع موقع الفعل </a:t>
            </a:r>
            <a:r>
              <a:rPr lang="ar-IQ" altLang="en-US" sz="2400" cap="none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صلة </a:t>
            </a:r>
            <a:r>
              <a:rPr lang="ar-JO" altLang="en-US" sz="2400" cap="none" dirty="0" err="1" smtClean="0">
                <a:latin typeface="Times New Roman" pitchFamily="18" charset="0"/>
                <a:cs typeface="Times New Roman" pitchFamily="18" charset="0"/>
              </a:rPr>
              <a:t>لأل</a:t>
            </a:r>
            <a:r>
              <a:rPr lang="ar-IQ" altLang="en-US" sz="1800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IQ" altLang="en-US" sz="24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706438"/>
          </a:xfrm>
        </p:spPr>
        <p:txBody>
          <a:bodyPr/>
          <a:lstStyle/>
          <a:p>
            <a:pPr>
              <a:defRPr/>
            </a:pPr>
            <a:r>
              <a:rPr lang="ar-JO" sz="32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ثالثا/ حذفها والنصب بها في غير ما ذكر شاذ لا يقاس عليه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</p:nvPr>
        </p:nvGraphicFramePr>
        <p:xfrm>
          <a:off x="914400" y="1776413"/>
          <a:ext cx="10363200" cy="4014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8524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JO" b="1" u="sng" dirty="0">
                <a:latin typeface="Times New Roman"/>
                <a:ea typeface="Times New Roman"/>
              </a:rPr>
              <a:t>اعراب جملة: (</a:t>
            </a:r>
            <a:r>
              <a:rPr lang="ar-JO" b="1" u="sng" dirty="0">
                <a:solidFill>
                  <a:srgbClr val="0070C0"/>
                </a:solidFill>
                <a:latin typeface="Times New Roman"/>
                <a:ea typeface="Times New Roman"/>
              </a:rPr>
              <a:t>لا تأكل السمك وتشرب اللبن</a:t>
            </a:r>
            <a:r>
              <a:rPr lang="ar-JO" b="1" u="sng" dirty="0" smtClean="0">
                <a:latin typeface="Times New Roman"/>
                <a:ea typeface="Times New Roman"/>
              </a:rPr>
              <a:t>)</a:t>
            </a:r>
            <a:endParaRPr lang="ar-SA" dirty="0"/>
          </a:p>
        </p:txBody>
      </p:sp>
      <p:sp>
        <p:nvSpPr>
          <p:cNvPr id="33795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914400" y="1736725"/>
            <a:ext cx="10363200" cy="4054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>
              <a:lnSpc>
                <a:spcPct val="110000"/>
              </a:lnSpc>
              <a:spcBef>
                <a:spcPct val="0"/>
              </a:spcBef>
            </a:pP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لا: ناهية جازمة.</a:t>
            </a:r>
            <a:endParaRPr lang="en-US" altLang="en-US" sz="1800" cap="none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ct val="0"/>
              </a:spcBef>
            </a:pP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تأكلْ: فعل مضارع مجزوم وعلامة جزمه السكون.</a:t>
            </a:r>
            <a:endParaRPr lang="en-US" altLang="en-US" sz="1800" cap="none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ct val="0"/>
              </a:spcBef>
            </a:pP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جملة: (وتشرب اللبن): فيها ثلاث حالات: (</a:t>
            </a:r>
            <a:r>
              <a:rPr lang="ar-JO" altLang="en-US" sz="3200" b="1" cap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وتشربَُْ</a:t>
            </a: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 ) الجزم والرفع والنصب. </a:t>
            </a:r>
            <a:endParaRPr lang="en-US" altLang="en-US" sz="1800" cap="none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ct val="0"/>
              </a:spcBef>
            </a:pP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   ففي حالة الجزم تكون الواو عاطفة. وتشربْ: فعل مضارع مجزوم لأنه معطوف على الفعل: (تأكلْ) المجزوم بالسكون.</a:t>
            </a:r>
            <a:endParaRPr lang="en-US" altLang="en-US" sz="1800" cap="none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ct val="0"/>
              </a:spcBef>
              <a:buFont typeface="Times New Roman" pitchFamily="18" charset="0"/>
              <a:buAutoNum type="arabic1Minus"/>
            </a:pP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وفي حالة الرفغ: تكون الواو استئنافية، وجملة (تشربُ) في محل رفع خبر لمبتدأ محذوف تقيره أنت. نحو: لا تأكل السمك وتشرب اللبن أي وأنت تشرب اللبن.</a:t>
            </a:r>
            <a:endParaRPr lang="en-US" altLang="en-US" sz="1800" cap="none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10000"/>
              </a:lnSpc>
              <a:spcBef>
                <a:spcPct val="0"/>
              </a:spcBef>
              <a:buFont typeface="Times New Roman" pitchFamily="18" charset="0"/>
              <a:buAutoNum type="arabic1Minus"/>
            </a:pPr>
            <a:r>
              <a:rPr lang="ar-JO" altLang="en-US" sz="2400" cap="none" smtClean="0">
                <a:latin typeface="Times New Roman" pitchFamily="18" charset="0"/>
                <a:cs typeface="Times New Roman" pitchFamily="18" charset="0"/>
              </a:rPr>
              <a:t>وفي حالة النصب تعب الواو: معية وتشرب فعل مضارع منصوب بأن مضمرة وجوبا، على معنى النهى عن الجمع بينهما أي: لا يكن منك أن تأكل السمك وأن تشرب اللبن.</a:t>
            </a:r>
            <a:endParaRPr lang="en-US" altLang="en-US" sz="1800" cap="none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6921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JO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مسائل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914400" y="1524000"/>
            <a:ext cx="10363200" cy="42672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يجوز في جواب غير النفي مما ذكر أن تُجزم إذا سقطت الفاء وقصد الجزاء </a:t>
            </a:r>
            <a:r>
              <a:rPr lang="ar-JO" altLang="en-US" sz="2400" b="1" cap="none" dirty="0" err="1" smtClean="0">
                <a:latin typeface="Times New Roman" pitchFamily="18" charset="0"/>
                <a:cs typeface="Times New Roman" pitchFamily="18" charset="0"/>
              </a:rPr>
              <a:t>نحو:</a:t>
            </a:r>
            <a:r>
              <a:rPr lang="ar-JO" altLang="en-US" sz="2400" b="1" cap="none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زرني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أزرك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الباقي.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ولا يجوز الجزم عند سقوط الفاء بعد النهي إلا بشرط أن يصح المعنى بتقدير دخول إن الشرطية على ( لا). فتقول 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لا تدن من الأسد تسلم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بجزم تسلم إذ يصح إن لا تدن من الأسد تسلم، ولا يجوز الجزم في قولك </a:t>
            </a:r>
            <a:r>
              <a:rPr lang="ar-JO" altLang="en-US" sz="2400" b="1" cap="none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لا تدن من الأسد يأكلك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إذ لا يصح إن لا تدن من الأسد يأكلك. 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متى كان الأمر بغير صيغة افعل ونحوها فلا ينتصب جوابه ولكن لو أسقطت الفاء جزمته كقولك:</a:t>
            </a:r>
            <a:endParaRPr lang="ar-IQ" altLang="en-US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b="1" cap="none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صه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أحسن إليك وحسبك الحديث ينم الناس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altLang="en-US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-"/>
              <a:defRPr/>
            </a:pP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==========================================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ar-JO" altLang="en-US" sz="2400" b="1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===================================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=================   </a:t>
            </a:r>
            <a:endParaRPr lang="en-US" altLang="en-US" sz="15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1900" b="1" cap="none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15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100000"/>
              </a:lnSpc>
              <a:buFont typeface="Arial" charset="0"/>
              <a:buNone/>
              <a:defRPr/>
            </a:pPr>
            <a:endParaRPr lang="ar-SA" altLang="en-US" sz="1900" cap="none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3260725" y="1311275"/>
            <a:ext cx="5114925" cy="4467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مستطيل 1"/>
          <p:cNvSpPr/>
          <p:nvPr/>
        </p:nvSpPr>
        <p:spPr>
          <a:xfrm>
            <a:off x="2674284" y="1363132"/>
            <a:ext cx="6817892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أمنياتي لكم بالتوفيق والنجاح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  <a:p>
            <a:pPr algn="ctr">
              <a:defRPr/>
            </a:pPr>
            <a:endParaRPr lang="ar-SA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  <a:p>
            <a:pPr algn="ctr">
              <a:defRPr/>
            </a:pPr>
            <a:r>
              <a:rPr lang="ar-SA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أ.د</a:t>
            </a: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. حسن منديل حسن </a:t>
            </a:r>
            <a:r>
              <a:rPr lang="ar-SA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العكيلي</a:t>
            </a:r>
            <a:endParaRPr lang="ar-SA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  <a:p>
            <a:pPr algn="ctr">
              <a:defRPr/>
            </a:pP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 مدرس مادة النحو</a:t>
            </a:r>
          </a:p>
          <a:p>
            <a:pPr algn="ctr">
              <a:defRPr/>
            </a:pPr>
            <a:r>
              <a:rPr lang="ar-S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1699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JO" sz="4000" b="1" u="sng" dirty="0">
                <a:solidFill>
                  <a:srgbClr val="FF0000"/>
                </a:solidFill>
                <a:latin typeface="Times New Roman"/>
                <a:ea typeface="Times New Roman"/>
              </a:rPr>
              <a:t>مدخل: </a:t>
            </a:r>
            <a:r>
              <a:rPr lang="en-US" sz="2800" dirty="0">
                <a:latin typeface="Times New Roman"/>
                <a:ea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</a:rPr>
            </a:br>
            <a:endParaRPr lang="ar-SA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0483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1497013" y="1431925"/>
            <a:ext cx="9832975" cy="4041775"/>
          </a:xfrm>
        </p:spPr>
        <p:txBody>
          <a:bodyPr>
            <a:normAutofit lnSpcReduction="10000"/>
          </a:bodyPr>
          <a:lstStyle/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b="1" cap="none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ar-JO" altLang="en-US" sz="28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اعراب الفعل المضارع:-</a:t>
            </a:r>
            <a:endParaRPr lang="en-US" altLang="en-US" sz="2800" b="1" cap="none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الأفعال كلها مبنية. الا الفعل المضارع ف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هو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معرب: أيرفع وينصب ويجزم. </a:t>
            </a:r>
            <a:r>
              <a:rPr lang="ar-IQ" altLang="en-US" sz="2400" b="1" cap="none" dirty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لا يجر لأن الجر مختص بالأسماء: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يرفع لتجرده من الناصب والجازم. 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وقيل ارتفع لوقوعه موقع الاسم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فيضرب - مثلا - واقع موقع ضارب. 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 (بالحركات: فتحة فسكون فكسرة ثم حركة الاعراب وهنا الرفع لتجرده من الناصب والجازم) 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وينصب الفعل المضارع إذا سبقه حرف ناصب: (لن/ </a:t>
            </a:r>
            <a:r>
              <a:rPr lang="ar-JO" altLang="en-US" sz="2400" b="1" cap="none" dirty="0" err="1" smtClean="0">
                <a:latin typeface="Times New Roman" pitchFamily="18" charset="0"/>
                <a:cs typeface="Times New Roman" pitchFamily="18" charset="0"/>
              </a:rPr>
              <a:t>كى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/ أن / إذن)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spcBef>
                <a:spcPct val="0"/>
              </a:spcBef>
              <a:buClr>
                <a:srgbClr val="000000"/>
              </a:buClr>
              <a:buFont typeface="Arial" charset="0"/>
              <a:buChar char="•"/>
              <a:defRPr/>
            </a:pPr>
            <a:r>
              <a:rPr lang="ar-JO" altLang="en-US" sz="2400" b="1" cap="none" dirty="0">
                <a:solidFill>
                  <a:srgbClr val="1D7EAB"/>
                </a:solidFill>
                <a:latin typeface="Times New Roman" pitchFamily="18" charset="0"/>
                <a:cs typeface="Times New Roman" pitchFamily="18" charset="0"/>
              </a:rPr>
              <a:t>( لن أضرب / وجئت كي أتعلم / وأريد أن تقوم</a:t>
            </a:r>
            <a:r>
              <a:rPr lang="ar-JO" altLang="en-US" sz="2400" b="1" cap="none" dirty="0" smtClean="0">
                <a:solidFill>
                  <a:srgbClr val="1D7EAB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ويجزم اذا سبقته أداة جزم ( كما سيأتي في المحاضرة القادمة إن شاء الله)...</a:t>
            </a:r>
            <a:endParaRPr lang="ar-IQ" altLang="en-US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-"/>
              <a:defRPr/>
            </a:pPr>
            <a:endParaRPr lang="ar-IQ" altLang="en-US" sz="2400" b="1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984250"/>
          </a:xfrm>
        </p:spPr>
        <p:txBody>
          <a:bodyPr/>
          <a:lstStyle/>
          <a:p>
            <a:pPr>
              <a:defRPr/>
            </a:pPr>
            <a:r>
              <a:rPr lang="ar-IQ" b="1" u="sng" dirty="0" smtClean="0">
                <a:solidFill>
                  <a:srgbClr val="FF0000"/>
                </a:solidFill>
                <a:latin typeface="Times New Roman"/>
              </a:rPr>
              <a:t>إذن</a:t>
            </a:r>
            <a:endParaRPr lang="en-US" dirty="0"/>
          </a:p>
        </p:txBody>
      </p:sp>
      <p:sp>
        <p:nvSpPr>
          <p:cNvPr id="21507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1590675" y="1576388"/>
            <a:ext cx="9686925" cy="46259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JO" altLang="en-US" sz="28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إذن أكرمَك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) في جواب من قال لك: ( </a:t>
            </a:r>
            <a:r>
              <a:rPr lang="ar-JO" altLang="en-US" sz="28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آتيك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) بنصب المضارع ( أكرمَ). بشرط: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Tw Cen MT" pitchFamily="34" charset="0"/>
              <a:buAutoNum type="arabicPeriod"/>
              <a:defRPr/>
            </a:pP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أن تكون إذن مصدرة.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  2-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ولا يفصل بينه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ا والفعل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 بفاصل. </a:t>
            </a:r>
            <a:r>
              <a:rPr lang="ar-IQ" altLang="en-US" b="1" cap="none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وأن يكون الفعل مستقبلا. 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     فلا ينصب الفعل المضارع في نحو أن يقال: (أحبك). فتقول: (</a:t>
            </a:r>
            <a:r>
              <a:rPr lang="ar-JO" altLang="en-US" sz="2800" b="1" cap="none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إذن أظنُك صادقا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) برفع الفعل المضارع: (أظنُ) لأن الفعل بعدها حال وليس مستقبلا.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JO" altLang="en-US" sz="2800" b="1" cap="none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زيد إذن يكرمُك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). برفع الفعل المضارع: يكرمُ بالضمة، لأن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ها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لم تتصدر الجملة. 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واذا كان المتقدم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حرف عطف جاز في الفعل الرفع والنصب نحو: ( وإذن أكرمك )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charset="0"/>
              <a:buChar char="•"/>
              <a:defRPr/>
            </a:pP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كذلك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نحو: </a:t>
            </a:r>
            <a:r>
              <a:rPr lang="ar-JO" altLang="en-US" sz="2800" b="1" cap="none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إذن زيد يكرمك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. برفع يكرم لأن فصل بينها وبينه.</a:t>
            </a:r>
            <a:r>
              <a:rPr lang="ar-IQ" alt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altLang="en-US" b="1" cap="none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لا اذا كان الفاصل قسما نصبت نحو </a:t>
            </a:r>
            <a:r>
              <a:rPr lang="ar-JO" altLang="en-US" sz="2800" b="1" cap="none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إذن والله أكرمَك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957263"/>
          </a:xfrm>
        </p:spPr>
        <p:txBody>
          <a:bodyPr/>
          <a:lstStyle/>
          <a:p>
            <a:pPr>
              <a:defRPr/>
            </a:pPr>
            <a:r>
              <a:rPr lang="ar-JO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أنْ</a:t>
            </a:r>
            <a:endParaRPr lang="en-US" dirty="0"/>
          </a:p>
        </p:txBody>
      </p:sp>
      <p:sp>
        <p:nvSpPr>
          <p:cNvPr id="22531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901700" y="1536700"/>
            <a:ext cx="10375900" cy="4572000"/>
          </a:xfr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marL="342900" indent="-342900">
              <a:spcBef>
                <a:spcPct val="0"/>
              </a:spcBef>
              <a:buClr>
                <a:prstClr val="black"/>
              </a:buClr>
              <a:buFont typeface="Arial" charset="0"/>
              <a:buChar char="-"/>
              <a:defRPr/>
            </a:pPr>
            <a:r>
              <a:rPr lang="ar-IQ" altLang="en-US" sz="2800" b="1" cap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أنْ </a:t>
            </a:r>
            <a:r>
              <a:rPr lang="ar-IQ" altLang="en-US" sz="2800" b="1" cap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هي: الناصبة </a:t>
            </a:r>
            <a:r>
              <a:rPr lang="ar-IQ" altLang="en-US" sz="2800" b="1" cap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للفعل المضارع مفتوحة الهمزة ساكنة النون. وهي أن </a:t>
            </a:r>
            <a:r>
              <a:rPr lang="ar-IQ" altLang="en-US" sz="2800" b="1" cap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المصدرية.</a:t>
            </a:r>
            <a:endParaRPr lang="ar-IQ" altLang="en-US" sz="28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إن وقعت ( أنْ ) الناصبة للمضارع، بعد علم ومما يدل على اليقين وجب رفع المضارع بعدها، وتكون حينئذ مخففة من الثقيلة نحو: </a:t>
            </a:r>
            <a:r>
              <a:rPr lang="ar-JO" altLang="en-US" sz="28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(علمت أن يقوم</a:t>
            </a:r>
            <a:r>
              <a:rPr lang="ar-IQ" altLang="en-US" sz="28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ُ</a:t>
            </a:r>
            <a:r>
              <a:rPr lang="ar-JO" altLang="en-US" sz="28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والتقدير: 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أنه يقوم</a:t>
            </a:r>
            <a:r>
              <a:rPr lang="ar-IQ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ُ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فخففت أن وحذف اسمها وبقي خبرها وهذه هي غير الناصبة للمضارع لأن هذه ثنائية لفظا ثلاثية وضعا وتلك ثنائية لفظا ووضعا.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-"/>
              <a:defRPr/>
            </a:pP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وإن وقعت بعد ظن ونحوه مما يدل على الرجحان جاز في الفعل بعدها وجهان: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800" b="1" u="sng" cap="none" dirty="0" smtClean="0">
                <a:latin typeface="Times New Roman" pitchFamily="18" charset="0"/>
                <a:cs typeface="Times New Roman" pitchFamily="18" charset="0"/>
              </a:rPr>
              <a:t>أحدهما: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 النصب على جعل أن من نواصب المضارع.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800" b="1" u="sng" cap="none" dirty="0" smtClean="0">
                <a:latin typeface="Times New Roman" pitchFamily="18" charset="0"/>
                <a:cs typeface="Times New Roman" pitchFamily="18" charset="0"/>
              </a:rPr>
              <a:t>الثاني: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 الرفع على جعل أن مخففة من الثقيلة فتقول</a:t>
            </a:r>
            <a:r>
              <a:rPr lang="ar-IQ" altLang="en-US" sz="2800" b="1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ظننت أن يقوم</a:t>
            </a:r>
            <a:r>
              <a:rPr lang="ar-IQ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َ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وأن يقوم</a:t>
            </a:r>
            <a:r>
              <a:rPr lang="ar-IQ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ُ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والتقدير مع الرفع 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ظننت أنه يقوم</a:t>
            </a:r>
            <a:r>
              <a:rPr lang="ar-IQ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ُ</a:t>
            </a:r>
            <a:r>
              <a:rPr lang="ar-JO" altLang="en-US" sz="2800" b="1" cap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800" b="1" cap="none" dirty="0" smtClean="0">
                <a:latin typeface="Times New Roman" pitchFamily="18" charset="0"/>
                <a:cs typeface="Times New Roman" pitchFamily="18" charset="0"/>
              </a:rPr>
              <a:t>فخففت أن وحذف اسمها وبقي خبرها وهو الفعل وفاعله.</a:t>
            </a:r>
            <a:endParaRPr lang="en-US" altLang="en-US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endParaRPr lang="en-US" altLang="en-US" sz="1800" b="1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785813"/>
          </a:xfrm>
        </p:spPr>
        <p:txBody>
          <a:bodyPr/>
          <a:lstStyle/>
          <a:p>
            <a:pPr>
              <a:defRPr/>
            </a:pPr>
            <a:r>
              <a:rPr lang="ar-IQ" b="1" dirty="0" smtClean="0">
                <a:solidFill>
                  <a:srgbClr val="FF0000"/>
                </a:solidFill>
              </a:rPr>
              <a:t>ملاحظات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4400" y="1670050"/>
            <a:ext cx="10363200" cy="4121150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Clr>
                <a:prstClr val="black"/>
              </a:buClr>
              <a:buFont typeface="Arial" charset="0"/>
              <a:buChar char="-"/>
              <a:defRPr/>
            </a:pPr>
            <a:r>
              <a:rPr lang="ar-JO" altLang="en-US" sz="2400" b="1" cap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ومن العرب من لم يعمل أن الناصبة للفعل المضارع وإن وقعت بعد مالا يدل على يقين أو رجحان فيرفع الفعل بعدها حملا على أختها </a:t>
            </a:r>
            <a:r>
              <a:rPr lang="ar-JO" altLang="en-US" sz="2400" b="1" cap="none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ما المصدرية </a:t>
            </a:r>
            <a:r>
              <a:rPr lang="ar-JO" altLang="en-US" sz="2400" b="1" cap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لاشتراكهما في أنهما يقدران بالمصدر فتقول أريد أن تقوم كما تقول عجبت مما تفعل</a:t>
            </a:r>
            <a:r>
              <a:rPr lang="ar-JO" altLang="en-US" sz="2400" b="1" cap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altLang="en-US" sz="2400" b="1" cap="none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892175"/>
          </a:xfrm>
        </p:spPr>
        <p:txBody>
          <a:bodyPr/>
          <a:lstStyle/>
          <a:p>
            <a:pPr>
              <a:defRPr/>
            </a:pPr>
            <a:r>
              <a:rPr lang="ar-IQ" b="1" dirty="0" smtClean="0">
                <a:solidFill>
                  <a:srgbClr val="FF0000"/>
                </a:solidFill>
              </a:rPr>
              <a:t>اضمار أن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6794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ar-JO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أولا/ الاضمار وجوبا :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03" name="عنصر نائب للمحتوى 2"/>
          <p:cNvSpPr>
            <a:spLocks noGrp="1"/>
          </p:cNvSpPr>
          <p:nvPr>
            <p:ph sz="quarter" idx="13"/>
          </p:nvPr>
        </p:nvSpPr>
        <p:spPr bwMode="auto">
          <a:xfrm>
            <a:off x="768350" y="1060450"/>
            <a:ext cx="10615613" cy="50752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342900" indent="-342900">
              <a:spcBef>
                <a:spcPct val="0"/>
              </a:spcBef>
              <a:buFont typeface="Tw Cen MT" pitchFamily="34" charset="0"/>
              <a:buAutoNum type="arabicPeriod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اذا سبقتها كان المنفية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كقوله الله تعالى: {</a:t>
            </a:r>
            <a:r>
              <a:rPr lang="ar-JO" altLang="en-US" sz="2400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وَمَا كَانَ اللهُ لِيُعَذِّبَهُمْ وَأَنْتَ فِيهِمْ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}.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Tw Cen MT" pitchFamily="34" charset="0"/>
              <a:buAutoNum type="arabicPeriod"/>
              <a:defRPr/>
            </a:pPr>
            <a:r>
              <a:rPr lang="en-US" altLang="en-US" sz="2400" cap="none" dirty="0" smtClean="0">
                <a:latin typeface="Arial" charset="0"/>
                <a:cs typeface="Times New Roman" pitchFamily="18" charset="0"/>
              </a:rPr>
              <a:t> </a:t>
            </a:r>
            <a:r>
              <a:rPr lang="ar-JO" altLang="en-US" sz="2400" b="1" cap="none" dirty="0" smtClean="0">
                <a:latin typeface="Arial" charset="0"/>
                <a:cs typeface="Times New Roman" pitchFamily="18" charset="0"/>
              </a:rPr>
              <a:t>وبعد أو المقدرة </a:t>
            </a:r>
            <a:r>
              <a:rPr lang="ar-JO" altLang="en-US" sz="2400" b="1" cap="none" dirty="0" err="1" smtClean="0">
                <a:latin typeface="Arial" charset="0"/>
                <a:cs typeface="Times New Roman" pitchFamily="18" charset="0"/>
              </a:rPr>
              <a:t>بحتى</a:t>
            </a:r>
            <a:r>
              <a:rPr lang="ar-JO" altLang="en-US" sz="2400" b="1" cap="none" dirty="0" smtClean="0">
                <a:latin typeface="Arial" charset="0"/>
                <a:cs typeface="Times New Roman" pitchFamily="18" charset="0"/>
              </a:rPr>
              <a:t> أو إلا</a:t>
            </a:r>
            <a:r>
              <a:rPr lang="ar-JO" altLang="en-US" sz="2400" cap="none" dirty="0" smtClean="0">
                <a:latin typeface="Arial" charset="0"/>
                <a:cs typeface="Times New Roman" pitchFamily="18" charset="0"/>
              </a:rPr>
              <a:t>: فتقدر (</a:t>
            </a:r>
            <a:r>
              <a:rPr lang="ar-JO" altLang="en-US" sz="2400" cap="none" dirty="0" err="1" smtClean="0">
                <a:latin typeface="Arial" charset="0"/>
                <a:cs typeface="Times New Roman" pitchFamily="18" charset="0"/>
              </a:rPr>
              <a:t>بحتى</a:t>
            </a:r>
            <a:r>
              <a:rPr lang="ar-JO" altLang="en-US" sz="2400" cap="none" dirty="0" smtClean="0">
                <a:latin typeface="Arial" charset="0"/>
                <a:cs typeface="Times New Roman" pitchFamily="18" charset="0"/>
              </a:rPr>
              <a:t>) إذا كان الفعل الذي قبلها مما </a:t>
            </a:r>
            <a:r>
              <a:rPr lang="ar-JO" altLang="en-US" sz="2400" cap="none" dirty="0" err="1" smtClean="0">
                <a:latin typeface="Arial" charset="0"/>
                <a:cs typeface="Times New Roman" pitchFamily="18" charset="0"/>
              </a:rPr>
              <a:t>ينقضى</a:t>
            </a:r>
            <a:r>
              <a:rPr lang="ar-JO" altLang="en-US" sz="2400" cap="none" dirty="0" smtClean="0">
                <a:latin typeface="Arial" charset="0"/>
                <a:cs typeface="Times New Roman" pitchFamily="18" charset="0"/>
              </a:rPr>
              <a:t> شيئا فشيئا. وتقدر( </a:t>
            </a:r>
            <a:r>
              <a:rPr lang="ar-JO" altLang="en-US" sz="2400" cap="none" dirty="0" err="1" smtClean="0">
                <a:latin typeface="Arial" charset="0"/>
                <a:cs typeface="Times New Roman" pitchFamily="18" charset="0"/>
              </a:rPr>
              <a:t>بإلا</a:t>
            </a:r>
            <a:r>
              <a:rPr lang="ar-JO" altLang="en-US" sz="2400" cap="none" dirty="0" smtClean="0">
                <a:latin typeface="Arial" charset="0"/>
                <a:cs typeface="Times New Roman" pitchFamily="18" charset="0"/>
              </a:rPr>
              <a:t>) إن لم يكن كذلك.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 شاهد الأول:         </a:t>
            </a:r>
            <a:r>
              <a:rPr lang="ar-JO" altLang="en-US" sz="2400" b="1" cap="none" dirty="0" err="1" smtClean="0">
                <a:latin typeface="Times New Roman" pitchFamily="18" charset="0"/>
                <a:cs typeface="Times New Roman" pitchFamily="18" charset="0"/>
              </a:rPr>
              <a:t>لأستسهلن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الصعب أو أدرك </a:t>
            </a:r>
            <a:r>
              <a:rPr lang="ar-JO" altLang="en-US" sz="2400" b="1" cap="none" dirty="0" err="1" smtClean="0">
                <a:latin typeface="Times New Roman" pitchFamily="18" charset="0"/>
                <a:cs typeface="Times New Roman" pitchFamily="18" charset="0"/>
              </a:rPr>
              <a:t>المنى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فما انقادت الآمال إلا لصابر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الشاهد فيه: 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أي </a:t>
            </a:r>
            <a:r>
              <a:rPr lang="ar-JO" altLang="en-US" sz="2400" cap="none" dirty="0" err="1" smtClean="0">
                <a:latin typeface="Times New Roman" pitchFamily="18" charset="0"/>
                <a:cs typeface="Times New Roman" pitchFamily="18" charset="0"/>
              </a:rPr>
              <a:t>لأستسهلن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الصعب حتى أدرك </a:t>
            </a:r>
            <a:r>
              <a:rPr lang="ar-JO" altLang="en-US" sz="2400" cap="none" dirty="0" err="1" smtClean="0">
                <a:latin typeface="Times New Roman" pitchFamily="18" charset="0"/>
                <a:cs typeface="Times New Roman" pitchFamily="18" charset="0"/>
              </a:rPr>
              <a:t>المنى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فأدرك منصوب بأن المقدرة بعد أو التي بمعنى حتى وهي واجبة الإضمار.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والثاني كقوله: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          وكنت إذا غمزت قناة قوم ... كسرت كعوبها أو تستقيما</a:t>
            </a: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الشاهد فيه: أي كسرت كعوبها إلا أن تستقيم ف تستقيم منصوب ب أن بعد أو واجبة الإضمار.</a:t>
            </a:r>
            <a:endParaRPr lang="ar-IQ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Char char="•"/>
              <a:defRPr/>
            </a:pPr>
            <a:endParaRPr lang="en-US" altLang="en-US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charset="0"/>
              <a:buNone/>
              <a:defRPr/>
            </a:pPr>
            <a:r>
              <a:rPr lang="ar-IQ" altLang="en-US" sz="2400" b="1" cap="none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وبعد حتى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: نحو 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سرت حتى أدخل</a:t>
            </a:r>
            <a:r>
              <a:rPr lang="ar-IQ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َ</a:t>
            </a:r>
            <a:r>
              <a:rPr lang="ar-JO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البلد</a:t>
            </a:r>
            <a:r>
              <a:rPr lang="ar-IQ" altLang="en-US" sz="2400" b="1" cap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َ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 فحتى حرف جر وأدخل منصوب بأن المقدرة بعد حتى هذا إذا كان الفعل بعدها مستقبلا فإن كان حالا وجب رفعه فتقول </a:t>
            </a:r>
            <a:r>
              <a:rPr lang="ar-JO" altLang="en-US" sz="2400" b="1" cap="none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سرت حتى أدخل</a:t>
            </a:r>
            <a:r>
              <a:rPr lang="ar-IQ" altLang="en-US" sz="2400" b="1" cap="none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ُ</a:t>
            </a:r>
            <a:r>
              <a:rPr lang="ar-JO" altLang="en-US" sz="2400" b="1" cap="none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البلد</a:t>
            </a:r>
            <a:r>
              <a:rPr lang="ar-JO" altLang="en-US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altLang="en-US" sz="2400" cap="none" dirty="0" smtClean="0">
                <a:latin typeface="Times New Roman" pitchFamily="18" charset="0"/>
                <a:cs typeface="Times New Roman" pitchFamily="18" charset="0"/>
              </a:rPr>
              <a:t>بالرفع إن قلته وأنت داخل وكذلك إن قصدت به حكاية تلك الحال نحو </a:t>
            </a:r>
            <a:r>
              <a:rPr lang="ar-JO" altLang="en-US" sz="2400" b="1" cap="none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كنت سرت حتى أدخلها.</a:t>
            </a:r>
            <a:endParaRPr lang="en-US" altLang="en-US" sz="1800" b="1" cap="none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3"/>
          </p:nvPr>
        </p:nvGraphicFramePr>
        <p:xfrm>
          <a:off x="954158" y="905084"/>
          <a:ext cx="10297214" cy="531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7" name="مستطيل 4"/>
          <p:cNvSpPr>
            <a:spLocks noChangeArrowheads="1"/>
          </p:cNvSpPr>
          <p:nvPr/>
        </p:nvSpPr>
        <p:spPr bwMode="auto">
          <a:xfrm>
            <a:off x="2719388" y="382588"/>
            <a:ext cx="2592387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IQ" altLang="en-US" sz="2800" b="1">
                <a:solidFill>
                  <a:srgbClr val="FF0000"/>
                </a:solidFill>
              </a:rPr>
              <a:t>4_ بعد الفاء السببية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D454B5-BA3B-4E65-A747-03EE072AB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CD454B5-BA3B-4E65-A747-03EE072AB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EDD079-97F8-4BF3-BAF8-1D27D04AE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66EDD079-97F8-4BF3-BAF8-1D27D04AE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B3181F-FD16-4A52-9C0C-D53449B4A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BBB3181F-FD16-4A52-9C0C-D53449B4A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17D3214-0623-48A3-B215-701095C55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417D3214-0623-48A3-B215-701095C55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1F7847-DD10-45FE-8C38-B8D1A1D8A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881F7847-DD10-45FE-8C38-B8D1A1D8A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</p:nvPr>
        </p:nvGraphicFramePr>
        <p:xfrm>
          <a:off x="914400" y="1139825"/>
          <a:ext cx="10363200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قطرة">
  <a:themeElements>
    <a:clrScheme name="قطرة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قطرة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قطرة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قطرة</Template>
  <TotalTime>754</TotalTime>
  <Words>1403</Words>
  <Application>Microsoft Office PowerPoint</Application>
  <PresentationFormat>Custom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Tw Cen MT</vt:lpstr>
      <vt:lpstr>Arial</vt:lpstr>
      <vt:lpstr>Times New Roman</vt:lpstr>
      <vt:lpstr>Calibri</vt:lpstr>
      <vt:lpstr>Arabic Typesetting</vt:lpstr>
      <vt:lpstr>قطرة</vt:lpstr>
      <vt:lpstr>بسم الله الرحمن الرحيم  نصب الفعل المضارع  محاضرة النحو/ المرحلة الرابعة كلية التربية للبنات/ قسم اللغة العربية/ جامعة بغداد</vt:lpstr>
      <vt:lpstr>مدخل:  </vt:lpstr>
      <vt:lpstr>إذن</vt:lpstr>
      <vt:lpstr>أنْ</vt:lpstr>
      <vt:lpstr>ملاحظات</vt:lpstr>
      <vt:lpstr>اضمار أن</vt:lpstr>
      <vt:lpstr>أولا/ الاضمار وجوبا : </vt:lpstr>
      <vt:lpstr>PowerPoint Presentation</vt:lpstr>
      <vt:lpstr>PowerPoint Presentation</vt:lpstr>
      <vt:lpstr>PowerPoint Presentation</vt:lpstr>
      <vt:lpstr>بعد واو المعية</vt:lpstr>
      <vt:lpstr>PowerPoint Presentation</vt:lpstr>
      <vt:lpstr>ثانيا/ حذف أن جوازا: </vt:lpstr>
      <vt:lpstr>ثالثا/ حذفها والنصب بها في غير ما ذكر شاذ لا يقاس عليه</vt:lpstr>
      <vt:lpstr>اعراب جملة: (لا تأكل السمك وتشرب اللبن)</vt:lpstr>
      <vt:lpstr>مسائل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التعريب (المحاضرة 10) التعريب اللفظي</dc:title>
  <dc:creator>Reem Alsalem</dc:creator>
  <cp:lastModifiedBy>user</cp:lastModifiedBy>
  <cp:revision>54</cp:revision>
  <dcterms:created xsi:type="dcterms:W3CDTF">2015-11-14T10:52:59Z</dcterms:created>
  <dcterms:modified xsi:type="dcterms:W3CDTF">2024-03-19T07:56:41Z</dcterms:modified>
</cp:coreProperties>
</file>