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4" r:id="rId3"/>
    <p:sldId id="262" r:id="rId4"/>
    <p:sldId id="258" r:id="rId5"/>
    <p:sldId id="265" r:id="rId6"/>
    <p:sldId id="281" r:id="rId7"/>
    <p:sldId id="274" r:id="rId8"/>
    <p:sldId id="266" r:id="rId9"/>
    <p:sldId id="280" r:id="rId10"/>
    <p:sldId id="275" r:id="rId11"/>
    <p:sldId id="279" r:id="rId12"/>
    <p:sldId id="267" r:id="rId13"/>
    <p:sldId id="276" r:id="rId14"/>
    <p:sldId id="268" r:id="rId15"/>
    <p:sldId id="277" r:id="rId16"/>
    <p:sldId id="269" r:id="rId17"/>
    <p:sldId id="278" r:id="rId18"/>
    <p:sldId id="270" r:id="rId19"/>
    <p:sldId id="271" r:id="rId20"/>
    <p:sldId id="272" r:id="rId21"/>
    <p:sldId id="273" r:id="rId22"/>
    <p:sldId id="263" r:id="rId2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02EAE4-1C6D-4C07-AAE7-70D2F30E8BDF}" type="doc">
      <dgm:prSet loTypeId="urn:microsoft.com/office/officeart/2005/8/layout/venn3" loCatId="relationship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9471377-D5D0-4F41-86A2-C313E103692C}">
      <dgm:prSet/>
      <dgm:spPr/>
      <dgm:t>
        <a:bodyPr/>
        <a:lstStyle/>
        <a:p>
          <a:pPr rtl="0"/>
          <a:r>
            <a:rPr lang="ar-IQ" b="1" smtClean="0"/>
            <a:t>النحو والمنطق </a:t>
          </a:r>
          <a:endParaRPr lang="en-US"/>
        </a:p>
      </dgm:t>
    </dgm:pt>
    <dgm:pt modelId="{44E625F7-7AA3-417E-960F-267E1586701A}" type="parTrans" cxnId="{7B1EF385-113D-43CA-AA2F-28176EBF3A2C}">
      <dgm:prSet/>
      <dgm:spPr/>
      <dgm:t>
        <a:bodyPr/>
        <a:lstStyle/>
        <a:p>
          <a:endParaRPr lang="en-US"/>
        </a:p>
      </dgm:t>
    </dgm:pt>
    <dgm:pt modelId="{9838B7CA-13D4-4AB8-B9B2-193CFC17C51C}" type="sibTrans" cxnId="{7B1EF385-113D-43CA-AA2F-28176EBF3A2C}">
      <dgm:prSet/>
      <dgm:spPr/>
      <dgm:t>
        <a:bodyPr/>
        <a:lstStyle/>
        <a:p>
          <a:endParaRPr lang="en-US"/>
        </a:p>
      </dgm:t>
    </dgm:pt>
    <dgm:pt modelId="{31AF3A43-03AD-459F-8F16-A53580EB452C}">
      <dgm:prSet/>
      <dgm:spPr/>
      <dgm:t>
        <a:bodyPr/>
        <a:lstStyle/>
        <a:p>
          <a:pPr rtl="0"/>
          <a:r>
            <a:rPr lang="ar-IQ" b="1" smtClean="0"/>
            <a:t>نظرية العامل </a:t>
          </a:r>
          <a:endParaRPr lang="en-US"/>
        </a:p>
      </dgm:t>
    </dgm:pt>
    <dgm:pt modelId="{3FF80108-66B0-4E79-B150-65430EBEDD38}" type="parTrans" cxnId="{84E7F2FE-6C21-4B48-B7FB-D40ADA2E1C42}">
      <dgm:prSet/>
      <dgm:spPr/>
      <dgm:t>
        <a:bodyPr/>
        <a:lstStyle/>
        <a:p>
          <a:endParaRPr lang="en-US"/>
        </a:p>
      </dgm:t>
    </dgm:pt>
    <dgm:pt modelId="{37B42D76-8D03-4257-8DA5-57BB59AC26FC}" type="sibTrans" cxnId="{84E7F2FE-6C21-4B48-B7FB-D40ADA2E1C42}">
      <dgm:prSet/>
      <dgm:spPr/>
      <dgm:t>
        <a:bodyPr/>
        <a:lstStyle/>
        <a:p>
          <a:endParaRPr lang="en-US"/>
        </a:p>
      </dgm:t>
    </dgm:pt>
    <dgm:pt modelId="{00C58D17-17AD-456C-9AB0-69215560542E}">
      <dgm:prSet/>
      <dgm:spPr/>
      <dgm:t>
        <a:bodyPr/>
        <a:lstStyle/>
        <a:p>
          <a:pPr rtl="0"/>
          <a:r>
            <a:rPr lang="ar-IQ" b="1" dirty="0" smtClean="0"/>
            <a:t>المرحلة الرابعة</a:t>
          </a:r>
          <a:endParaRPr lang="en-US" dirty="0"/>
        </a:p>
      </dgm:t>
    </dgm:pt>
    <dgm:pt modelId="{3B3666FC-1440-4C79-9397-821AE1A531A7}" type="parTrans" cxnId="{5583FE28-7D5E-40CD-9456-D56B37C947C5}">
      <dgm:prSet/>
      <dgm:spPr/>
      <dgm:t>
        <a:bodyPr/>
        <a:lstStyle/>
        <a:p>
          <a:endParaRPr lang="en-US"/>
        </a:p>
      </dgm:t>
    </dgm:pt>
    <dgm:pt modelId="{12BEF56E-97CB-4809-BE2C-C6C03D050E30}" type="sibTrans" cxnId="{5583FE28-7D5E-40CD-9456-D56B37C947C5}">
      <dgm:prSet/>
      <dgm:spPr/>
      <dgm:t>
        <a:bodyPr/>
        <a:lstStyle/>
        <a:p>
          <a:endParaRPr lang="en-US"/>
        </a:p>
      </dgm:t>
    </dgm:pt>
    <dgm:pt modelId="{76467321-3770-4FF9-9838-D6DB161CD1D5}">
      <dgm:prSet/>
      <dgm:spPr/>
      <dgm:t>
        <a:bodyPr/>
        <a:lstStyle/>
        <a:p>
          <a:pPr rtl="0"/>
          <a:r>
            <a:rPr lang="ar-IQ" b="1" dirty="0" smtClean="0"/>
            <a:t>جامعة بغداد</a:t>
          </a:r>
        </a:p>
        <a:p>
          <a:pPr rtl="0"/>
          <a:r>
            <a:rPr lang="ar-IQ" b="1" dirty="0" smtClean="0"/>
            <a:t>كلية التربية للبنات </a:t>
          </a:r>
          <a:endParaRPr lang="en-US" dirty="0"/>
        </a:p>
      </dgm:t>
    </dgm:pt>
    <dgm:pt modelId="{843FE14E-C9B5-4A34-9BE1-03BA463CB920}" type="parTrans" cxnId="{844A4756-6300-4927-843C-74D4CD455A54}">
      <dgm:prSet/>
      <dgm:spPr/>
      <dgm:t>
        <a:bodyPr/>
        <a:lstStyle/>
        <a:p>
          <a:endParaRPr lang="en-US"/>
        </a:p>
      </dgm:t>
    </dgm:pt>
    <dgm:pt modelId="{96680712-C91D-4291-9815-B816F88DA771}" type="sibTrans" cxnId="{844A4756-6300-4927-843C-74D4CD455A54}">
      <dgm:prSet/>
      <dgm:spPr/>
      <dgm:t>
        <a:bodyPr/>
        <a:lstStyle/>
        <a:p>
          <a:endParaRPr lang="en-US"/>
        </a:p>
      </dgm:t>
    </dgm:pt>
    <dgm:pt modelId="{839F17A3-B9B0-471E-A001-6BDCE03F4D7A}" type="pres">
      <dgm:prSet presAssocID="{F302EAE4-1C6D-4C07-AAE7-70D2F30E8BD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D58D36-4D21-43AC-9C39-9586A08A593E}" type="pres">
      <dgm:prSet presAssocID="{59471377-D5D0-4F41-86A2-C313E103692C}" presName="Name5" presStyleLbl="vennNode1" presStyleIdx="0" presStyleCnt="4" custLinFactX="52800" custLinFactNeighborX="100000" custLinFactNeighborY="-289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C23A89-C8B8-434B-B2C4-B1ED4313A0FA}" type="pres">
      <dgm:prSet presAssocID="{9838B7CA-13D4-4AB8-B9B2-193CFC17C51C}" presName="space" presStyleCnt="0"/>
      <dgm:spPr/>
    </dgm:pt>
    <dgm:pt modelId="{E2720A26-D7AF-4079-86CD-B20C124CCB3C}" type="pres">
      <dgm:prSet presAssocID="{31AF3A43-03AD-459F-8F16-A53580EB452C}" presName="Name5" presStyleLbl="vennNode1" presStyleIdx="1" presStyleCnt="4" custLinFactX="74050" custLinFactNeighborX="100000" custLinFactNeighborY="-330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8FD3C9-6B8D-4A35-AD87-D60D16387BBE}" type="pres">
      <dgm:prSet presAssocID="{37B42D76-8D03-4257-8DA5-57BB59AC26FC}" presName="space" presStyleCnt="0"/>
      <dgm:spPr/>
    </dgm:pt>
    <dgm:pt modelId="{0CE34985-4140-4EA3-ADA6-7D068694CD9A}" type="pres">
      <dgm:prSet presAssocID="{00C58D17-17AD-456C-9AB0-69215560542E}" presName="Name5" presStyleLbl="vennNode1" presStyleIdx="2" presStyleCnt="4" custLinFactX="-120100" custLinFactNeighborX="-200000" custLinFactNeighborY="317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D7AB1E-BDD3-4EA9-B2F0-2D1F6D2A5506}" type="pres">
      <dgm:prSet presAssocID="{12BEF56E-97CB-4809-BE2C-C6C03D050E30}" presName="space" presStyleCnt="0"/>
      <dgm:spPr/>
    </dgm:pt>
    <dgm:pt modelId="{2F6CF5AA-90BB-47E3-9A6C-FEDFBC0B42C2}" type="pres">
      <dgm:prSet presAssocID="{76467321-3770-4FF9-9838-D6DB161CD1D5}" presName="Name5" presStyleLbl="vennNode1" presStyleIdx="3" presStyleCnt="4" custLinFactNeighborX="-5751" custLinFactNeighborY="386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83FE28-7D5E-40CD-9456-D56B37C947C5}" srcId="{F302EAE4-1C6D-4C07-AAE7-70D2F30E8BDF}" destId="{00C58D17-17AD-456C-9AB0-69215560542E}" srcOrd="2" destOrd="0" parTransId="{3B3666FC-1440-4C79-9397-821AE1A531A7}" sibTransId="{12BEF56E-97CB-4809-BE2C-C6C03D050E30}"/>
    <dgm:cxn modelId="{FCFAA1C0-40D3-4121-B850-F3ADC97D64D8}" type="presOf" srcId="{31AF3A43-03AD-459F-8F16-A53580EB452C}" destId="{E2720A26-D7AF-4079-86CD-B20C124CCB3C}" srcOrd="0" destOrd="0" presId="urn:microsoft.com/office/officeart/2005/8/layout/venn3"/>
    <dgm:cxn modelId="{84E7F2FE-6C21-4B48-B7FB-D40ADA2E1C42}" srcId="{F302EAE4-1C6D-4C07-AAE7-70D2F30E8BDF}" destId="{31AF3A43-03AD-459F-8F16-A53580EB452C}" srcOrd="1" destOrd="0" parTransId="{3FF80108-66B0-4E79-B150-65430EBEDD38}" sibTransId="{37B42D76-8D03-4257-8DA5-57BB59AC26FC}"/>
    <dgm:cxn modelId="{64DDA2C2-0D4C-4556-8BD1-E807AED04488}" type="presOf" srcId="{00C58D17-17AD-456C-9AB0-69215560542E}" destId="{0CE34985-4140-4EA3-ADA6-7D068694CD9A}" srcOrd="0" destOrd="0" presId="urn:microsoft.com/office/officeart/2005/8/layout/venn3"/>
    <dgm:cxn modelId="{7B1EF385-113D-43CA-AA2F-28176EBF3A2C}" srcId="{F302EAE4-1C6D-4C07-AAE7-70D2F30E8BDF}" destId="{59471377-D5D0-4F41-86A2-C313E103692C}" srcOrd="0" destOrd="0" parTransId="{44E625F7-7AA3-417E-960F-267E1586701A}" sibTransId="{9838B7CA-13D4-4AB8-B9B2-193CFC17C51C}"/>
    <dgm:cxn modelId="{83D11FD1-D22B-423E-B3A0-748517616E8F}" type="presOf" srcId="{76467321-3770-4FF9-9838-D6DB161CD1D5}" destId="{2F6CF5AA-90BB-47E3-9A6C-FEDFBC0B42C2}" srcOrd="0" destOrd="0" presId="urn:microsoft.com/office/officeart/2005/8/layout/venn3"/>
    <dgm:cxn modelId="{03E0AB15-FF32-4DAF-9877-B343BFDD9F92}" type="presOf" srcId="{59471377-D5D0-4F41-86A2-C313E103692C}" destId="{41D58D36-4D21-43AC-9C39-9586A08A593E}" srcOrd="0" destOrd="0" presId="urn:microsoft.com/office/officeart/2005/8/layout/venn3"/>
    <dgm:cxn modelId="{83589FDD-54FE-435B-885F-3851D97D6E24}" type="presOf" srcId="{F302EAE4-1C6D-4C07-AAE7-70D2F30E8BDF}" destId="{839F17A3-B9B0-471E-A001-6BDCE03F4D7A}" srcOrd="0" destOrd="0" presId="urn:microsoft.com/office/officeart/2005/8/layout/venn3"/>
    <dgm:cxn modelId="{844A4756-6300-4927-843C-74D4CD455A54}" srcId="{F302EAE4-1C6D-4C07-AAE7-70D2F30E8BDF}" destId="{76467321-3770-4FF9-9838-D6DB161CD1D5}" srcOrd="3" destOrd="0" parTransId="{843FE14E-C9B5-4A34-9BE1-03BA463CB920}" sibTransId="{96680712-C91D-4291-9815-B816F88DA771}"/>
    <dgm:cxn modelId="{B24801C5-EE4D-477E-89F0-6666653D911B}" type="presParOf" srcId="{839F17A3-B9B0-471E-A001-6BDCE03F4D7A}" destId="{41D58D36-4D21-43AC-9C39-9586A08A593E}" srcOrd="0" destOrd="0" presId="urn:microsoft.com/office/officeart/2005/8/layout/venn3"/>
    <dgm:cxn modelId="{DFB56BE3-E4E6-4810-995B-7492644E1755}" type="presParOf" srcId="{839F17A3-B9B0-471E-A001-6BDCE03F4D7A}" destId="{88C23A89-C8B8-434B-B2C4-B1ED4313A0FA}" srcOrd="1" destOrd="0" presId="urn:microsoft.com/office/officeart/2005/8/layout/venn3"/>
    <dgm:cxn modelId="{BF372338-5964-4179-AAEF-9C25A5D3DF26}" type="presParOf" srcId="{839F17A3-B9B0-471E-A001-6BDCE03F4D7A}" destId="{E2720A26-D7AF-4079-86CD-B20C124CCB3C}" srcOrd="2" destOrd="0" presId="urn:microsoft.com/office/officeart/2005/8/layout/venn3"/>
    <dgm:cxn modelId="{9349ED23-7175-4AEE-8535-1C75C467A190}" type="presParOf" srcId="{839F17A3-B9B0-471E-A001-6BDCE03F4D7A}" destId="{7A8FD3C9-6B8D-4A35-AD87-D60D16387BBE}" srcOrd="3" destOrd="0" presId="urn:microsoft.com/office/officeart/2005/8/layout/venn3"/>
    <dgm:cxn modelId="{BD4F143A-1719-4DF6-8A53-8370B4F4E81A}" type="presParOf" srcId="{839F17A3-B9B0-471E-A001-6BDCE03F4D7A}" destId="{0CE34985-4140-4EA3-ADA6-7D068694CD9A}" srcOrd="4" destOrd="0" presId="urn:microsoft.com/office/officeart/2005/8/layout/venn3"/>
    <dgm:cxn modelId="{86F73C26-1791-46B8-8FE7-43CE05E84CCD}" type="presParOf" srcId="{839F17A3-B9B0-471E-A001-6BDCE03F4D7A}" destId="{C7D7AB1E-BDD3-4EA9-B2F0-2D1F6D2A5506}" srcOrd="5" destOrd="0" presId="urn:microsoft.com/office/officeart/2005/8/layout/venn3"/>
    <dgm:cxn modelId="{7FF8EA42-F46F-417A-B02F-151E74FAD1D9}" type="presParOf" srcId="{839F17A3-B9B0-471E-A001-6BDCE03F4D7A}" destId="{2F6CF5AA-90BB-47E3-9A6C-FEDFBC0B42C2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8CC00FB-513B-4CD2-B476-54F37D66A73A}" type="doc">
      <dgm:prSet loTypeId="urn:microsoft.com/office/officeart/2005/8/layout/hList6" loCatId="list" qsTypeId="urn:microsoft.com/office/officeart/2005/8/quickstyle/simple3" qsCatId="simple" csTypeId="urn:microsoft.com/office/officeart/2005/8/colors/accent1_4" csCatId="accent1"/>
      <dgm:spPr/>
      <dgm:t>
        <a:bodyPr/>
        <a:lstStyle/>
        <a:p>
          <a:endParaRPr lang="en-US"/>
        </a:p>
      </dgm:t>
    </dgm:pt>
    <dgm:pt modelId="{BBFF38B2-20A3-4F71-AB49-9E7CAA19105D}">
      <dgm:prSet/>
      <dgm:spPr/>
      <dgm:t>
        <a:bodyPr/>
        <a:lstStyle/>
        <a:p>
          <a:pPr rtl="1"/>
          <a:r>
            <a:rPr lang="ar-IQ" b="1" smtClean="0"/>
            <a:t>لكل اثر الاعراب مؤثر العامل ان لم يظهر فهو مقدر.</a:t>
          </a:r>
          <a:endParaRPr lang="en-US"/>
        </a:p>
      </dgm:t>
    </dgm:pt>
    <dgm:pt modelId="{DEDA63A1-8042-4D1E-A4C4-8CA2C19AC313}" type="parTrans" cxnId="{E1893B5C-F09D-4188-8732-C88776CC6F8C}">
      <dgm:prSet/>
      <dgm:spPr/>
      <dgm:t>
        <a:bodyPr/>
        <a:lstStyle/>
        <a:p>
          <a:endParaRPr lang="en-US"/>
        </a:p>
      </dgm:t>
    </dgm:pt>
    <dgm:pt modelId="{FFBA47F4-E112-4262-B899-BC2E386FD84A}" type="sibTrans" cxnId="{E1893B5C-F09D-4188-8732-C88776CC6F8C}">
      <dgm:prSet/>
      <dgm:spPr/>
      <dgm:t>
        <a:bodyPr/>
        <a:lstStyle/>
        <a:p>
          <a:endParaRPr lang="en-US"/>
        </a:p>
      </dgm:t>
    </dgm:pt>
    <dgm:pt modelId="{89139ED5-3695-4918-9511-3620F459D499}">
      <dgm:prSet/>
      <dgm:spPr/>
      <dgm:t>
        <a:bodyPr/>
        <a:lstStyle/>
        <a:p>
          <a:pPr rtl="1"/>
          <a:r>
            <a:rPr lang="ar-IQ" b="1" smtClean="0"/>
            <a:t>- ‏اصل العمل للافعال وفرع للأسماء والحروف لذا ينبغي التعليل </a:t>
          </a:r>
          <a:endParaRPr lang="en-US"/>
        </a:p>
      </dgm:t>
    </dgm:pt>
    <dgm:pt modelId="{6B14682B-B45B-4354-8516-887476E14D19}" type="parTrans" cxnId="{3943FEFE-6575-4A37-B693-43272BF00134}">
      <dgm:prSet/>
      <dgm:spPr/>
      <dgm:t>
        <a:bodyPr/>
        <a:lstStyle/>
        <a:p>
          <a:endParaRPr lang="en-US"/>
        </a:p>
      </dgm:t>
    </dgm:pt>
    <dgm:pt modelId="{5E788454-E4EC-4F54-8CD8-01B4D44BEADB}" type="sibTrans" cxnId="{3943FEFE-6575-4A37-B693-43272BF00134}">
      <dgm:prSet/>
      <dgm:spPr/>
      <dgm:t>
        <a:bodyPr/>
        <a:lstStyle/>
        <a:p>
          <a:endParaRPr lang="en-US"/>
        </a:p>
      </dgm:t>
    </dgm:pt>
    <dgm:pt modelId="{7119961C-BFEA-431E-9FA2-2B1E8F7971CB}">
      <dgm:prSet/>
      <dgm:spPr/>
      <dgm:t>
        <a:bodyPr/>
        <a:lstStyle/>
        <a:p>
          <a:pPr rtl="1"/>
          <a:r>
            <a:rPr lang="ar-IQ" b="1" smtClean="0"/>
            <a:t>- ‏نسبة العمل للموجد لم يصر الى مجاز الحذف.</a:t>
          </a:r>
          <a:endParaRPr lang="en-US"/>
        </a:p>
      </dgm:t>
    </dgm:pt>
    <dgm:pt modelId="{74C014C9-BBC0-4A86-A8E0-30B76DD46FEF}" type="parTrans" cxnId="{E5AED4AE-BCBB-4B32-9128-D5094E66FB36}">
      <dgm:prSet/>
      <dgm:spPr/>
      <dgm:t>
        <a:bodyPr/>
        <a:lstStyle/>
        <a:p>
          <a:endParaRPr lang="en-US"/>
        </a:p>
      </dgm:t>
    </dgm:pt>
    <dgm:pt modelId="{65017FEF-24CB-4B86-BA89-AA2E8BF14E1F}" type="sibTrans" cxnId="{E5AED4AE-BCBB-4B32-9128-D5094E66FB36}">
      <dgm:prSet/>
      <dgm:spPr/>
      <dgm:t>
        <a:bodyPr/>
        <a:lstStyle/>
        <a:p>
          <a:endParaRPr lang="en-US"/>
        </a:p>
      </dgm:t>
    </dgm:pt>
    <dgm:pt modelId="{26481AB0-C609-4BBF-AC5D-855CBA305E84}">
      <dgm:prSet/>
      <dgm:spPr/>
      <dgm:t>
        <a:bodyPr/>
        <a:lstStyle/>
        <a:p>
          <a:pPr rtl="1"/>
          <a:r>
            <a:rPr lang="ar-IQ" b="1" smtClean="0"/>
            <a:t>- ‏رتبة العامل قبل المعمول فلا يجوز تقديم الفاعل على الفعل.</a:t>
          </a:r>
          <a:endParaRPr lang="en-US"/>
        </a:p>
      </dgm:t>
    </dgm:pt>
    <dgm:pt modelId="{A3B008B6-9C6E-49A0-AD74-9C387793F787}" type="parTrans" cxnId="{E456DFBF-AA53-4AF5-9461-979945D265C8}">
      <dgm:prSet/>
      <dgm:spPr/>
      <dgm:t>
        <a:bodyPr/>
        <a:lstStyle/>
        <a:p>
          <a:endParaRPr lang="en-US"/>
        </a:p>
      </dgm:t>
    </dgm:pt>
    <dgm:pt modelId="{38ED96AE-4E00-45C6-9E43-421D3037C9AB}" type="sibTrans" cxnId="{E456DFBF-AA53-4AF5-9461-979945D265C8}">
      <dgm:prSet/>
      <dgm:spPr/>
      <dgm:t>
        <a:bodyPr/>
        <a:lstStyle/>
        <a:p>
          <a:endParaRPr lang="en-US"/>
        </a:p>
      </dgm:t>
    </dgm:pt>
    <dgm:pt modelId="{6FF21F1F-9535-4278-AA16-72D32F95A508}">
      <dgm:prSet/>
      <dgm:spPr/>
      <dgm:t>
        <a:bodyPr/>
        <a:lstStyle/>
        <a:p>
          <a:pPr rtl="1"/>
          <a:r>
            <a:rPr lang="ar-IQ" b="1" smtClean="0"/>
            <a:t>- ‏العامل اللفظي أولى من العامل المعنوي </a:t>
          </a:r>
          <a:endParaRPr lang="en-US"/>
        </a:p>
      </dgm:t>
    </dgm:pt>
    <dgm:pt modelId="{771ABDC4-F4F2-43DB-B9CA-199BE58740B2}" type="parTrans" cxnId="{D9EB2360-BFA7-456A-B30E-97C3BAB60577}">
      <dgm:prSet/>
      <dgm:spPr/>
      <dgm:t>
        <a:bodyPr/>
        <a:lstStyle/>
        <a:p>
          <a:endParaRPr lang="en-US"/>
        </a:p>
      </dgm:t>
    </dgm:pt>
    <dgm:pt modelId="{6C8CA55B-92A2-471A-98F2-63665554A8EC}" type="sibTrans" cxnId="{D9EB2360-BFA7-456A-B30E-97C3BAB60577}">
      <dgm:prSet/>
      <dgm:spPr/>
      <dgm:t>
        <a:bodyPr/>
        <a:lstStyle/>
        <a:p>
          <a:endParaRPr lang="en-US"/>
        </a:p>
      </dgm:t>
    </dgm:pt>
    <dgm:pt modelId="{E94D6104-CC35-4C30-A646-BBCDF0C82E7D}" type="pres">
      <dgm:prSet presAssocID="{48CC00FB-513B-4CD2-B476-54F37D66A73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9FB5DB-3546-436A-8F1C-720A19F17ECD}" type="pres">
      <dgm:prSet presAssocID="{BBFF38B2-20A3-4F71-AB49-9E7CAA19105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E3B40-F420-48BA-AEBD-6F9676408CCD}" type="pres">
      <dgm:prSet presAssocID="{FFBA47F4-E112-4262-B899-BC2E386FD84A}" presName="sibTrans" presStyleCnt="0"/>
      <dgm:spPr/>
    </dgm:pt>
    <dgm:pt modelId="{B196FF8C-ADBE-4D5A-B7E5-9C4A83675A1E}" type="pres">
      <dgm:prSet presAssocID="{89139ED5-3695-4918-9511-3620F459D49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6715CB-755A-4070-A48D-0AD5C694CF91}" type="pres">
      <dgm:prSet presAssocID="{5E788454-E4EC-4F54-8CD8-01B4D44BEADB}" presName="sibTrans" presStyleCnt="0"/>
      <dgm:spPr/>
    </dgm:pt>
    <dgm:pt modelId="{56A62800-AD26-4799-A01A-66AF94559672}" type="pres">
      <dgm:prSet presAssocID="{7119961C-BFEA-431E-9FA2-2B1E8F7971C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0A1A17-BAD7-4883-827C-A6299FB8F558}" type="pres">
      <dgm:prSet presAssocID="{65017FEF-24CB-4B86-BA89-AA2E8BF14E1F}" presName="sibTrans" presStyleCnt="0"/>
      <dgm:spPr/>
    </dgm:pt>
    <dgm:pt modelId="{0E77751F-CF7E-441F-A095-6FA2333203A5}" type="pres">
      <dgm:prSet presAssocID="{26481AB0-C609-4BBF-AC5D-855CBA305E8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D90EF1-2BA6-499C-98F9-19E531BEFAB0}" type="pres">
      <dgm:prSet presAssocID="{38ED96AE-4E00-45C6-9E43-421D3037C9AB}" presName="sibTrans" presStyleCnt="0"/>
      <dgm:spPr/>
    </dgm:pt>
    <dgm:pt modelId="{D05FC729-5B1A-4C8D-82C6-2E8F0AE63C4B}" type="pres">
      <dgm:prSet presAssocID="{6FF21F1F-9535-4278-AA16-72D32F95A50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23D0D6-4949-4A1A-AB3C-98558EDB876F}" type="presOf" srcId="{6FF21F1F-9535-4278-AA16-72D32F95A508}" destId="{D05FC729-5B1A-4C8D-82C6-2E8F0AE63C4B}" srcOrd="0" destOrd="0" presId="urn:microsoft.com/office/officeart/2005/8/layout/hList6"/>
    <dgm:cxn modelId="{D9EB2360-BFA7-456A-B30E-97C3BAB60577}" srcId="{48CC00FB-513B-4CD2-B476-54F37D66A73A}" destId="{6FF21F1F-9535-4278-AA16-72D32F95A508}" srcOrd="4" destOrd="0" parTransId="{771ABDC4-F4F2-43DB-B9CA-199BE58740B2}" sibTransId="{6C8CA55B-92A2-471A-98F2-63665554A8EC}"/>
    <dgm:cxn modelId="{E1893B5C-F09D-4188-8732-C88776CC6F8C}" srcId="{48CC00FB-513B-4CD2-B476-54F37D66A73A}" destId="{BBFF38B2-20A3-4F71-AB49-9E7CAA19105D}" srcOrd="0" destOrd="0" parTransId="{DEDA63A1-8042-4D1E-A4C4-8CA2C19AC313}" sibTransId="{FFBA47F4-E112-4262-B899-BC2E386FD84A}"/>
    <dgm:cxn modelId="{B054B2EE-EE61-48B9-8E30-B02B8CC6CAF4}" type="presOf" srcId="{7119961C-BFEA-431E-9FA2-2B1E8F7971CB}" destId="{56A62800-AD26-4799-A01A-66AF94559672}" srcOrd="0" destOrd="0" presId="urn:microsoft.com/office/officeart/2005/8/layout/hList6"/>
    <dgm:cxn modelId="{F27BF8C8-6772-470A-869B-2FC8D2FCA65C}" type="presOf" srcId="{26481AB0-C609-4BBF-AC5D-855CBA305E84}" destId="{0E77751F-CF7E-441F-A095-6FA2333203A5}" srcOrd="0" destOrd="0" presId="urn:microsoft.com/office/officeart/2005/8/layout/hList6"/>
    <dgm:cxn modelId="{BAE4F814-8EB5-409F-B45D-B3382AE344FB}" type="presOf" srcId="{BBFF38B2-20A3-4F71-AB49-9E7CAA19105D}" destId="{F29FB5DB-3546-436A-8F1C-720A19F17ECD}" srcOrd="0" destOrd="0" presId="urn:microsoft.com/office/officeart/2005/8/layout/hList6"/>
    <dgm:cxn modelId="{F0F49BCE-56C5-488C-85C5-BD2C678FEE0F}" type="presOf" srcId="{89139ED5-3695-4918-9511-3620F459D499}" destId="{B196FF8C-ADBE-4D5A-B7E5-9C4A83675A1E}" srcOrd="0" destOrd="0" presId="urn:microsoft.com/office/officeart/2005/8/layout/hList6"/>
    <dgm:cxn modelId="{90993D83-7853-4A75-ABD5-B7E0DF856F02}" type="presOf" srcId="{48CC00FB-513B-4CD2-B476-54F37D66A73A}" destId="{E94D6104-CC35-4C30-A646-BBCDF0C82E7D}" srcOrd="0" destOrd="0" presId="urn:microsoft.com/office/officeart/2005/8/layout/hList6"/>
    <dgm:cxn modelId="{E456DFBF-AA53-4AF5-9461-979945D265C8}" srcId="{48CC00FB-513B-4CD2-B476-54F37D66A73A}" destId="{26481AB0-C609-4BBF-AC5D-855CBA305E84}" srcOrd="3" destOrd="0" parTransId="{A3B008B6-9C6E-49A0-AD74-9C387793F787}" sibTransId="{38ED96AE-4E00-45C6-9E43-421D3037C9AB}"/>
    <dgm:cxn modelId="{3943FEFE-6575-4A37-B693-43272BF00134}" srcId="{48CC00FB-513B-4CD2-B476-54F37D66A73A}" destId="{89139ED5-3695-4918-9511-3620F459D499}" srcOrd="1" destOrd="0" parTransId="{6B14682B-B45B-4354-8516-887476E14D19}" sibTransId="{5E788454-E4EC-4F54-8CD8-01B4D44BEADB}"/>
    <dgm:cxn modelId="{E5AED4AE-BCBB-4B32-9128-D5094E66FB36}" srcId="{48CC00FB-513B-4CD2-B476-54F37D66A73A}" destId="{7119961C-BFEA-431E-9FA2-2B1E8F7971CB}" srcOrd="2" destOrd="0" parTransId="{74C014C9-BBC0-4A86-A8E0-30B76DD46FEF}" sibTransId="{65017FEF-24CB-4B86-BA89-AA2E8BF14E1F}"/>
    <dgm:cxn modelId="{3E01A24F-0AF8-4305-B287-5F25438E78E2}" type="presParOf" srcId="{E94D6104-CC35-4C30-A646-BBCDF0C82E7D}" destId="{F29FB5DB-3546-436A-8F1C-720A19F17ECD}" srcOrd="0" destOrd="0" presId="urn:microsoft.com/office/officeart/2005/8/layout/hList6"/>
    <dgm:cxn modelId="{A789C71D-5595-46DC-A225-6CF0335648D0}" type="presParOf" srcId="{E94D6104-CC35-4C30-A646-BBCDF0C82E7D}" destId="{A0EE3B40-F420-48BA-AEBD-6F9676408CCD}" srcOrd="1" destOrd="0" presId="urn:microsoft.com/office/officeart/2005/8/layout/hList6"/>
    <dgm:cxn modelId="{B2409E34-003F-4959-90B7-58140D750640}" type="presParOf" srcId="{E94D6104-CC35-4C30-A646-BBCDF0C82E7D}" destId="{B196FF8C-ADBE-4D5A-B7E5-9C4A83675A1E}" srcOrd="2" destOrd="0" presId="urn:microsoft.com/office/officeart/2005/8/layout/hList6"/>
    <dgm:cxn modelId="{98C6BDBF-C718-4ECF-88CF-EBCCBECCE8CC}" type="presParOf" srcId="{E94D6104-CC35-4C30-A646-BBCDF0C82E7D}" destId="{6E6715CB-755A-4070-A48D-0AD5C694CF91}" srcOrd="3" destOrd="0" presId="urn:microsoft.com/office/officeart/2005/8/layout/hList6"/>
    <dgm:cxn modelId="{324D71CF-7522-4E8A-B1EB-405A69D5EAB3}" type="presParOf" srcId="{E94D6104-CC35-4C30-A646-BBCDF0C82E7D}" destId="{56A62800-AD26-4799-A01A-66AF94559672}" srcOrd="4" destOrd="0" presId="urn:microsoft.com/office/officeart/2005/8/layout/hList6"/>
    <dgm:cxn modelId="{51112A51-7FF9-4F9B-917C-3C96B18CD796}" type="presParOf" srcId="{E94D6104-CC35-4C30-A646-BBCDF0C82E7D}" destId="{990A1A17-BAD7-4883-827C-A6299FB8F558}" srcOrd="5" destOrd="0" presId="urn:microsoft.com/office/officeart/2005/8/layout/hList6"/>
    <dgm:cxn modelId="{AE0168E7-8D06-4DC0-832C-1A8725D9979E}" type="presParOf" srcId="{E94D6104-CC35-4C30-A646-BBCDF0C82E7D}" destId="{0E77751F-CF7E-441F-A095-6FA2333203A5}" srcOrd="6" destOrd="0" presId="urn:microsoft.com/office/officeart/2005/8/layout/hList6"/>
    <dgm:cxn modelId="{FEDA4688-F760-4724-8F48-927E343AFFDA}" type="presParOf" srcId="{E94D6104-CC35-4C30-A646-BBCDF0C82E7D}" destId="{B7D90EF1-2BA6-499C-98F9-19E531BEFAB0}" srcOrd="7" destOrd="0" presId="urn:microsoft.com/office/officeart/2005/8/layout/hList6"/>
    <dgm:cxn modelId="{DB61C99A-2804-4898-9FD2-DEFEA8A04C65}" type="presParOf" srcId="{E94D6104-CC35-4C30-A646-BBCDF0C82E7D}" destId="{D05FC729-5B1A-4C8D-82C6-2E8F0AE63C4B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5A08920-AFFC-4DDB-907D-A925A1B72011}" type="doc">
      <dgm:prSet loTypeId="urn:microsoft.com/office/officeart/2008/layout/VerticalCircleLis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CF561E-F0EC-4949-BEFE-4CE3A410B19C}">
      <dgm:prSet/>
      <dgm:spPr/>
      <dgm:t>
        <a:bodyPr/>
        <a:lstStyle/>
        <a:p>
          <a:pPr rtl="1"/>
          <a:r>
            <a:rPr lang="ar-IQ" b="1" dirty="0" smtClean="0"/>
            <a:t>وضعوا الأسس والتصنيفات للعامل ووصفوا العوامل بالقوة والضعف.</a:t>
          </a:r>
          <a:endParaRPr lang="en-US" dirty="0"/>
        </a:p>
      </dgm:t>
    </dgm:pt>
    <dgm:pt modelId="{B260A1BB-A195-4039-AB35-2798A7147576}" type="parTrans" cxnId="{6885D48B-142D-4A32-A639-FC4B632BEE9B}">
      <dgm:prSet/>
      <dgm:spPr/>
      <dgm:t>
        <a:bodyPr/>
        <a:lstStyle/>
        <a:p>
          <a:endParaRPr lang="en-US"/>
        </a:p>
      </dgm:t>
    </dgm:pt>
    <dgm:pt modelId="{90D7DF19-3E0E-48C3-B3D8-7F05A90576D3}" type="sibTrans" cxnId="{6885D48B-142D-4A32-A639-FC4B632BEE9B}">
      <dgm:prSet/>
      <dgm:spPr/>
      <dgm:t>
        <a:bodyPr/>
        <a:lstStyle/>
        <a:p>
          <a:endParaRPr lang="en-US"/>
        </a:p>
      </dgm:t>
    </dgm:pt>
    <dgm:pt modelId="{CD623103-3B6E-4B1C-A8F4-DBCF520AA419}">
      <dgm:prSet/>
      <dgm:spPr/>
      <dgm:t>
        <a:bodyPr/>
        <a:lstStyle/>
        <a:p>
          <a:pPr rtl="1"/>
          <a:r>
            <a:rPr lang="ar-IQ" b="1" dirty="0" smtClean="0"/>
            <a:t>-- وجوب اختصاص العامل والا لا يعمل.</a:t>
          </a:r>
          <a:endParaRPr lang="en-US" dirty="0"/>
        </a:p>
      </dgm:t>
    </dgm:pt>
    <dgm:pt modelId="{FA1A961C-CC04-4C7C-9AAE-569318F7AECC}" type="parTrans" cxnId="{6412D6A5-3B61-4A1C-9440-BBC4B4B7A726}">
      <dgm:prSet/>
      <dgm:spPr/>
      <dgm:t>
        <a:bodyPr/>
        <a:lstStyle/>
        <a:p>
          <a:endParaRPr lang="en-US"/>
        </a:p>
      </dgm:t>
    </dgm:pt>
    <dgm:pt modelId="{AD21B753-9D9A-46DC-9728-BC8CFEF1E2A2}" type="sibTrans" cxnId="{6412D6A5-3B61-4A1C-9440-BBC4B4B7A726}">
      <dgm:prSet/>
      <dgm:spPr/>
      <dgm:t>
        <a:bodyPr/>
        <a:lstStyle/>
        <a:p>
          <a:endParaRPr lang="en-US"/>
        </a:p>
      </dgm:t>
    </dgm:pt>
    <dgm:pt modelId="{FDEB070C-B4D9-4BF7-938C-43ED541D23D4}">
      <dgm:prSet/>
      <dgm:spPr/>
      <dgm:t>
        <a:bodyPr/>
        <a:lstStyle/>
        <a:p>
          <a:pPr rtl="1"/>
          <a:r>
            <a:rPr lang="ar-IQ" b="1" smtClean="0"/>
            <a:t>- ‏جوز الكوفيين ترافع العاملين كالمبتدأ والخبر.</a:t>
          </a:r>
          <a:endParaRPr lang="en-US"/>
        </a:p>
      </dgm:t>
    </dgm:pt>
    <dgm:pt modelId="{EF0809C6-8227-4005-9601-06BB626379DA}" type="parTrans" cxnId="{9A736167-9151-4DA1-ABFA-CC047A1AD919}">
      <dgm:prSet/>
      <dgm:spPr/>
      <dgm:t>
        <a:bodyPr/>
        <a:lstStyle/>
        <a:p>
          <a:endParaRPr lang="en-US"/>
        </a:p>
      </dgm:t>
    </dgm:pt>
    <dgm:pt modelId="{1D218331-816E-47D6-9A28-A1EEF6E7D8AA}" type="sibTrans" cxnId="{9A736167-9151-4DA1-ABFA-CC047A1AD919}">
      <dgm:prSet/>
      <dgm:spPr/>
      <dgm:t>
        <a:bodyPr/>
        <a:lstStyle/>
        <a:p>
          <a:endParaRPr lang="en-US"/>
        </a:p>
      </dgm:t>
    </dgm:pt>
    <dgm:pt modelId="{E0F54AA7-61F0-49E9-9E9C-75305DCC3FA5}">
      <dgm:prSet/>
      <dgm:spPr/>
      <dgm:t>
        <a:bodyPr/>
        <a:lstStyle/>
        <a:p>
          <a:pPr rtl="1"/>
          <a:r>
            <a:rPr lang="ar-IQ" b="1" smtClean="0"/>
            <a:t>- ‏العامل الضعيف لا يعمل في قبله فلا يجوز تقديم معمول إنّ، والمجرور والمنصوب. </a:t>
          </a:r>
          <a:endParaRPr lang="en-US"/>
        </a:p>
      </dgm:t>
    </dgm:pt>
    <dgm:pt modelId="{3F46136F-34AF-47B1-B7AD-20C8D2545F2C}" type="parTrans" cxnId="{D5D42461-DE74-401E-A142-0EA754983DD7}">
      <dgm:prSet/>
      <dgm:spPr/>
      <dgm:t>
        <a:bodyPr/>
        <a:lstStyle/>
        <a:p>
          <a:endParaRPr lang="en-US"/>
        </a:p>
      </dgm:t>
    </dgm:pt>
    <dgm:pt modelId="{91FAA543-530A-4E9D-A6B8-573F5DD5AB3B}" type="sibTrans" cxnId="{D5D42461-DE74-401E-A142-0EA754983DD7}">
      <dgm:prSet/>
      <dgm:spPr/>
      <dgm:t>
        <a:bodyPr/>
        <a:lstStyle/>
        <a:p>
          <a:endParaRPr lang="en-US"/>
        </a:p>
      </dgm:t>
    </dgm:pt>
    <dgm:pt modelId="{DB413DF4-2869-4973-BB5F-333D1272624C}">
      <dgm:prSet/>
      <dgm:spPr/>
      <dgm:t>
        <a:bodyPr/>
        <a:lstStyle/>
        <a:p>
          <a:pPr rtl="1"/>
          <a:r>
            <a:rPr lang="ar-IQ" b="1" smtClean="0"/>
            <a:t>- ‏اذا امتزجت الكلمات تخطاها العمل كالسين وسوف وال </a:t>
          </a:r>
          <a:endParaRPr lang="en-US"/>
        </a:p>
      </dgm:t>
    </dgm:pt>
    <dgm:pt modelId="{FD4338CD-EE52-4A76-8E4C-86642EFDFC37}" type="parTrans" cxnId="{D490F86B-9094-413C-B4B3-6D0C436AF559}">
      <dgm:prSet/>
      <dgm:spPr/>
      <dgm:t>
        <a:bodyPr/>
        <a:lstStyle/>
        <a:p>
          <a:endParaRPr lang="en-US"/>
        </a:p>
      </dgm:t>
    </dgm:pt>
    <dgm:pt modelId="{9368B4B2-F8DD-4443-B9EC-4E03DCB818C1}" type="sibTrans" cxnId="{D490F86B-9094-413C-B4B3-6D0C436AF559}">
      <dgm:prSet/>
      <dgm:spPr/>
      <dgm:t>
        <a:bodyPr/>
        <a:lstStyle/>
        <a:p>
          <a:endParaRPr lang="en-US"/>
        </a:p>
      </dgm:t>
    </dgm:pt>
    <dgm:pt modelId="{D20E3166-D4E7-4A7C-AE7A-F8711DA63B4B}">
      <dgm:prSet/>
      <dgm:spPr/>
      <dgm:t>
        <a:bodyPr/>
        <a:lstStyle/>
        <a:p>
          <a:pPr rtl="1"/>
          <a:r>
            <a:rPr lang="ar-IQ" b="1" dirty="0" smtClean="0"/>
            <a:t>- ‏لا يجوز اجتماع عاملين بمعمول واحد لذا ردّ بان المبتدأ والابتداء  والفعل والفاعل والتابع وعامله بالمتبوع </a:t>
          </a:r>
          <a:endParaRPr lang="en-US" dirty="0"/>
        </a:p>
      </dgm:t>
    </dgm:pt>
    <dgm:pt modelId="{23538A4D-FE47-453B-ADF9-BCA0D824B967}" type="parTrans" cxnId="{7FBB92E0-5A58-4761-8DBE-8FBC38C156FD}">
      <dgm:prSet/>
      <dgm:spPr/>
      <dgm:t>
        <a:bodyPr/>
        <a:lstStyle/>
        <a:p>
          <a:endParaRPr lang="en-US"/>
        </a:p>
      </dgm:t>
    </dgm:pt>
    <dgm:pt modelId="{364483BD-0FBB-48D3-8D64-01D3D0DC0EAA}" type="sibTrans" cxnId="{7FBB92E0-5A58-4761-8DBE-8FBC38C156FD}">
      <dgm:prSet/>
      <dgm:spPr/>
      <dgm:t>
        <a:bodyPr/>
        <a:lstStyle/>
        <a:p>
          <a:endParaRPr lang="en-US"/>
        </a:p>
      </dgm:t>
    </dgm:pt>
    <dgm:pt modelId="{00812D82-04AC-423D-9A7A-FC7E3DEB99B3}" type="pres">
      <dgm:prSet presAssocID="{65A08920-AFFC-4DDB-907D-A925A1B72011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1038F8BB-E4F6-4C5B-8746-B991F22BD808}" type="pres">
      <dgm:prSet presAssocID="{10CF561E-F0EC-4949-BEFE-4CE3A410B19C}" presName="noChildren" presStyleCnt="0"/>
      <dgm:spPr/>
    </dgm:pt>
    <dgm:pt modelId="{2A22E247-7BDF-4079-A117-8E4641FD6F38}" type="pres">
      <dgm:prSet presAssocID="{10CF561E-F0EC-4949-BEFE-4CE3A410B19C}" presName="gap" presStyleCnt="0"/>
      <dgm:spPr/>
    </dgm:pt>
    <dgm:pt modelId="{89AD66B1-D8B2-4CB8-A851-FD1FFDFBBEAE}" type="pres">
      <dgm:prSet presAssocID="{10CF561E-F0EC-4949-BEFE-4CE3A410B19C}" presName="medCircle2" presStyleLbl="vennNode1" presStyleIdx="0" presStyleCnt="6"/>
      <dgm:spPr/>
    </dgm:pt>
    <dgm:pt modelId="{5F32D279-B766-46F9-A7F8-F59C887E4F89}" type="pres">
      <dgm:prSet presAssocID="{10CF561E-F0EC-4949-BEFE-4CE3A410B19C}" presName="txLvlOnly1" presStyleLbl="revTx" presStyleIdx="0" presStyleCnt="6"/>
      <dgm:spPr/>
      <dgm:t>
        <a:bodyPr/>
        <a:lstStyle/>
        <a:p>
          <a:endParaRPr lang="en-US"/>
        </a:p>
      </dgm:t>
    </dgm:pt>
    <dgm:pt modelId="{B2484D5E-9DFF-4BF6-866B-5164D57C459C}" type="pres">
      <dgm:prSet presAssocID="{CD623103-3B6E-4B1C-A8F4-DBCF520AA419}" presName="noChildren" presStyleCnt="0"/>
      <dgm:spPr/>
    </dgm:pt>
    <dgm:pt modelId="{72A7D54B-3E51-489C-9FBE-251B40035298}" type="pres">
      <dgm:prSet presAssocID="{CD623103-3B6E-4B1C-A8F4-DBCF520AA419}" presName="gap" presStyleCnt="0"/>
      <dgm:spPr/>
    </dgm:pt>
    <dgm:pt modelId="{9CB0BF01-9C18-4978-9B49-F9B1568D5E40}" type="pres">
      <dgm:prSet presAssocID="{CD623103-3B6E-4B1C-A8F4-DBCF520AA419}" presName="medCircle2" presStyleLbl="vennNode1" presStyleIdx="1" presStyleCnt="6"/>
      <dgm:spPr/>
    </dgm:pt>
    <dgm:pt modelId="{9EC14C76-F7F0-467A-AF39-54314B0E4BAB}" type="pres">
      <dgm:prSet presAssocID="{CD623103-3B6E-4B1C-A8F4-DBCF520AA419}" presName="txLvlOnly1" presStyleLbl="revTx" presStyleIdx="1" presStyleCnt="6"/>
      <dgm:spPr/>
      <dgm:t>
        <a:bodyPr/>
        <a:lstStyle/>
        <a:p>
          <a:endParaRPr lang="en-US"/>
        </a:p>
      </dgm:t>
    </dgm:pt>
    <dgm:pt modelId="{2B14AC16-9006-43EE-BF04-496C02A33ACF}" type="pres">
      <dgm:prSet presAssocID="{FDEB070C-B4D9-4BF7-938C-43ED541D23D4}" presName="noChildren" presStyleCnt="0"/>
      <dgm:spPr/>
    </dgm:pt>
    <dgm:pt modelId="{B601C2E8-9402-4BAB-B462-4142E214CFE1}" type="pres">
      <dgm:prSet presAssocID="{FDEB070C-B4D9-4BF7-938C-43ED541D23D4}" presName="gap" presStyleCnt="0"/>
      <dgm:spPr/>
    </dgm:pt>
    <dgm:pt modelId="{0AA51719-F9D7-4243-BC67-71D2CC1B266D}" type="pres">
      <dgm:prSet presAssocID="{FDEB070C-B4D9-4BF7-938C-43ED541D23D4}" presName="medCircle2" presStyleLbl="vennNode1" presStyleIdx="2" presStyleCnt="6"/>
      <dgm:spPr/>
    </dgm:pt>
    <dgm:pt modelId="{8C9E4D5B-E946-494A-B8C1-9B77DBCC55CC}" type="pres">
      <dgm:prSet presAssocID="{FDEB070C-B4D9-4BF7-938C-43ED541D23D4}" presName="txLvlOnly1" presStyleLbl="revTx" presStyleIdx="2" presStyleCnt="6"/>
      <dgm:spPr/>
      <dgm:t>
        <a:bodyPr/>
        <a:lstStyle/>
        <a:p>
          <a:endParaRPr lang="en-US"/>
        </a:p>
      </dgm:t>
    </dgm:pt>
    <dgm:pt modelId="{7237D0FF-0B2C-4BAB-8C92-0A2BC18D83A7}" type="pres">
      <dgm:prSet presAssocID="{E0F54AA7-61F0-49E9-9E9C-75305DCC3FA5}" presName="noChildren" presStyleCnt="0"/>
      <dgm:spPr/>
    </dgm:pt>
    <dgm:pt modelId="{8CD351CB-86FB-4B68-B018-2321A96E6752}" type="pres">
      <dgm:prSet presAssocID="{E0F54AA7-61F0-49E9-9E9C-75305DCC3FA5}" presName="gap" presStyleCnt="0"/>
      <dgm:spPr/>
    </dgm:pt>
    <dgm:pt modelId="{4E50FD94-8E30-41F9-836C-B5D12E80D1CE}" type="pres">
      <dgm:prSet presAssocID="{E0F54AA7-61F0-49E9-9E9C-75305DCC3FA5}" presName="medCircle2" presStyleLbl="vennNode1" presStyleIdx="3" presStyleCnt="6"/>
      <dgm:spPr/>
    </dgm:pt>
    <dgm:pt modelId="{89FDE21B-9CBC-4CB0-8083-E895DFDE7F1C}" type="pres">
      <dgm:prSet presAssocID="{E0F54AA7-61F0-49E9-9E9C-75305DCC3FA5}" presName="txLvlOnly1" presStyleLbl="revTx" presStyleIdx="3" presStyleCnt="6"/>
      <dgm:spPr/>
      <dgm:t>
        <a:bodyPr/>
        <a:lstStyle/>
        <a:p>
          <a:endParaRPr lang="en-US"/>
        </a:p>
      </dgm:t>
    </dgm:pt>
    <dgm:pt modelId="{9789A5B2-97DB-49E1-B666-D0B089D5ABD2}" type="pres">
      <dgm:prSet presAssocID="{DB413DF4-2869-4973-BB5F-333D1272624C}" presName="noChildren" presStyleCnt="0"/>
      <dgm:spPr/>
    </dgm:pt>
    <dgm:pt modelId="{178619BE-6A9E-4389-9606-F529A567DB8B}" type="pres">
      <dgm:prSet presAssocID="{DB413DF4-2869-4973-BB5F-333D1272624C}" presName="gap" presStyleCnt="0"/>
      <dgm:spPr/>
    </dgm:pt>
    <dgm:pt modelId="{B4F03BAD-9860-49CF-BA37-D681E21552CD}" type="pres">
      <dgm:prSet presAssocID="{DB413DF4-2869-4973-BB5F-333D1272624C}" presName="medCircle2" presStyleLbl="vennNode1" presStyleIdx="4" presStyleCnt="6"/>
      <dgm:spPr/>
    </dgm:pt>
    <dgm:pt modelId="{030885D9-2194-4C79-8549-A1274C8B4BBF}" type="pres">
      <dgm:prSet presAssocID="{DB413DF4-2869-4973-BB5F-333D1272624C}" presName="txLvlOnly1" presStyleLbl="revTx" presStyleIdx="4" presStyleCnt="6"/>
      <dgm:spPr/>
      <dgm:t>
        <a:bodyPr/>
        <a:lstStyle/>
        <a:p>
          <a:endParaRPr lang="en-US"/>
        </a:p>
      </dgm:t>
    </dgm:pt>
    <dgm:pt modelId="{4D944AA7-0B31-4513-8993-8C1781F8098B}" type="pres">
      <dgm:prSet presAssocID="{D20E3166-D4E7-4A7C-AE7A-F8711DA63B4B}" presName="noChildren" presStyleCnt="0"/>
      <dgm:spPr/>
    </dgm:pt>
    <dgm:pt modelId="{B38E46C9-2E5F-48C1-8B81-71C684CC783C}" type="pres">
      <dgm:prSet presAssocID="{D20E3166-D4E7-4A7C-AE7A-F8711DA63B4B}" presName="gap" presStyleCnt="0"/>
      <dgm:spPr/>
    </dgm:pt>
    <dgm:pt modelId="{C6E11851-A12A-46FA-B099-FE84D9CA552B}" type="pres">
      <dgm:prSet presAssocID="{D20E3166-D4E7-4A7C-AE7A-F8711DA63B4B}" presName="medCircle2" presStyleLbl="vennNode1" presStyleIdx="5" presStyleCnt="6"/>
      <dgm:spPr/>
    </dgm:pt>
    <dgm:pt modelId="{9E82BCA8-9E10-4286-B294-55D283B5FA68}" type="pres">
      <dgm:prSet presAssocID="{D20E3166-D4E7-4A7C-AE7A-F8711DA63B4B}" presName="txLvlOnly1" presStyleLbl="revTx" presStyleIdx="5" presStyleCnt="6"/>
      <dgm:spPr/>
      <dgm:t>
        <a:bodyPr/>
        <a:lstStyle/>
        <a:p>
          <a:endParaRPr lang="en-US"/>
        </a:p>
      </dgm:t>
    </dgm:pt>
  </dgm:ptLst>
  <dgm:cxnLst>
    <dgm:cxn modelId="{7FBB92E0-5A58-4761-8DBE-8FBC38C156FD}" srcId="{65A08920-AFFC-4DDB-907D-A925A1B72011}" destId="{D20E3166-D4E7-4A7C-AE7A-F8711DA63B4B}" srcOrd="5" destOrd="0" parTransId="{23538A4D-FE47-453B-ADF9-BCA0D824B967}" sibTransId="{364483BD-0FBB-48D3-8D64-01D3D0DC0EAA}"/>
    <dgm:cxn modelId="{C93EB690-ECA6-4D1D-9D92-250D33E94C4E}" type="presOf" srcId="{E0F54AA7-61F0-49E9-9E9C-75305DCC3FA5}" destId="{89FDE21B-9CBC-4CB0-8083-E895DFDE7F1C}" srcOrd="0" destOrd="0" presId="urn:microsoft.com/office/officeart/2008/layout/VerticalCircleList"/>
    <dgm:cxn modelId="{6885D48B-142D-4A32-A639-FC4B632BEE9B}" srcId="{65A08920-AFFC-4DDB-907D-A925A1B72011}" destId="{10CF561E-F0EC-4949-BEFE-4CE3A410B19C}" srcOrd="0" destOrd="0" parTransId="{B260A1BB-A195-4039-AB35-2798A7147576}" sibTransId="{90D7DF19-3E0E-48C3-B3D8-7F05A90576D3}"/>
    <dgm:cxn modelId="{138B16DA-B001-4FB7-AF9D-55867415FEE7}" type="presOf" srcId="{FDEB070C-B4D9-4BF7-938C-43ED541D23D4}" destId="{8C9E4D5B-E946-494A-B8C1-9B77DBCC55CC}" srcOrd="0" destOrd="0" presId="urn:microsoft.com/office/officeart/2008/layout/VerticalCircleList"/>
    <dgm:cxn modelId="{B64BE357-51F4-4CC7-A0E5-B7538D0DE3F7}" type="presOf" srcId="{CD623103-3B6E-4B1C-A8F4-DBCF520AA419}" destId="{9EC14C76-F7F0-467A-AF39-54314B0E4BAB}" srcOrd="0" destOrd="0" presId="urn:microsoft.com/office/officeart/2008/layout/VerticalCircleList"/>
    <dgm:cxn modelId="{FDB274EC-99A1-41CF-88CF-B2B5738F35BE}" type="presOf" srcId="{DB413DF4-2869-4973-BB5F-333D1272624C}" destId="{030885D9-2194-4C79-8549-A1274C8B4BBF}" srcOrd="0" destOrd="0" presId="urn:microsoft.com/office/officeart/2008/layout/VerticalCircleList"/>
    <dgm:cxn modelId="{D5D42461-DE74-401E-A142-0EA754983DD7}" srcId="{65A08920-AFFC-4DDB-907D-A925A1B72011}" destId="{E0F54AA7-61F0-49E9-9E9C-75305DCC3FA5}" srcOrd="3" destOrd="0" parTransId="{3F46136F-34AF-47B1-B7AD-20C8D2545F2C}" sibTransId="{91FAA543-530A-4E9D-A6B8-573F5DD5AB3B}"/>
    <dgm:cxn modelId="{112A7C7B-1AD4-49A7-A725-BD6CF599FA20}" type="presOf" srcId="{D20E3166-D4E7-4A7C-AE7A-F8711DA63B4B}" destId="{9E82BCA8-9E10-4286-B294-55D283B5FA68}" srcOrd="0" destOrd="0" presId="urn:microsoft.com/office/officeart/2008/layout/VerticalCircleList"/>
    <dgm:cxn modelId="{DC444DD9-1D44-4581-B916-2CD9D51F49DA}" type="presOf" srcId="{10CF561E-F0EC-4949-BEFE-4CE3A410B19C}" destId="{5F32D279-B766-46F9-A7F8-F59C887E4F89}" srcOrd="0" destOrd="0" presId="urn:microsoft.com/office/officeart/2008/layout/VerticalCircleList"/>
    <dgm:cxn modelId="{318D4C93-BC7A-403E-9B84-995DAAB61522}" type="presOf" srcId="{65A08920-AFFC-4DDB-907D-A925A1B72011}" destId="{00812D82-04AC-423D-9A7A-FC7E3DEB99B3}" srcOrd="0" destOrd="0" presId="urn:microsoft.com/office/officeart/2008/layout/VerticalCircleList"/>
    <dgm:cxn modelId="{D490F86B-9094-413C-B4B3-6D0C436AF559}" srcId="{65A08920-AFFC-4DDB-907D-A925A1B72011}" destId="{DB413DF4-2869-4973-BB5F-333D1272624C}" srcOrd="4" destOrd="0" parTransId="{FD4338CD-EE52-4A76-8E4C-86642EFDFC37}" sibTransId="{9368B4B2-F8DD-4443-B9EC-4E03DCB818C1}"/>
    <dgm:cxn modelId="{9A736167-9151-4DA1-ABFA-CC047A1AD919}" srcId="{65A08920-AFFC-4DDB-907D-A925A1B72011}" destId="{FDEB070C-B4D9-4BF7-938C-43ED541D23D4}" srcOrd="2" destOrd="0" parTransId="{EF0809C6-8227-4005-9601-06BB626379DA}" sibTransId="{1D218331-816E-47D6-9A28-A1EEF6E7D8AA}"/>
    <dgm:cxn modelId="{6412D6A5-3B61-4A1C-9440-BBC4B4B7A726}" srcId="{65A08920-AFFC-4DDB-907D-A925A1B72011}" destId="{CD623103-3B6E-4B1C-A8F4-DBCF520AA419}" srcOrd="1" destOrd="0" parTransId="{FA1A961C-CC04-4C7C-9AAE-569318F7AECC}" sibTransId="{AD21B753-9D9A-46DC-9728-BC8CFEF1E2A2}"/>
    <dgm:cxn modelId="{6AD205B6-0978-4703-B9CC-DA374957B44B}" type="presParOf" srcId="{00812D82-04AC-423D-9A7A-FC7E3DEB99B3}" destId="{1038F8BB-E4F6-4C5B-8746-B991F22BD808}" srcOrd="0" destOrd="0" presId="urn:microsoft.com/office/officeart/2008/layout/VerticalCircleList"/>
    <dgm:cxn modelId="{164AEF51-2576-4F73-9E97-CFD9AC2C08AC}" type="presParOf" srcId="{1038F8BB-E4F6-4C5B-8746-B991F22BD808}" destId="{2A22E247-7BDF-4079-A117-8E4641FD6F38}" srcOrd="0" destOrd="0" presId="urn:microsoft.com/office/officeart/2008/layout/VerticalCircleList"/>
    <dgm:cxn modelId="{F8744439-9B19-4741-ACCF-BC3A0C726386}" type="presParOf" srcId="{1038F8BB-E4F6-4C5B-8746-B991F22BD808}" destId="{89AD66B1-D8B2-4CB8-A851-FD1FFDFBBEAE}" srcOrd="1" destOrd="0" presId="urn:microsoft.com/office/officeart/2008/layout/VerticalCircleList"/>
    <dgm:cxn modelId="{7CFB8CC6-6172-43FC-BED4-C31E9DB8FB26}" type="presParOf" srcId="{1038F8BB-E4F6-4C5B-8746-B991F22BD808}" destId="{5F32D279-B766-46F9-A7F8-F59C887E4F89}" srcOrd="2" destOrd="0" presId="urn:microsoft.com/office/officeart/2008/layout/VerticalCircleList"/>
    <dgm:cxn modelId="{497B5487-AB50-438E-9AA9-14FE471EF969}" type="presParOf" srcId="{00812D82-04AC-423D-9A7A-FC7E3DEB99B3}" destId="{B2484D5E-9DFF-4BF6-866B-5164D57C459C}" srcOrd="1" destOrd="0" presId="urn:microsoft.com/office/officeart/2008/layout/VerticalCircleList"/>
    <dgm:cxn modelId="{871397BF-1483-4115-9E40-1AEFBE9E341C}" type="presParOf" srcId="{B2484D5E-9DFF-4BF6-866B-5164D57C459C}" destId="{72A7D54B-3E51-489C-9FBE-251B40035298}" srcOrd="0" destOrd="0" presId="urn:microsoft.com/office/officeart/2008/layout/VerticalCircleList"/>
    <dgm:cxn modelId="{B4900F1B-397D-4F57-BC55-B08C515FF34A}" type="presParOf" srcId="{B2484D5E-9DFF-4BF6-866B-5164D57C459C}" destId="{9CB0BF01-9C18-4978-9B49-F9B1568D5E40}" srcOrd="1" destOrd="0" presId="urn:microsoft.com/office/officeart/2008/layout/VerticalCircleList"/>
    <dgm:cxn modelId="{4542ED7E-3B81-4C1E-97E7-AA5C0D77E666}" type="presParOf" srcId="{B2484D5E-9DFF-4BF6-866B-5164D57C459C}" destId="{9EC14C76-F7F0-467A-AF39-54314B0E4BAB}" srcOrd="2" destOrd="0" presId="urn:microsoft.com/office/officeart/2008/layout/VerticalCircleList"/>
    <dgm:cxn modelId="{43478A31-4713-4550-9F8F-2A225BD8DBD6}" type="presParOf" srcId="{00812D82-04AC-423D-9A7A-FC7E3DEB99B3}" destId="{2B14AC16-9006-43EE-BF04-496C02A33ACF}" srcOrd="2" destOrd="0" presId="urn:microsoft.com/office/officeart/2008/layout/VerticalCircleList"/>
    <dgm:cxn modelId="{47A3DFA2-992B-4982-9640-7F42AD014722}" type="presParOf" srcId="{2B14AC16-9006-43EE-BF04-496C02A33ACF}" destId="{B601C2E8-9402-4BAB-B462-4142E214CFE1}" srcOrd="0" destOrd="0" presId="urn:microsoft.com/office/officeart/2008/layout/VerticalCircleList"/>
    <dgm:cxn modelId="{4EA4B8A1-7043-4BD4-A7AD-7426814840E0}" type="presParOf" srcId="{2B14AC16-9006-43EE-BF04-496C02A33ACF}" destId="{0AA51719-F9D7-4243-BC67-71D2CC1B266D}" srcOrd="1" destOrd="0" presId="urn:microsoft.com/office/officeart/2008/layout/VerticalCircleList"/>
    <dgm:cxn modelId="{B9A777CF-35EA-41A2-B83F-6A49B400C486}" type="presParOf" srcId="{2B14AC16-9006-43EE-BF04-496C02A33ACF}" destId="{8C9E4D5B-E946-494A-B8C1-9B77DBCC55CC}" srcOrd="2" destOrd="0" presId="urn:microsoft.com/office/officeart/2008/layout/VerticalCircleList"/>
    <dgm:cxn modelId="{E4B47527-7858-441D-B5F6-B8115E0EFFB9}" type="presParOf" srcId="{00812D82-04AC-423D-9A7A-FC7E3DEB99B3}" destId="{7237D0FF-0B2C-4BAB-8C92-0A2BC18D83A7}" srcOrd="3" destOrd="0" presId="urn:microsoft.com/office/officeart/2008/layout/VerticalCircleList"/>
    <dgm:cxn modelId="{842DD0DC-2C53-47B2-BAF6-E1FBBE9CD937}" type="presParOf" srcId="{7237D0FF-0B2C-4BAB-8C92-0A2BC18D83A7}" destId="{8CD351CB-86FB-4B68-B018-2321A96E6752}" srcOrd="0" destOrd="0" presId="urn:microsoft.com/office/officeart/2008/layout/VerticalCircleList"/>
    <dgm:cxn modelId="{9B554E74-69EE-44D2-B9B2-331063DA2A2B}" type="presParOf" srcId="{7237D0FF-0B2C-4BAB-8C92-0A2BC18D83A7}" destId="{4E50FD94-8E30-41F9-836C-B5D12E80D1CE}" srcOrd="1" destOrd="0" presId="urn:microsoft.com/office/officeart/2008/layout/VerticalCircleList"/>
    <dgm:cxn modelId="{038C2FAA-5BFE-4997-9834-E9F9B2817BF4}" type="presParOf" srcId="{7237D0FF-0B2C-4BAB-8C92-0A2BC18D83A7}" destId="{89FDE21B-9CBC-4CB0-8083-E895DFDE7F1C}" srcOrd="2" destOrd="0" presId="urn:microsoft.com/office/officeart/2008/layout/VerticalCircleList"/>
    <dgm:cxn modelId="{BE6B495B-51CE-43D5-878B-CD650F9E5828}" type="presParOf" srcId="{00812D82-04AC-423D-9A7A-FC7E3DEB99B3}" destId="{9789A5B2-97DB-49E1-B666-D0B089D5ABD2}" srcOrd="4" destOrd="0" presId="urn:microsoft.com/office/officeart/2008/layout/VerticalCircleList"/>
    <dgm:cxn modelId="{00945A7A-1C35-4A94-A683-9CD7484D52B3}" type="presParOf" srcId="{9789A5B2-97DB-49E1-B666-D0B089D5ABD2}" destId="{178619BE-6A9E-4389-9606-F529A567DB8B}" srcOrd="0" destOrd="0" presId="urn:microsoft.com/office/officeart/2008/layout/VerticalCircleList"/>
    <dgm:cxn modelId="{B8F2ABE0-4ACF-4BCD-85E8-2F0CB4671361}" type="presParOf" srcId="{9789A5B2-97DB-49E1-B666-D0B089D5ABD2}" destId="{B4F03BAD-9860-49CF-BA37-D681E21552CD}" srcOrd="1" destOrd="0" presId="urn:microsoft.com/office/officeart/2008/layout/VerticalCircleList"/>
    <dgm:cxn modelId="{7140340C-75A0-4FC2-9768-80260E15765F}" type="presParOf" srcId="{9789A5B2-97DB-49E1-B666-D0B089D5ABD2}" destId="{030885D9-2194-4C79-8549-A1274C8B4BBF}" srcOrd="2" destOrd="0" presId="urn:microsoft.com/office/officeart/2008/layout/VerticalCircleList"/>
    <dgm:cxn modelId="{7C7567D8-41C2-4552-9547-015256325572}" type="presParOf" srcId="{00812D82-04AC-423D-9A7A-FC7E3DEB99B3}" destId="{4D944AA7-0B31-4513-8993-8C1781F8098B}" srcOrd="5" destOrd="0" presId="urn:microsoft.com/office/officeart/2008/layout/VerticalCircleList"/>
    <dgm:cxn modelId="{8E59CE0B-2CF1-4AB3-8767-DF860999A7BD}" type="presParOf" srcId="{4D944AA7-0B31-4513-8993-8C1781F8098B}" destId="{B38E46C9-2E5F-48C1-8B81-71C684CC783C}" srcOrd="0" destOrd="0" presId="urn:microsoft.com/office/officeart/2008/layout/VerticalCircleList"/>
    <dgm:cxn modelId="{A114589E-7E44-446E-ACD0-9BC2A909D05F}" type="presParOf" srcId="{4D944AA7-0B31-4513-8993-8C1781F8098B}" destId="{C6E11851-A12A-46FA-B099-FE84D9CA552B}" srcOrd="1" destOrd="0" presId="urn:microsoft.com/office/officeart/2008/layout/VerticalCircleList"/>
    <dgm:cxn modelId="{CF797520-5B24-4352-A0B5-E33BB2EC6920}" type="presParOf" srcId="{4D944AA7-0B31-4513-8993-8C1781F8098B}" destId="{9E82BCA8-9E10-4286-B294-55D283B5FA68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B4F1403-FE7A-4380-AF77-60163DF895B0}" type="doc">
      <dgm:prSet loTypeId="urn:microsoft.com/office/officeart/2005/8/layout/pyramid4" loCatId="pyramid" qsTypeId="urn:microsoft.com/office/officeart/2005/8/quickstyle/simple3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E2C3E541-A709-42BE-8440-F6AB6F021437}">
      <dgm:prSet custT="1"/>
      <dgm:spPr/>
      <dgm:t>
        <a:bodyPr/>
        <a:lstStyle/>
        <a:p>
          <a:pPr rtl="1"/>
          <a:r>
            <a:rPr lang="ar-IQ" sz="2000" b="1" dirty="0" smtClean="0"/>
            <a:t>تعدد الآراء في العامل ادى الى كثرة الخلاف بالأعراب، مثل اعراب: </a:t>
          </a:r>
          <a:r>
            <a:rPr lang="ar-IQ" sz="2000" b="1" dirty="0" smtClean="0">
              <a:solidFill>
                <a:srgbClr val="FF0000"/>
              </a:solidFill>
            </a:rPr>
            <a:t>لولا زيد لأكرمتك</a:t>
          </a:r>
          <a:r>
            <a:rPr lang="ar-IQ" sz="2000" b="1" dirty="0" smtClean="0"/>
            <a:t>.</a:t>
          </a:r>
          <a:endParaRPr lang="en-US" sz="2000" dirty="0"/>
        </a:p>
      </dgm:t>
    </dgm:pt>
    <dgm:pt modelId="{AEFC9242-58E2-4877-8758-8340ED644EF0}" type="parTrans" cxnId="{80ED516A-4E6E-4CBE-BFB1-01B3412AC8E4}">
      <dgm:prSet/>
      <dgm:spPr/>
      <dgm:t>
        <a:bodyPr/>
        <a:lstStyle/>
        <a:p>
          <a:endParaRPr lang="en-US"/>
        </a:p>
      </dgm:t>
    </dgm:pt>
    <dgm:pt modelId="{7F23CA3F-1917-4623-9E63-68463F584728}" type="sibTrans" cxnId="{80ED516A-4E6E-4CBE-BFB1-01B3412AC8E4}">
      <dgm:prSet/>
      <dgm:spPr/>
      <dgm:t>
        <a:bodyPr/>
        <a:lstStyle/>
        <a:p>
          <a:endParaRPr lang="en-US"/>
        </a:p>
      </dgm:t>
    </dgm:pt>
    <dgm:pt modelId="{E94F057D-628D-43E8-B431-4C1E7F3A5B45}">
      <dgm:prSet custT="1"/>
      <dgm:spPr/>
      <dgm:t>
        <a:bodyPr/>
        <a:lstStyle/>
        <a:p>
          <a:pPr rtl="1"/>
          <a:r>
            <a:rPr lang="ar-IQ" sz="1800" b="1" dirty="0" smtClean="0"/>
            <a:t>زيد مبتدأ والخبر محذوف وجوبا تقديره موجود. واعراب الكوفيين فاعل لفعل محذوف والتقدير لو لم يمنعني زيد لأكرمتك. </a:t>
          </a:r>
          <a:endParaRPr lang="en-US" sz="1800" dirty="0"/>
        </a:p>
      </dgm:t>
    </dgm:pt>
    <dgm:pt modelId="{AE7EAA83-CCA1-4DBF-88E7-23DFD1C720E3}" type="parTrans" cxnId="{93D936DC-A5F5-4DE9-AF45-CBDAFA0D09ED}">
      <dgm:prSet/>
      <dgm:spPr/>
      <dgm:t>
        <a:bodyPr/>
        <a:lstStyle/>
        <a:p>
          <a:endParaRPr lang="en-US"/>
        </a:p>
      </dgm:t>
    </dgm:pt>
    <dgm:pt modelId="{709F8960-51F5-46B9-A084-74594797CE4E}" type="sibTrans" cxnId="{93D936DC-A5F5-4DE9-AF45-CBDAFA0D09ED}">
      <dgm:prSet/>
      <dgm:spPr/>
      <dgm:t>
        <a:bodyPr/>
        <a:lstStyle/>
        <a:p>
          <a:endParaRPr lang="en-US"/>
        </a:p>
      </dgm:t>
    </dgm:pt>
    <dgm:pt modelId="{D45D9DAA-B082-4E4A-9241-9C4A18118C7A}">
      <dgm:prSet custT="1"/>
      <dgm:spPr/>
      <dgm:t>
        <a:bodyPr/>
        <a:lstStyle/>
        <a:p>
          <a:pPr rtl="1"/>
          <a:r>
            <a:rPr lang="ar-IQ" sz="1800" b="1" dirty="0" smtClean="0"/>
            <a:t>واعراب الكسائي نائب فاعل والتقدير لولا وجد زيد لأكرمتك. </a:t>
          </a:r>
          <a:endParaRPr lang="en-US" sz="1800" dirty="0"/>
        </a:p>
      </dgm:t>
    </dgm:pt>
    <dgm:pt modelId="{0F874508-5140-4E9F-9482-D30AE1952712}" type="parTrans" cxnId="{70C28C47-09BD-4316-B78B-38435A3032A3}">
      <dgm:prSet/>
      <dgm:spPr/>
      <dgm:t>
        <a:bodyPr/>
        <a:lstStyle/>
        <a:p>
          <a:endParaRPr lang="en-US"/>
        </a:p>
      </dgm:t>
    </dgm:pt>
    <dgm:pt modelId="{9AE691EA-093D-47E1-BB59-A0E0368C782B}" type="sibTrans" cxnId="{70C28C47-09BD-4316-B78B-38435A3032A3}">
      <dgm:prSet/>
      <dgm:spPr/>
      <dgm:t>
        <a:bodyPr/>
        <a:lstStyle/>
        <a:p>
          <a:endParaRPr lang="en-US"/>
        </a:p>
      </dgm:t>
    </dgm:pt>
    <dgm:pt modelId="{44C039D2-CDA0-46CD-82E6-8D4A385F4D41}">
      <dgm:prSet custT="1"/>
      <dgm:spPr/>
      <dgm:t>
        <a:bodyPr/>
        <a:lstStyle/>
        <a:p>
          <a:pPr rtl="1"/>
          <a:r>
            <a:rPr lang="ar-IQ" sz="2000" b="1" dirty="0" smtClean="0">
              <a:solidFill>
                <a:srgbClr val="FF0000"/>
              </a:solidFill>
            </a:rPr>
            <a:t>لا تهملْ فتفشلَ: </a:t>
          </a:r>
          <a:endParaRPr lang="en-US" sz="2000" dirty="0">
            <a:solidFill>
              <a:srgbClr val="FF0000"/>
            </a:solidFill>
          </a:endParaRPr>
        </a:p>
      </dgm:t>
    </dgm:pt>
    <dgm:pt modelId="{5D168284-D953-4F18-8F78-37A4622BA6E4}" type="parTrans" cxnId="{6ACEBC1A-D00E-4CBD-9094-DDFC21A33BBD}">
      <dgm:prSet/>
      <dgm:spPr/>
      <dgm:t>
        <a:bodyPr/>
        <a:lstStyle/>
        <a:p>
          <a:endParaRPr lang="en-US"/>
        </a:p>
      </dgm:t>
    </dgm:pt>
    <dgm:pt modelId="{B86B2EBC-CE53-440D-B043-725809B5E405}" type="sibTrans" cxnId="{6ACEBC1A-D00E-4CBD-9094-DDFC21A33BBD}">
      <dgm:prSet/>
      <dgm:spPr/>
      <dgm:t>
        <a:bodyPr/>
        <a:lstStyle/>
        <a:p>
          <a:endParaRPr lang="en-US"/>
        </a:p>
      </dgm:t>
    </dgm:pt>
    <dgm:pt modelId="{2F993C68-1DF9-49EA-993F-B47ED7ECEEA2}">
      <dgm:prSet custT="1"/>
      <dgm:spPr/>
      <dgm:t>
        <a:bodyPr/>
        <a:lstStyle/>
        <a:p>
          <a:pPr rtl="1"/>
          <a:r>
            <a:rPr lang="ar-IQ" sz="1400" b="1" dirty="0" smtClean="0"/>
            <a:t>البصريون الفعل تفشل منصوب بأن محذوفة وجوبا. </a:t>
          </a:r>
          <a:endParaRPr lang="en-US" sz="1400" dirty="0"/>
        </a:p>
      </dgm:t>
    </dgm:pt>
    <dgm:pt modelId="{74C45B37-B073-4B9B-B67B-D56D4665ACE1}" type="parTrans" cxnId="{CED2B652-F098-45C9-A0BD-DC9060E93B05}">
      <dgm:prSet/>
      <dgm:spPr/>
      <dgm:t>
        <a:bodyPr/>
        <a:lstStyle/>
        <a:p>
          <a:endParaRPr lang="en-US"/>
        </a:p>
      </dgm:t>
    </dgm:pt>
    <dgm:pt modelId="{66DF2051-1850-4B50-8D76-BD379D7F5907}" type="sibTrans" cxnId="{CED2B652-F098-45C9-A0BD-DC9060E93B05}">
      <dgm:prSet/>
      <dgm:spPr/>
      <dgm:t>
        <a:bodyPr/>
        <a:lstStyle/>
        <a:p>
          <a:endParaRPr lang="en-US"/>
        </a:p>
      </dgm:t>
    </dgm:pt>
    <dgm:pt modelId="{AA10C80D-563B-4C0B-B995-14CE127F9016}">
      <dgm:prSet custT="1"/>
      <dgm:spPr/>
      <dgm:t>
        <a:bodyPr/>
        <a:lstStyle/>
        <a:p>
          <a:pPr rtl="1"/>
          <a:r>
            <a:rPr lang="ar-IQ" sz="1400" b="1" dirty="0" smtClean="0"/>
            <a:t>الكوفيون بالصرف او الخلاف غيرهم بالشفاء نفسها. </a:t>
          </a:r>
          <a:endParaRPr lang="en-US" sz="1400" dirty="0"/>
        </a:p>
      </dgm:t>
    </dgm:pt>
    <dgm:pt modelId="{B453066D-8F63-4E8E-8659-C29D709B41AC}" type="parTrans" cxnId="{D592933E-DBCD-46F6-AF34-25A17478694D}">
      <dgm:prSet/>
      <dgm:spPr/>
      <dgm:t>
        <a:bodyPr/>
        <a:lstStyle/>
        <a:p>
          <a:endParaRPr lang="en-US"/>
        </a:p>
      </dgm:t>
    </dgm:pt>
    <dgm:pt modelId="{44C3B974-C3E0-4F6F-A82F-EA6924BDDF50}" type="sibTrans" cxnId="{D592933E-DBCD-46F6-AF34-25A17478694D}">
      <dgm:prSet/>
      <dgm:spPr/>
      <dgm:t>
        <a:bodyPr/>
        <a:lstStyle/>
        <a:p>
          <a:endParaRPr lang="en-US"/>
        </a:p>
      </dgm:t>
    </dgm:pt>
    <dgm:pt modelId="{5DE8FCFD-EB32-46B9-BD65-831446F76184}" type="pres">
      <dgm:prSet presAssocID="{CB4F1403-FE7A-4380-AF77-60163DF895B0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33EF30-03E1-48D7-88A1-B1FE729BA72E}" type="pres">
      <dgm:prSet presAssocID="{CB4F1403-FE7A-4380-AF77-60163DF895B0}" presName="triangle1" presStyleLbl="node1" presStyleIdx="0" presStyleCnt="4" custScaleX="1477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C307F6-88EE-4004-9E97-D9024A35AC94}" type="pres">
      <dgm:prSet presAssocID="{CB4F1403-FE7A-4380-AF77-60163DF895B0}" presName="triangle2" presStyleLbl="node1" presStyleIdx="1" presStyleCnt="4" custScaleX="131237" custLinFactX="21663" custLinFactNeighborX="100000" custLinFactNeighborY="-13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EF42F9-A030-45F4-9A3E-4DA9AEA2B768}" type="pres">
      <dgm:prSet presAssocID="{CB4F1403-FE7A-4380-AF77-60163DF895B0}" presName="triangle3" presStyleLbl="node1" presStyleIdx="2" presStyleCnt="4" custScaleX="121244" custScaleY="92034" custLinFactNeighborX="-5333" custLinFactNeighborY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A51873-15A4-4C47-9C89-5F090EFE5D51}" type="pres">
      <dgm:prSet presAssocID="{CB4F1403-FE7A-4380-AF77-60163DF895B0}" presName="triangle4" presStyleLbl="node1" presStyleIdx="3" presStyleCnt="4" custScaleX="134083" custLinFactX="-34247" custLinFactNeighborX="-100000" custLinFactNeighborY="-13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2420E9-6389-4867-A339-9F0BDE0DCAC7}" type="presOf" srcId="{D45D9DAA-B082-4E4A-9241-9C4A18118C7A}" destId="{B9EF42F9-A030-45F4-9A3E-4DA9AEA2B768}" srcOrd="0" destOrd="0" presId="urn:microsoft.com/office/officeart/2005/8/layout/pyramid4"/>
    <dgm:cxn modelId="{AE4747E6-3E54-4E32-BF82-43C99B7E8D31}" type="presOf" srcId="{44C039D2-CDA0-46CD-82E6-8D4A385F4D41}" destId="{BCA51873-15A4-4C47-9C89-5F090EFE5D51}" srcOrd="0" destOrd="0" presId="urn:microsoft.com/office/officeart/2005/8/layout/pyramid4"/>
    <dgm:cxn modelId="{6ACEBC1A-D00E-4CBD-9094-DDFC21A33BBD}" srcId="{CB4F1403-FE7A-4380-AF77-60163DF895B0}" destId="{44C039D2-CDA0-46CD-82E6-8D4A385F4D41}" srcOrd="3" destOrd="0" parTransId="{5D168284-D953-4F18-8F78-37A4622BA6E4}" sibTransId="{B86B2EBC-CE53-440D-B043-725809B5E405}"/>
    <dgm:cxn modelId="{70C28C47-09BD-4316-B78B-38435A3032A3}" srcId="{CB4F1403-FE7A-4380-AF77-60163DF895B0}" destId="{D45D9DAA-B082-4E4A-9241-9C4A18118C7A}" srcOrd="2" destOrd="0" parTransId="{0F874508-5140-4E9F-9482-D30AE1952712}" sibTransId="{9AE691EA-093D-47E1-BB59-A0E0368C782B}"/>
    <dgm:cxn modelId="{93D936DC-A5F5-4DE9-AF45-CBDAFA0D09ED}" srcId="{CB4F1403-FE7A-4380-AF77-60163DF895B0}" destId="{E94F057D-628D-43E8-B431-4C1E7F3A5B45}" srcOrd="1" destOrd="0" parTransId="{AE7EAA83-CCA1-4DBF-88E7-23DFD1C720E3}" sibTransId="{709F8960-51F5-46B9-A084-74594797CE4E}"/>
    <dgm:cxn modelId="{D592933E-DBCD-46F6-AF34-25A17478694D}" srcId="{44C039D2-CDA0-46CD-82E6-8D4A385F4D41}" destId="{AA10C80D-563B-4C0B-B995-14CE127F9016}" srcOrd="1" destOrd="0" parTransId="{B453066D-8F63-4E8E-8659-C29D709B41AC}" sibTransId="{44C3B974-C3E0-4F6F-A82F-EA6924BDDF50}"/>
    <dgm:cxn modelId="{E09E181E-614C-4DCB-9CD6-D8572F7612F8}" type="presOf" srcId="{AA10C80D-563B-4C0B-B995-14CE127F9016}" destId="{BCA51873-15A4-4C47-9C89-5F090EFE5D51}" srcOrd="0" destOrd="2" presId="urn:microsoft.com/office/officeart/2005/8/layout/pyramid4"/>
    <dgm:cxn modelId="{CED2B652-F098-45C9-A0BD-DC9060E93B05}" srcId="{44C039D2-CDA0-46CD-82E6-8D4A385F4D41}" destId="{2F993C68-1DF9-49EA-993F-B47ED7ECEEA2}" srcOrd="0" destOrd="0" parTransId="{74C45B37-B073-4B9B-B67B-D56D4665ACE1}" sibTransId="{66DF2051-1850-4B50-8D76-BD379D7F5907}"/>
    <dgm:cxn modelId="{9069A4BB-2A85-4E27-A1D8-739F3EA090C1}" type="presOf" srcId="{CB4F1403-FE7A-4380-AF77-60163DF895B0}" destId="{5DE8FCFD-EB32-46B9-BD65-831446F76184}" srcOrd="0" destOrd="0" presId="urn:microsoft.com/office/officeart/2005/8/layout/pyramid4"/>
    <dgm:cxn modelId="{B6DBB8A5-DFD5-4EA8-B16C-43BDF6D0D57B}" type="presOf" srcId="{E94F057D-628D-43E8-B431-4C1E7F3A5B45}" destId="{84C307F6-88EE-4004-9E97-D9024A35AC94}" srcOrd="0" destOrd="0" presId="urn:microsoft.com/office/officeart/2005/8/layout/pyramid4"/>
    <dgm:cxn modelId="{425DB67D-341A-48B7-9BEF-1F99574F31DA}" type="presOf" srcId="{2F993C68-1DF9-49EA-993F-B47ED7ECEEA2}" destId="{BCA51873-15A4-4C47-9C89-5F090EFE5D51}" srcOrd="0" destOrd="1" presId="urn:microsoft.com/office/officeart/2005/8/layout/pyramid4"/>
    <dgm:cxn modelId="{C2B91119-AAF8-47CD-9BCF-2333D94D57AF}" type="presOf" srcId="{E2C3E541-A709-42BE-8440-F6AB6F021437}" destId="{0B33EF30-03E1-48D7-88A1-B1FE729BA72E}" srcOrd="0" destOrd="0" presId="urn:microsoft.com/office/officeart/2005/8/layout/pyramid4"/>
    <dgm:cxn modelId="{80ED516A-4E6E-4CBE-BFB1-01B3412AC8E4}" srcId="{CB4F1403-FE7A-4380-AF77-60163DF895B0}" destId="{E2C3E541-A709-42BE-8440-F6AB6F021437}" srcOrd="0" destOrd="0" parTransId="{AEFC9242-58E2-4877-8758-8340ED644EF0}" sibTransId="{7F23CA3F-1917-4623-9E63-68463F584728}"/>
    <dgm:cxn modelId="{7D891D62-EA63-4C42-9F51-AA0E0D52B34B}" type="presParOf" srcId="{5DE8FCFD-EB32-46B9-BD65-831446F76184}" destId="{0B33EF30-03E1-48D7-88A1-B1FE729BA72E}" srcOrd="0" destOrd="0" presId="urn:microsoft.com/office/officeart/2005/8/layout/pyramid4"/>
    <dgm:cxn modelId="{E4C8B130-1009-4DA3-BDE8-26EF4EF3BE11}" type="presParOf" srcId="{5DE8FCFD-EB32-46B9-BD65-831446F76184}" destId="{84C307F6-88EE-4004-9E97-D9024A35AC94}" srcOrd="1" destOrd="0" presId="urn:microsoft.com/office/officeart/2005/8/layout/pyramid4"/>
    <dgm:cxn modelId="{C22A3F67-BAE9-4482-93E0-06EAADA1D3C3}" type="presParOf" srcId="{5DE8FCFD-EB32-46B9-BD65-831446F76184}" destId="{B9EF42F9-A030-45F4-9A3E-4DA9AEA2B768}" srcOrd="2" destOrd="0" presId="urn:microsoft.com/office/officeart/2005/8/layout/pyramid4"/>
    <dgm:cxn modelId="{5818E258-493A-4572-83E7-EF80DAF903C5}" type="presParOf" srcId="{5DE8FCFD-EB32-46B9-BD65-831446F76184}" destId="{BCA51873-15A4-4C47-9C89-5F090EFE5D51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1BE67A0-BFCC-4C7D-BB7A-AE0C8F933A17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ACBB7B-8B88-4CB7-A072-4DDC053EBE74}">
      <dgm:prSet/>
      <dgm:spPr/>
      <dgm:t>
        <a:bodyPr/>
        <a:lstStyle/>
        <a:p>
          <a:pPr rtl="1"/>
          <a:r>
            <a:rPr lang="ar-IQ" b="1" smtClean="0"/>
            <a:t>ادرس تنجح </a:t>
          </a:r>
          <a:endParaRPr lang="en-US"/>
        </a:p>
      </dgm:t>
    </dgm:pt>
    <dgm:pt modelId="{1026C844-29CB-4806-A646-5B82D4A73ED5}" type="parTrans" cxnId="{18B84026-73C1-43C7-AD99-99A687D00F89}">
      <dgm:prSet/>
      <dgm:spPr/>
      <dgm:t>
        <a:bodyPr/>
        <a:lstStyle/>
        <a:p>
          <a:endParaRPr lang="en-US"/>
        </a:p>
      </dgm:t>
    </dgm:pt>
    <dgm:pt modelId="{1DF76DBF-D99E-462F-ABC1-0AF3FFFA68BD}" type="sibTrans" cxnId="{18B84026-73C1-43C7-AD99-99A687D00F89}">
      <dgm:prSet/>
      <dgm:spPr/>
      <dgm:t>
        <a:bodyPr/>
        <a:lstStyle/>
        <a:p>
          <a:endParaRPr lang="en-US"/>
        </a:p>
      </dgm:t>
    </dgm:pt>
    <dgm:pt modelId="{759DCB3B-B1D7-4A8E-8C42-F983371C02E3}">
      <dgm:prSet/>
      <dgm:spPr/>
      <dgm:t>
        <a:bodyPr/>
        <a:lstStyle/>
        <a:p>
          <a:pPr rtl="1"/>
          <a:r>
            <a:rPr lang="ar-IQ" b="1" smtClean="0"/>
            <a:t>البصريون: مجزوم بالطلب </a:t>
          </a:r>
          <a:endParaRPr lang="en-US"/>
        </a:p>
      </dgm:t>
    </dgm:pt>
    <dgm:pt modelId="{5A1A0160-1308-462A-BCCC-41E7A5D9F5D3}" type="parTrans" cxnId="{E497180C-8271-45F9-976B-360BB8F5659D}">
      <dgm:prSet/>
      <dgm:spPr/>
      <dgm:t>
        <a:bodyPr/>
        <a:lstStyle/>
        <a:p>
          <a:endParaRPr lang="en-US"/>
        </a:p>
      </dgm:t>
    </dgm:pt>
    <dgm:pt modelId="{3E7E1CFC-A46A-4DE2-9FBE-DB955E5484AF}" type="sibTrans" cxnId="{E497180C-8271-45F9-976B-360BB8F5659D}">
      <dgm:prSet/>
      <dgm:spPr/>
      <dgm:t>
        <a:bodyPr/>
        <a:lstStyle/>
        <a:p>
          <a:endParaRPr lang="en-US"/>
        </a:p>
      </dgm:t>
    </dgm:pt>
    <dgm:pt modelId="{A508AA32-EC7A-44D3-A78E-2F29200D38FE}">
      <dgm:prSet/>
      <dgm:spPr/>
      <dgm:t>
        <a:bodyPr/>
        <a:lstStyle/>
        <a:p>
          <a:pPr rtl="1"/>
          <a:r>
            <a:rPr lang="ar-IQ" b="1" dirty="0" smtClean="0"/>
            <a:t>الكوفيون: بأداة شرط محذوفة مع الشرط       (ادرس ان تدرس تنجح)</a:t>
          </a:r>
          <a:endParaRPr lang="en-US" dirty="0"/>
        </a:p>
      </dgm:t>
    </dgm:pt>
    <dgm:pt modelId="{D367977A-2816-4489-993E-033DCB434AAF}" type="parTrans" cxnId="{F90FAEAD-75D9-4454-9910-BB74F8FC9D0A}">
      <dgm:prSet/>
      <dgm:spPr/>
      <dgm:t>
        <a:bodyPr/>
        <a:lstStyle/>
        <a:p>
          <a:endParaRPr lang="en-US"/>
        </a:p>
      </dgm:t>
    </dgm:pt>
    <dgm:pt modelId="{078323A4-6370-44C0-AAFF-2269E1A3E0E0}" type="sibTrans" cxnId="{F90FAEAD-75D9-4454-9910-BB74F8FC9D0A}">
      <dgm:prSet/>
      <dgm:spPr/>
      <dgm:t>
        <a:bodyPr/>
        <a:lstStyle/>
        <a:p>
          <a:endParaRPr lang="en-US"/>
        </a:p>
      </dgm:t>
    </dgm:pt>
    <dgm:pt modelId="{CCC4995E-2F93-4B29-932F-57D2C68AAEF7}">
      <dgm:prSet/>
      <dgm:spPr/>
      <dgm:t>
        <a:bodyPr/>
        <a:lstStyle/>
        <a:p>
          <a:pPr rtl="1"/>
          <a:r>
            <a:rPr lang="ar-IQ" b="1" smtClean="0"/>
            <a:t>زيد في الغرفة </a:t>
          </a:r>
          <a:endParaRPr lang="en-US"/>
        </a:p>
      </dgm:t>
    </dgm:pt>
    <dgm:pt modelId="{2344F4DE-D614-45B0-9534-75BE1666B0E6}" type="parTrans" cxnId="{52CA58C0-6052-4FEE-B8B9-11FBA5462DFC}">
      <dgm:prSet/>
      <dgm:spPr/>
      <dgm:t>
        <a:bodyPr/>
        <a:lstStyle/>
        <a:p>
          <a:endParaRPr lang="en-US"/>
        </a:p>
      </dgm:t>
    </dgm:pt>
    <dgm:pt modelId="{33131F36-029B-4429-B08F-1B3E65072178}" type="sibTrans" cxnId="{52CA58C0-6052-4FEE-B8B9-11FBA5462DFC}">
      <dgm:prSet/>
      <dgm:spPr/>
      <dgm:t>
        <a:bodyPr/>
        <a:lstStyle/>
        <a:p>
          <a:endParaRPr lang="en-US"/>
        </a:p>
      </dgm:t>
    </dgm:pt>
    <dgm:pt modelId="{FB5B3E2F-7DCB-4FD4-BC67-D794716EC37E}">
      <dgm:prSet/>
      <dgm:spPr/>
      <dgm:t>
        <a:bodyPr/>
        <a:lstStyle/>
        <a:p>
          <a:pPr rtl="1"/>
          <a:r>
            <a:rPr lang="ar-IQ" b="1" smtClean="0"/>
            <a:t>‏الخلاف بمتعلق شبه الجملة الواقعة خبرا او حالا او صفة.</a:t>
          </a:r>
          <a:endParaRPr lang="en-US"/>
        </a:p>
      </dgm:t>
    </dgm:pt>
    <dgm:pt modelId="{9A7824D3-C3D2-4D2E-BE1E-D628AACCA9BF}" type="parTrans" cxnId="{17C5401C-0515-47C5-B80D-43EA3AF86401}">
      <dgm:prSet/>
      <dgm:spPr/>
      <dgm:t>
        <a:bodyPr/>
        <a:lstStyle/>
        <a:p>
          <a:endParaRPr lang="en-US"/>
        </a:p>
      </dgm:t>
    </dgm:pt>
    <dgm:pt modelId="{BF28C812-6EFE-447F-A5A9-ECB3FB55F042}" type="sibTrans" cxnId="{17C5401C-0515-47C5-B80D-43EA3AF86401}">
      <dgm:prSet/>
      <dgm:spPr/>
      <dgm:t>
        <a:bodyPr/>
        <a:lstStyle/>
        <a:p>
          <a:endParaRPr lang="en-US"/>
        </a:p>
      </dgm:t>
    </dgm:pt>
    <dgm:pt modelId="{E36E685B-793D-4B9C-8CF9-7F30C314CAF5}">
      <dgm:prSet/>
      <dgm:spPr/>
      <dgm:t>
        <a:bodyPr/>
        <a:lstStyle/>
        <a:p>
          <a:pPr rtl="1"/>
          <a:r>
            <a:rPr lang="ar-IQ" b="1" smtClean="0"/>
            <a:t>التقدير: الخبر كائن او موجود او يكون او يوجد. </a:t>
          </a:r>
          <a:endParaRPr lang="en-US"/>
        </a:p>
      </dgm:t>
    </dgm:pt>
    <dgm:pt modelId="{3EAF0151-8A75-4435-808A-7D66289A2FBA}" type="parTrans" cxnId="{A7F6A106-A43F-4212-B7AC-73945E91A24C}">
      <dgm:prSet/>
      <dgm:spPr/>
      <dgm:t>
        <a:bodyPr/>
        <a:lstStyle/>
        <a:p>
          <a:endParaRPr lang="en-US"/>
        </a:p>
      </dgm:t>
    </dgm:pt>
    <dgm:pt modelId="{3EEC51FF-5229-4B1F-9AB6-7ECD79E5D1B4}" type="sibTrans" cxnId="{A7F6A106-A43F-4212-B7AC-73945E91A24C}">
      <dgm:prSet/>
      <dgm:spPr/>
      <dgm:t>
        <a:bodyPr/>
        <a:lstStyle/>
        <a:p>
          <a:endParaRPr lang="en-US"/>
        </a:p>
      </dgm:t>
    </dgm:pt>
    <dgm:pt modelId="{496DD5F0-6E76-4F23-8FF0-831447491E88}">
      <dgm:prSet custT="1"/>
      <dgm:spPr/>
      <dgm:t>
        <a:bodyPr/>
        <a:lstStyle/>
        <a:p>
          <a:pPr marL="0" marR="0" indent="0" algn="ct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IQ" sz="3200" b="1" dirty="0" smtClean="0">
              <a:solidFill>
                <a:srgbClr val="FF0000"/>
              </a:solidFill>
            </a:rPr>
            <a:t>أمامك زيد</a:t>
          </a:r>
        </a:p>
        <a:p>
          <a:pPr marL="0" marR="0" indent="0" algn="ct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IQ" sz="1700" b="1" dirty="0" smtClean="0"/>
            <a:t>الخلاف بمكانه: متقدم لدى الكوفيين ومتأخر لدى البصريين نحو</a:t>
          </a:r>
          <a:endParaRPr lang="en-US" sz="1700" dirty="0" smtClean="0"/>
        </a:p>
        <a:p>
          <a:pPr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dirty="0"/>
        </a:p>
      </dgm:t>
    </dgm:pt>
    <dgm:pt modelId="{9D330717-7A6C-409F-9820-EAEA167A906F}" type="parTrans" cxnId="{F3A54788-2AFB-4DDA-975D-A97D26674803}">
      <dgm:prSet/>
      <dgm:spPr/>
      <dgm:t>
        <a:bodyPr/>
        <a:lstStyle/>
        <a:p>
          <a:endParaRPr lang="en-US"/>
        </a:p>
      </dgm:t>
    </dgm:pt>
    <dgm:pt modelId="{087BBB12-4BC0-4AED-BCD3-07A9848129FC}" type="sibTrans" cxnId="{F3A54788-2AFB-4DDA-975D-A97D26674803}">
      <dgm:prSet/>
      <dgm:spPr/>
      <dgm:t>
        <a:bodyPr/>
        <a:lstStyle/>
        <a:p>
          <a:endParaRPr lang="en-US"/>
        </a:p>
      </dgm:t>
    </dgm:pt>
    <dgm:pt modelId="{1ACED24B-660A-4B8A-A271-265FFC9B6303}" type="pres">
      <dgm:prSet presAssocID="{51BE67A0-BFCC-4C7D-BB7A-AE0C8F933A1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9F50995-4A26-4246-B19C-5A486C4FD0E1}" type="pres">
      <dgm:prSet presAssocID="{19ACBB7B-8B88-4CB7-A072-4DDC053EBE74}" presName="circle1" presStyleLbl="node1" presStyleIdx="0" presStyleCnt="3"/>
      <dgm:spPr/>
    </dgm:pt>
    <dgm:pt modelId="{30FC2C57-152C-4CEE-83B1-089525F909E9}" type="pres">
      <dgm:prSet presAssocID="{19ACBB7B-8B88-4CB7-A072-4DDC053EBE74}" presName="space" presStyleCnt="0"/>
      <dgm:spPr/>
    </dgm:pt>
    <dgm:pt modelId="{B5907269-4344-4AD9-8C2F-339449C58FFF}" type="pres">
      <dgm:prSet presAssocID="{19ACBB7B-8B88-4CB7-A072-4DDC053EBE74}" presName="rect1" presStyleLbl="alignAcc1" presStyleIdx="0" presStyleCnt="3"/>
      <dgm:spPr/>
      <dgm:t>
        <a:bodyPr/>
        <a:lstStyle/>
        <a:p>
          <a:endParaRPr lang="en-US"/>
        </a:p>
      </dgm:t>
    </dgm:pt>
    <dgm:pt modelId="{0A57A6F4-4D16-4D20-B96F-7596E50B62A9}" type="pres">
      <dgm:prSet presAssocID="{CCC4995E-2F93-4B29-932F-57D2C68AAEF7}" presName="vertSpace2" presStyleLbl="node1" presStyleIdx="0" presStyleCnt="3"/>
      <dgm:spPr/>
    </dgm:pt>
    <dgm:pt modelId="{F26DC249-55F8-4D48-B1AE-A50CBD62B74F}" type="pres">
      <dgm:prSet presAssocID="{CCC4995E-2F93-4B29-932F-57D2C68AAEF7}" presName="circle2" presStyleLbl="node1" presStyleIdx="1" presStyleCnt="3"/>
      <dgm:spPr/>
    </dgm:pt>
    <dgm:pt modelId="{DC4E927C-AB58-477D-B1E0-99FFA38E6618}" type="pres">
      <dgm:prSet presAssocID="{CCC4995E-2F93-4B29-932F-57D2C68AAEF7}" presName="rect2" presStyleLbl="alignAcc1" presStyleIdx="1" presStyleCnt="3"/>
      <dgm:spPr/>
      <dgm:t>
        <a:bodyPr/>
        <a:lstStyle/>
        <a:p>
          <a:endParaRPr lang="en-US"/>
        </a:p>
      </dgm:t>
    </dgm:pt>
    <dgm:pt modelId="{678E4A00-70E5-4D6F-B2F3-ABB1ECFBC6DC}" type="pres">
      <dgm:prSet presAssocID="{496DD5F0-6E76-4F23-8FF0-831447491E88}" presName="vertSpace3" presStyleLbl="node1" presStyleIdx="1" presStyleCnt="3"/>
      <dgm:spPr/>
    </dgm:pt>
    <dgm:pt modelId="{A5EE44CE-EFE1-4AB9-8215-0C1063412CF9}" type="pres">
      <dgm:prSet presAssocID="{496DD5F0-6E76-4F23-8FF0-831447491E88}" presName="circle3" presStyleLbl="node1" presStyleIdx="2" presStyleCnt="3"/>
      <dgm:spPr/>
    </dgm:pt>
    <dgm:pt modelId="{D17190EC-B0B2-4092-B2E3-3A12028E22F1}" type="pres">
      <dgm:prSet presAssocID="{496DD5F0-6E76-4F23-8FF0-831447491E88}" presName="rect3" presStyleLbl="alignAcc1" presStyleIdx="2" presStyleCnt="3"/>
      <dgm:spPr/>
      <dgm:t>
        <a:bodyPr/>
        <a:lstStyle/>
        <a:p>
          <a:endParaRPr lang="en-US"/>
        </a:p>
      </dgm:t>
    </dgm:pt>
    <dgm:pt modelId="{61E7DEB3-ED07-4E93-A81C-77DC0980AF5E}" type="pres">
      <dgm:prSet presAssocID="{19ACBB7B-8B88-4CB7-A072-4DDC053EBE74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59076E-FFEB-4738-83BD-B4150EB24F26}" type="pres">
      <dgm:prSet presAssocID="{19ACBB7B-8B88-4CB7-A072-4DDC053EBE74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AC84B1-F0EB-45EC-96B5-95E62AB87070}" type="pres">
      <dgm:prSet presAssocID="{CCC4995E-2F93-4B29-932F-57D2C68AAEF7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C58AFB-82B7-4390-98EF-A739482DC244}" type="pres">
      <dgm:prSet presAssocID="{CCC4995E-2F93-4B29-932F-57D2C68AAEF7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A39E43-E62E-47A2-B104-F3B03F345F37}" type="pres">
      <dgm:prSet presAssocID="{496DD5F0-6E76-4F23-8FF0-831447491E88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A0B12C-BD3B-4306-BD5B-2C0BCEC9C4D5}" type="pres">
      <dgm:prSet presAssocID="{496DD5F0-6E76-4F23-8FF0-831447491E88}" presName="rect3ChTx" presStyleLbl="alignAcc1" presStyleIdx="2" presStyleCnt="3">
        <dgm:presLayoutVars>
          <dgm:bulletEnabled val="1"/>
        </dgm:presLayoutVars>
      </dgm:prSet>
      <dgm:spPr/>
    </dgm:pt>
  </dgm:ptLst>
  <dgm:cxnLst>
    <dgm:cxn modelId="{F3A54788-2AFB-4DDA-975D-A97D26674803}" srcId="{51BE67A0-BFCC-4C7D-BB7A-AE0C8F933A17}" destId="{496DD5F0-6E76-4F23-8FF0-831447491E88}" srcOrd="2" destOrd="0" parTransId="{9D330717-7A6C-409F-9820-EAEA167A906F}" sibTransId="{087BBB12-4BC0-4AED-BCD3-07A9848129FC}"/>
    <dgm:cxn modelId="{F90FAEAD-75D9-4454-9910-BB74F8FC9D0A}" srcId="{19ACBB7B-8B88-4CB7-A072-4DDC053EBE74}" destId="{A508AA32-EC7A-44D3-A78E-2F29200D38FE}" srcOrd="1" destOrd="0" parTransId="{D367977A-2816-4489-993E-033DCB434AAF}" sibTransId="{078323A4-6370-44C0-AAFF-2269E1A3E0E0}"/>
    <dgm:cxn modelId="{88A9322A-CCDF-43C3-8352-58AB822914C1}" type="presOf" srcId="{496DD5F0-6E76-4F23-8FF0-831447491E88}" destId="{E6A39E43-E62E-47A2-B104-F3B03F345F37}" srcOrd="1" destOrd="0" presId="urn:microsoft.com/office/officeart/2005/8/layout/target3"/>
    <dgm:cxn modelId="{77602731-AA01-470A-A48C-85C5AFEA684F}" type="presOf" srcId="{A508AA32-EC7A-44D3-A78E-2F29200D38FE}" destId="{3559076E-FFEB-4738-83BD-B4150EB24F26}" srcOrd="0" destOrd="1" presId="urn:microsoft.com/office/officeart/2005/8/layout/target3"/>
    <dgm:cxn modelId="{B090A996-041F-4AB5-A738-6E9C7B9E85CE}" type="presOf" srcId="{CCC4995E-2F93-4B29-932F-57D2C68AAEF7}" destId="{DC4E927C-AB58-477D-B1E0-99FFA38E6618}" srcOrd="0" destOrd="0" presId="urn:microsoft.com/office/officeart/2005/8/layout/target3"/>
    <dgm:cxn modelId="{387C6603-F4E5-4C58-85E3-58C3548EB533}" type="presOf" srcId="{496DD5F0-6E76-4F23-8FF0-831447491E88}" destId="{D17190EC-B0B2-4092-B2E3-3A12028E22F1}" srcOrd="0" destOrd="0" presId="urn:microsoft.com/office/officeart/2005/8/layout/target3"/>
    <dgm:cxn modelId="{51A75AB4-A9AE-4B0D-BD53-D11170796555}" type="presOf" srcId="{759DCB3B-B1D7-4A8E-8C42-F983371C02E3}" destId="{3559076E-FFEB-4738-83BD-B4150EB24F26}" srcOrd="0" destOrd="0" presId="urn:microsoft.com/office/officeart/2005/8/layout/target3"/>
    <dgm:cxn modelId="{A7F6A106-A43F-4212-B7AC-73945E91A24C}" srcId="{CCC4995E-2F93-4B29-932F-57D2C68AAEF7}" destId="{E36E685B-793D-4B9C-8CF9-7F30C314CAF5}" srcOrd="1" destOrd="0" parTransId="{3EAF0151-8A75-4435-808A-7D66289A2FBA}" sibTransId="{3EEC51FF-5229-4B1F-9AB6-7ECD79E5D1B4}"/>
    <dgm:cxn modelId="{C9602F32-6E84-4811-8E8E-825C2ADE1222}" type="presOf" srcId="{51BE67A0-BFCC-4C7D-BB7A-AE0C8F933A17}" destId="{1ACED24B-660A-4B8A-A271-265FFC9B6303}" srcOrd="0" destOrd="0" presId="urn:microsoft.com/office/officeart/2005/8/layout/target3"/>
    <dgm:cxn modelId="{18B84026-73C1-43C7-AD99-99A687D00F89}" srcId="{51BE67A0-BFCC-4C7D-BB7A-AE0C8F933A17}" destId="{19ACBB7B-8B88-4CB7-A072-4DDC053EBE74}" srcOrd="0" destOrd="0" parTransId="{1026C844-29CB-4806-A646-5B82D4A73ED5}" sibTransId="{1DF76DBF-D99E-462F-ABC1-0AF3FFFA68BD}"/>
    <dgm:cxn modelId="{963FCFE2-6D16-4B50-A3EA-CCA1BD00D1EC}" type="presOf" srcId="{FB5B3E2F-7DCB-4FD4-BC67-D794716EC37E}" destId="{7EC58AFB-82B7-4390-98EF-A739482DC244}" srcOrd="0" destOrd="0" presId="urn:microsoft.com/office/officeart/2005/8/layout/target3"/>
    <dgm:cxn modelId="{0182228F-1EDC-47CD-BAB9-BA22E3A10F65}" type="presOf" srcId="{19ACBB7B-8B88-4CB7-A072-4DDC053EBE74}" destId="{61E7DEB3-ED07-4E93-A81C-77DC0980AF5E}" srcOrd="1" destOrd="0" presId="urn:microsoft.com/office/officeart/2005/8/layout/target3"/>
    <dgm:cxn modelId="{17C5401C-0515-47C5-B80D-43EA3AF86401}" srcId="{CCC4995E-2F93-4B29-932F-57D2C68AAEF7}" destId="{FB5B3E2F-7DCB-4FD4-BC67-D794716EC37E}" srcOrd="0" destOrd="0" parTransId="{9A7824D3-C3D2-4D2E-BE1E-D628AACCA9BF}" sibTransId="{BF28C812-6EFE-447F-A5A9-ECB3FB55F042}"/>
    <dgm:cxn modelId="{B57C99AE-0EDF-44A3-B1B7-34B93EB57425}" type="presOf" srcId="{CCC4995E-2F93-4B29-932F-57D2C68AAEF7}" destId="{9AAC84B1-F0EB-45EC-96B5-95E62AB87070}" srcOrd="1" destOrd="0" presId="urn:microsoft.com/office/officeart/2005/8/layout/target3"/>
    <dgm:cxn modelId="{E497180C-8271-45F9-976B-360BB8F5659D}" srcId="{19ACBB7B-8B88-4CB7-A072-4DDC053EBE74}" destId="{759DCB3B-B1D7-4A8E-8C42-F983371C02E3}" srcOrd="0" destOrd="0" parTransId="{5A1A0160-1308-462A-BCCC-41E7A5D9F5D3}" sibTransId="{3E7E1CFC-A46A-4DE2-9FBE-DB955E5484AF}"/>
    <dgm:cxn modelId="{0B7E95DA-2DD0-4B36-BA40-A074F1DD10B0}" type="presOf" srcId="{E36E685B-793D-4B9C-8CF9-7F30C314CAF5}" destId="{7EC58AFB-82B7-4390-98EF-A739482DC244}" srcOrd="0" destOrd="1" presId="urn:microsoft.com/office/officeart/2005/8/layout/target3"/>
    <dgm:cxn modelId="{7E23A97B-1CED-48FF-819C-B5CE83EDE700}" type="presOf" srcId="{19ACBB7B-8B88-4CB7-A072-4DDC053EBE74}" destId="{B5907269-4344-4AD9-8C2F-339449C58FFF}" srcOrd="0" destOrd="0" presId="urn:microsoft.com/office/officeart/2005/8/layout/target3"/>
    <dgm:cxn modelId="{52CA58C0-6052-4FEE-B8B9-11FBA5462DFC}" srcId="{51BE67A0-BFCC-4C7D-BB7A-AE0C8F933A17}" destId="{CCC4995E-2F93-4B29-932F-57D2C68AAEF7}" srcOrd="1" destOrd="0" parTransId="{2344F4DE-D614-45B0-9534-75BE1666B0E6}" sibTransId="{33131F36-029B-4429-B08F-1B3E65072178}"/>
    <dgm:cxn modelId="{92B068A3-CD41-4356-8C56-13C528F8EB83}" type="presParOf" srcId="{1ACED24B-660A-4B8A-A271-265FFC9B6303}" destId="{F9F50995-4A26-4246-B19C-5A486C4FD0E1}" srcOrd="0" destOrd="0" presId="urn:microsoft.com/office/officeart/2005/8/layout/target3"/>
    <dgm:cxn modelId="{1ED89673-C393-4100-87F4-B92C3EEC1D0A}" type="presParOf" srcId="{1ACED24B-660A-4B8A-A271-265FFC9B6303}" destId="{30FC2C57-152C-4CEE-83B1-089525F909E9}" srcOrd="1" destOrd="0" presId="urn:microsoft.com/office/officeart/2005/8/layout/target3"/>
    <dgm:cxn modelId="{E8C630D1-C693-4456-8B44-6131A94CBCC9}" type="presParOf" srcId="{1ACED24B-660A-4B8A-A271-265FFC9B6303}" destId="{B5907269-4344-4AD9-8C2F-339449C58FFF}" srcOrd="2" destOrd="0" presId="urn:microsoft.com/office/officeart/2005/8/layout/target3"/>
    <dgm:cxn modelId="{9D9C501D-17F1-482A-941D-C27FF10EBA4D}" type="presParOf" srcId="{1ACED24B-660A-4B8A-A271-265FFC9B6303}" destId="{0A57A6F4-4D16-4D20-B96F-7596E50B62A9}" srcOrd="3" destOrd="0" presId="urn:microsoft.com/office/officeart/2005/8/layout/target3"/>
    <dgm:cxn modelId="{BE783A45-D442-4A07-977E-5339DF15FA96}" type="presParOf" srcId="{1ACED24B-660A-4B8A-A271-265FFC9B6303}" destId="{F26DC249-55F8-4D48-B1AE-A50CBD62B74F}" srcOrd="4" destOrd="0" presId="urn:microsoft.com/office/officeart/2005/8/layout/target3"/>
    <dgm:cxn modelId="{16FD8FBF-33FD-4D8F-AEA9-12302C6B7329}" type="presParOf" srcId="{1ACED24B-660A-4B8A-A271-265FFC9B6303}" destId="{DC4E927C-AB58-477D-B1E0-99FFA38E6618}" srcOrd="5" destOrd="0" presId="urn:microsoft.com/office/officeart/2005/8/layout/target3"/>
    <dgm:cxn modelId="{A9E3E1CA-475E-41FB-B6ED-8A2A8B94BBA9}" type="presParOf" srcId="{1ACED24B-660A-4B8A-A271-265FFC9B6303}" destId="{678E4A00-70E5-4D6F-B2F3-ABB1ECFBC6DC}" srcOrd="6" destOrd="0" presId="urn:microsoft.com/office/officeart/2005/8/layout/target3"/>
    <dgm:cxn modelId="{4B72AF89-75A3-4FEA-B114-61767A6821AE}" type="presParOf" srcId="{1ACED24B-660A-4B8A-A271-265FFC9B6303}" destId="{A5EE44CE-EFE1-4AB9-8215-0C1063412CF9}" srcOrd="7" destOrd="0" presId="urn:microsoft.com/office/officeart/2005/8/layout/target3"/>
    <dgm:cxn modelId="{FA3B699C-887D-4521-B9B0-FB27C1500623}" type="presParOf" srcId="{1ACED24B-660A-4B8A-A271-265FFC9B6303}" destId="{D17190EC-B0B2-4092-B2E3-3A12028E22F1}" srcOrd="8" destOrd="0" presId="urn:microsoft.com/office/officeart/2005/8/layout/target3"/>
    <dgm:cxn modelId="{102EC7B9-12FB-4F43-A00E-8103176400B8}" type="presParOf" srcId="{1ACED24B-660A-4B8A-A271-265FFC9B6303}" destId="{61E7DEB3-ED07-4E93-A81C-77DC0980AF5E}" srcOrd="9" destOrd="0" presId="urn:microsoft.com/office/officeart/2005/8/layout/target3"/>
    <dgm:cxn modelId="{C151ABD6-C62B-4A02-855E-C2B0B5FC7575}" type="presParOf" srcId="{1ACED24B-660A-4B8A-A271-265FFC9B6303}" destId="{3559076E-FFEB-4738-83BD-B4150EB24F26}" srcOrd="10" destOrd="0" presId="urn:microsoft.com/office/officeart/2005/8/layout/target3"/>
    <dgm:cxn modelId="{369E68B8-04D1-478E-8E71-A53056130005}" type="presParOf" srcId="{1ACED24B-660A-4B8A-A271-265FFC9B6303}" destId="{9AAC84B1-F0EB-45EC-96B5-95E62AB87070}" srcOrd="11" destOrd="0" presId="urn:microsoft.com/office/officeart/2005/8/layout/target3"/>
    <dgm:cxn modelId="{DF07B24D-5DA8-4FB2-B52F-ED5B0BE90F7D}" type="presParOf" srcId="{1ACED24B-660A-4B8A-A271-265FFC9B6303}" destId="{7EC58AFB-82B7-4390-98EF-A739482DC244}" srcOrd="12" destOrd="0" presId="urn:microsoft.com/office/officeart/2005/8/layout/target3"/>
    <dgm:cxn modelId="{F545221A-0A7B-4C4A-9AEF-8E226248D62A}" type="presParOf" srcId="{1ACED24B-660A-4B8A-A271-265FFC9B6303}" destId="{E6A39E43-E62E-47A2-B104-F3B03F345F37}" srcOrd="13" destOrd="0" presId="urn:microsoft.com/office/officeart/2005/8/layout/target3"/>
    <dgm:cxn modelId="{8388E4DE-D187-431D-8F40-D1E9689DADFC}" type="presParOf" srcId="{1ACED24B-660A-4B8A-A271-265FFC9B6303}" destId="{9AA0B12C-BD3B-4306-BD5B-2C0BCEC9C4D5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71313CB-9105-4175-8874-165D192552CD}" type="doc">
      <dgm:prSet loTypeId="urn:microsoft.com/office/officeart/2005/8/layout/process5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8D3159C-245A-4928-9397-FE6888784219}">
      <dgm:prSet/>
      <dgm:spPr/>
      <dgm:t>
        <a:bodyPr/>
        <a:lstStyle/>
        <a:p>
          <a:pPr rtl="1"/>
          <a:r>
            <a:rPr lang="ar-IQ" b="1" dirty="0" smtClean="0"/>
            <a:t>اهمل النحاة الجانب البلاغي والمعاني بسبب العامل كأحوال المسند والمسند اليه.  وكالأغراض. والذكر والاضمار. التقديم والتأخير مثل:</a:t>
          </a:r>
          <a:endParaRPr lang="en-US" dirty="0"/>
        </a:p>
      </dgm:t>
    </dgm:pt>
    <dgm:pt modelId="{78D8B6B2-0F52-467C-B788-CAE4C8025665}" type="parTrans" cxnId="{C69CF86C-F4CD-41A9-814E-D421B3F6734B}">
      <dgm:prSet/>
      <dgm:spPr/>
      <dgm:t>
        <a:bodyPr/>
        <a:lstStyle/>
        <a:p>
          <a:endParaRPr lang="en-US"/>
        </a:p>
      </dgm:t>
    </dgm:pt>
    <dgm:pt modelId="{8B535A1A-58A3-4B8E-8534-1F5372F01082}" type="sibTrans" cxnId="{C69CF86C-F4CD-41A9-814E-D421B3F6734B}">
      <dgm:prSet/>
      <dgm:spPr/>
      <dgm:t>
        <a:bodyPr/>
        <a:lstStyle/>
        <a:p>
          <a:endParaRPr lang="en-US"/>
        </a:p>
      </dgm:t>
    </dgm:pt>
    <dgm:pt modelId="{63CEF9ED-7989-4A16-9AE5-BA30F14D4474}">
      <dgm:prSet/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IQ" b="1" dirty="0" smtClean="0"/>
            <a:t>كيف انت واخوك</a:t>
          </a:r>
        </a:p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IQ" b="1" dirty="0" smtClean="0"/>
            <a:t> بالنصب على المفعولية</a:t>
          </a:r>
          <a:endParaRPr lang="en-US" dirty="0" smtClean="0"/>
        </a:p>
        <a:p>
          <a:pPr marL="0" marR="0" indent="0" defTabSz="666750" rtl="1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ar-IQ" b="1" dirty="0" smtClean="0"/>
            <a:t>والرفع على العطف وهو اولى.</a:t>
          </a:r>
          <a:endParaRPr lang="en-US" dirty="0" smtClean="0"/>
        </a:p>
        <a:p>
          <a:pPr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DD8BDF79-B8D3-48D1-A2E7-2EC6FCEFB19A}" type="parTrans" cxnId="{AFDF7B6C-1D9E-4798-AF31-A5E778557BD9}">
      <dgm:prSet/>
      <dgm:spPr/>
      <dgm:t>
        <a:bodyPr/>
        <a:lstStyle/>
        <a:p>
          <a:endParaRPr lang="en-US"/>
        </a:p>
      </dgm:t>
    </dgm:pt>
    <dgm:pt modelId="{3A4A55B1-DFDD-4665-BACC-664FDA1B020C}" type="sibTrans" cxnId="{AFDF7B6C-1D9E-4798-AF31-A5E778557BD9}">
      <dgm:prSet/>
      <dgm:spPr/>
      <dgm:t>
        <a:bodyPr/>
        <a:lstStyle/>
        <a:p>
          <a:endParaRPr lang="en-US"/>
        </a:p>
      </dgm:t>
    </dgm:pt>
    <dgm:pt modelId="{6132AFC4-EA66-40ED-B38F-1A4AA4B8A9A0}">
      <dgm:prSet/>
      <dgm:spPr/>
      <dgm:t>
        <a:bodyPr/>
        <a:lstStyle/>
        <a:p>
          <a:pPr rtl="1"/>
          <a:r>
            <a:rPr lang="ar-IQ" sz="1900" b="1" dirty="0" smtClean="0"/>
            <a:t>ولكل منهما معنى مختلف </a:t>
          </a:r>
          <a:endParaRPr lang="en-US" sz="1900" dirty="0"/>
        </a:p>
      </dgm:t>
    </dgm:pt>
    <dgm:pt modelId="{28CB24AB-9638-47F2-B208-8A1A47CC0F6A}" type="parTrans" cxnId="{0DEB893E-D0EF-4F84-9B98-9CCE06F70D47}">
      <dgm:prSet/>
      <dgm:spPr/>
      <dgm:t>
        <a:bodyPr/>
        <a:lstStyle/>
        <a:p>
          <a:endParaRPr lang="en-US"/>
        </a:p>
      </dgm:t>
    </dgm:pt>
    <dgm:pt modelId="{657B3F7B-22B0-48D5-9BB9-DF4C5FCB9AB0}" type="sibTrans" cxnId="{0DEB893E-D0EF-4F84-9B98-9CCE06F70D47}">
      <dgm:prSet/>
      <dgm:spPr/>
      <dgm:t>
        <a:bodyPr/>
        <a:lstStyle/>
        <a:p>
          <a:endParaRPr lang="en-US"/>
        </a:p>
      </dgm:t>
    </dgm:pt>
    <dgm:pt modelId="{94F7DF3C-3713-443A-89FC-DC8990BE5E27}">
      <dgm:prSet custT="1"/>
      <dgm:spPr/>
      <dgm:t>
        <a:bodyPr/>
        <a:lstStyle/>
        <a:p>
          <a:pPr rtl="1"/>
          <a:r>
            <a:rPr lang="ar-IQ" sz="2000" b="1" dirty="0" smtClean="0"/>
            <a:t>‏تحويل الانشاء الى خبر مثل تقدير: </a:t>
          </a:r>
          <a:r>
            <a:rPr lang="ar-IQ" sz="2000" b="1" dirty="0" err="1" smtClean="0"/>
            <a:t>يازيد</a:t>
          </a:r>
          <a:r>
            <a:rPr lang="ar-IQ" sz="2000" b="1" dirty="0" smtClean="0"/>
            <a:t> – أدعو زيدا</a:t>
          </a:r>
          <a:endParaRPr lang="en-US" sz="2000" dirty="0"/>
        </a:p>
      </dgm:t>
    </dgm:pt>
    <dgm:pt modelId="{A58EE582-D3A5-4CF3-89E2-FD5DBF1945D9}" type="parTrans" cxnId="{ECCED473-23A3-4795-A5C2-09F88D0C7C6B}">
      <dgm:prSet/>
      <dgm:spPr/>
      <dgm:t>
        <a:bodyPr/>
        <a:lstStyle/>
        <a:p>
          <a:endParaRPr lang="en-US"/>
        </a:p>
      </dgm:t>
    </dgm:pt>
    <dgm:pt modelId="{473C39C9-49B0-4592-950F-8318C6AEA3E1}" type="sibTrans" cxnId="{ECCED473-23A3-4795-A5C2-09F88D0C7C6B}">
      <dgm:prSet/>
      <dgm:spPr/>
      <dgm:t>
        <a:bodyPr/>
        <a:lstStyle/>
        <a:p>
          <a:endParaRPr lang="en-US"/>
        </a:p>
      </dgm:t>
    </dgm:pt>
    <dgm:pt modelId="{A7C0FF3F-FB81-4150-AFB7-250BC9F46F5B}" type="pres">
      <dgm:prSet presAssocID="{571313CB-9105-4175-8874-165D192552C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F32BDAF-B2B3-4229-979E-3EBE148026B9}" type="pres">
      <dgm:prSet presAssocID="{78D3159C-245A-4928-9397-FE6888784219}" presName="node" presStyleLbl="node1" presStyleIdx="0" presStyleCnt="3" custLinFactX="37648" custLinFactNeighborX="100000" custLinFactNeighborY="42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2C3483-1E12-4A4D-AAE2-413B48ED2F63}" type="pres">
      <dgm:prSet presAssocID="{8B535A1A-58A3-4B8E-8534-1F5372F01082}" presName="sibTrans" presStyleLbl="sibTrans2D1" presStyleIdx="0" presStyleCnt="2"/>
      <dgm:spPr/>
      <dgm:t>
        <a:bodyPr/>
        <a:lstStyle/>
        <a:p>
          <a:endParaRPr lang="en-US"/>
        </a:p>
      </dgm:t>
    </dgm:pt>
    <dgm:pt modelId="{978F812A-ACEE-474C-AF9A-DF4BC66C9779}" type="pres">
      <dgm:prSet presAssocID="{8B535A1A-58A3-4B8E-8534-1F5372F01082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D75DA59F-15AC-414E-B4E2-02EF1B5B312E}" type="pres">
      <dgm:prSet presAssocID="{63CEF9ED-7989-4A16-9AE5-BA30F14D4474}" presName="node" presStyleLbl="node1" presStyleIdx="1" presStyleCnt="3" custLinFactX="-28086" custLinFactNeighborX="-100000" custLinFactNeighborY="86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80865A-CD9A-4660-900E-CE8EF17CB194}" type="pres">
      <dgm:prSet presAssocID="{3A4A55B1-DFDD-4665-BACC-664FDA1B020C}" presName="sibTrans" presStyleLbl="sibTrans2D1" presStyleIdx="1" presStyleCnt="2"/>
      <dgm:spPr/>
      <dgm:t>
        <a:bodyPr/>
        <a:lstStyle/>
        <a:p>
          <a:endParaRPr lang="en-US"/>
        </a:p>
      </dgm:t>
    </dgm:pt>
    <dgm:pt modelId="{03060CCE-E7E9-402F-874D-E432E0509712}" type="pres">
      <dgm:prSet presAssocID="{3A4A55B1-DFDD-4665-BACC-664FDA1B020C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49B43313-7631-457A-943D-0BECF5050DE5}" type="pres">
      <dgm:prSet presAssocID="{6132AFC4-EA66-40ED-B38F-1A4AA4B8A9A0}" presName="node" presStyleLbl="node1" presStyleIdx="2" presStyleCnt="3" custLinFactNeighborX="-75697" custLinFactNeighborY="-139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CED473-23A3-4795-A5C2-09F88D0C7C6B}" srcId="{6132AFC4-EA66-40ED-B38F-1A4AA4B8A9A0}" destId="{94F7DF3C-3713-443A-89FC-DC8990BE5E27}" srcOrd="0" destOrd="0" parTransId="{A58EE582-D3A5-4CF3-89E2-FD5DBF1945D9}" sibTransId="{473C39C9-49B0-4592-950F-8318C6AEA3E1}"/>
    <dgm:cxn modelId="{330F2B0A-05AE-4278-A82D-54C2383B3DE6}" type="presOf" srcId="{3A4A55B1-DFDD-4665-BACC-664FDA1B020C}" destId="{D080865A-CD9A-4660-900E-CE8EF17CB194}" srcOrd="0" destOrd="0" presId="urn:microsoft.com/office/officeart/2005/8/layout/process5"/>
    <dgm:cxn modelId="{C8C452AA-1094-4AA0-A751-9EEF8AF854DF}" type="presOf" srcId="{3A4A55B1-DFDD-4665-BACC-664FDA1B020C}" destId="{03060CCE-E7E9-402F-874D-E432E0509712}" srcOrd="1" destOrd="0" presId="urn:microsoft.com/office/officeart/2005/8/layout/process5"/>
    <dgm:cxn modelId="{615FE057-3C55-4819-B547-1760C02E2EF9}" type="presOf" srcId="{6132AFC4-EA66-40ED-B38F-1A4AA4B8A9A0}" destId="{49B43313-7631-457A-943D-0BECF5050DE5}" srcOrd="0" destOrd="0" presId="urn:microsoft.com/office/officeart/2005/8/layout/process5"/>
    <dgm:cxn modelId="{0DEB893E-D0EF-4F84-9B98-9CCE06F70D47}" srcId="{571313CB-9105-4175-8874-165D192552CD}" destId="{6132AFC4-EA66-40ED-B38F-1A4AA4B8A9A0}" srcOrd="2" destOrd="0" parTransId="{28CB24AB-9638-47F2-B208-8A1A47CC0F6A}" sibTransId="{657B3F7B-22B0-48D5-9BB9-DF4C5FCB9AB0}"/>
    <dgm:cxn modelId="{548F42D5-2F5D-4BD8-B66A-530C938C27FF}" type="presOf" srcId="{8B535A1A-58A3-4B8E-8534-1F5372F01082}" destId="{D72C3483-1E12-4A4D-AAE2-413B48ED2F63}" srcOrd="0" destOrd="0" presId="urn:microsoft.com/office/officeart/2005/8/layout/process5"/>
    <dgm:cxn modelId="{09DB2065-6C8F-44D4-B7CF-4949D9238AFC}" type="presOf" srcId="{94F7DF3C-3713-443A-89FC-DC8990BE5E27}" destId="{49B43313-7631-457A-943D-0BECF5050DE5}" srcOrd="0" destOrd="1" presId="urn:microsoft.com/office/officeart/2005/8/layout/process5"/>
    <dgm:cxn modelId="{C69CF86C-F4CD-41A9-814E-D421B3F6734B}" srcId="{571313CB-9105-4175-8874-165D192552CD}" destId="{78D3159C-245A-4928-9397-FE6888784219}" srcOrd="0" destOrd="0" parTransId="{78D8B6B2-0F52-467C-B788-CAE4C8025665}" sibTransId="{8B535A1A-58A3-4B8E-8534-1F5372F01082}"/>
    <dgm:cxn modelId="{DF26E638-0D64-47F0-93C3-DF3662AEBEC6}" type="presOf" srcId="{63CEF9ED-7989-4A16-9AE5-BA30F14D4474}" destId="{D75DA59F-15AC-414E-B4E2-02EF1B5B312E}" srcOrd="0" destOrd="0" presId="urn:microsoft.com/office/officeart/2005/8/layout/process5"/>
    <dgm:cxn modelId="{123EA6AC-7B78-4451-8D4A-8AEE1D9F492C}" type="presOf" srcId="{78D3159C-245A-4928-9397-FE6888784219}" destId="{BF32BDAF-B2B3-4229-979E-3EBE148026B9}" srcOrd="0" destOrd="0" presId="urn:microsoft.com/office/officeart/2005/8/layout/process5"/>
    <dgm:cxn modelId="{F0C36F69-6908-4417-B61C-1AE895786F5F}" type="presOf" srcId="{571313CB-9105-4175-8874-165D192552CD}" destId="{A7C0FF3F-FB81-4150-AFB7-250BC9F46F5B}" srcOrd="0" destOrd="0" presId="urn:microsoft.com/office/officeart/2005/8/layout/process5"/>
    <dgm:cxn modelId="{A47E5F88-FFFA-4B8C-94D6-73FDDA961786}" type="presOf" srcId="{8B535A1A-58A3-4B8E-8534-1F5372F01082}" destId="{978F812A-ACEE-474C-AF9A-DF4BC66C9779}" srcOrd="1" destOrd="0" presId="urn:microsoft.com/office/officeart/2005/8/layout/process5"/>
    <dgm:cxn modelId="{AFDF7B6C-1D9E-4798-AF31-A5E778557BD9}" srcId="{571313CB-9105-4175-8874-165D192552CD}" destId="{63CEF9ED-7989-4A16-9AE5-BA30F14D4474}" srcOrd="1" destOrd="0" parTransId="{DD8BDF79-B8D3-48D1-A2E7-2EC6FCEFB19A}" sibTransId="{3A4A55B1-DFDD-4665-BACC-664FDA1B020C}"/>
    <dgm:cxn modelId="{3023A64C-2358-4341-BD65-6CCC2D43C734}" type="presParOf" srcId="{A7C0FF3F-FB81-4150-AFB7-250BC9F46F5B}" destId="{BF32BDAF-B2B3-4229-979E-3EBE148026B9}" srcOrd="0" destOrd="0" presId="urn:microsoft.com/office/officeart/2005/8/layout/process5"/>
    <dgm:cxn modelId="{B1EAD02F-15B1-4E0C-B8CC-437C5D6A959B}" type="presParOf" srcId="{A7C0FF3F-FB81-4150-AFB7-250BC9F46F5B}" destId="{D72C3483-1E12-4A4D-AAE2-413B48ED2F63}" srcOrd="1" destOrd="0" presId="urn:microsoft.com/office/officeart/2005/8/layout/process5"/>
    <dgm:cxn modelId="{0D331B52-4D2D-4E59-90FF-BB3013134985}" type="presParOf" srcId="{D72C3483-1E12-4A4D-AAE2-413B48ED2F63}" destId="{978F812A-ACEE-474C-AF9A-DF4BC66C9779}" srcOrd="0" destOrd="0" presId="urn:microsoft.com/office/officeart/2005/8/layout/process5"/>
    <dgm:cxn modelId="{9031C79E-D58C-41A4-B8AC-572301EDCE73}" type="presParOf" srcId="{A7C0FF3F-FB81-4150-AFB7-250BC9F46F5B}" destId="{D75DA59F-15AC-414E-B4E2-02EF1B5B312E}" srcOrd="2" destOrd="0" presId="urn:microsoft.com/office/officeart/2005/8/layout/process5"/>
    <dgm:cxn modelId="{11ABA613-E941-4D95-8AC1-B04E188F7F21}" type="presParOf" srcId="{A7C0FF3F-FB81-4150-AFB7-250BC9F46F5B}" destId="{D080865A-CD9A-4660-900E-CE8EF17CB194}" srcOrd="3" destOrd="0" presId="urn:microsoft.com/office/officeart/2005/8/layout/process5"/>
    <dgm:cxn modelId="{2C438348-F401-4884-A2E9-973DD3934B47}" type="presParOf" srcId="{D080865A-CD9A-4660-900E-CE8EF17CB194}" destId="{03060CCE-E7E9-402F-874D-E432E0509712}" srcOrd="0" destOrd="0" presId="urn:microsoft.com/office/officeart/2005/8/layout/process5"/>
    <dgm:cxn modelId="{C9DC7895-C6B1-4ABB-8A96-E40030938214}" type="presParOf" srcId="{A7C0FF3F-FB81-4150-AFB7-250BC9F46F5B}" destId="{49B43313-7631-457A-943D-0BECF5050DE5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D3884B6-23EF-46F5-8D3E-D928E1E7310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4B19E3-9A9D-4A4A-8EC7-FF81A4BC6542}">
      <dgm:prSet/>
      <dgm:spPr/>
      <dgm:t>
        <a:bodyPr/>
        <a:lstStyle/>
        <a:p>
          <a:pPr rtl="1"/>
          <a:r>
            <a:rPr lang="ar-IQ" b="1" dirty="0" smtClean="0"/>
            <a:t>قسموا العوامل الى ثلاثة أقسام</a:t>
          </a:r>
          <a:endParaRPr lang="en-US" dirty="0"/>
        </a:p>
      </dgm:t>
    </dgm:pt>
    <dgm:pt modelId="{E3AB27D1-97F5-4AF9-A3A0-7DF2CD2F678F}" type="parTrans" cxnId="{65A4C860-5A03-44F1-BCA5-02B51A9AF8FA}">
      <dgm:prSet/>
      <dgm:spPr/>
      <dgm:t>
        <a:bodyPr/>
        <a:lstStyle/>
        <a:p>
          <a:endParaRPr lang="en-US"/>
        </a:p>
      </dgm:t>
    </dgm:pt>
    <dgm:pt modelId="{926E8DD2-2AD7-48F3-A84B-7DAC0076BC7D}" type="sibTrans" cxnId="{65A4C860-5A03-44F1-BCA5-02B51A9AF8FA}">
      <dgm:prSet/>
      <dgm:spPr/>
      <dgm:t>
        <a:bodyPr/>
        <a:lstStyle/>
        <a:p>
          <a:endParaRPr lang="en-US"/>
        </a:p>
      </dgm:t>
    </dgm:pt>
    <dgm:pt modelId="{4C38FD61-F8C8-42AD-AE38-5F6141CDF0A0}">
      <dgm:prSet/>
      <dgm:spPr/>
      <dgm:t>
        <a:bodyPr/>
        <a:lstStyle/>
        <a:p>
          <a:pPr rtl="1"/>
          <a:r>
            <a:rPr lang="ar-IQ" b="1" dirty="0" smtClean="0"/>
            <a:t>قسم مختص بدخوله على الأفعال. مثل لم لما أنْ </a:t>
          </a:r>
          <a:endParaRPr lang="en-US" dirty="0"/>
        </a:p>
      </dgm:t>
    </dgm:pt>
    <dgm:pt modelId="{A3F12B88-D466-41E3-88FB-67FC0D640BCD}" type="parTrans" cxnId="{849C5888-77AB-4953-9C9A-9AB2F0114AEC}">
      <dgm:prSet/>
      <dgm:spPr/>
      <dgm:t>
        <a:bodyPr/>
        <a:lstStyle/>
        <a:p>
          <a:endParaRPr lang="en-US"/>
        </a:p>
      </dgm:t>
    </dgm:pt>
    <dgm:pt modelId="{C3A36871-C8D6-4AAB-A3CC-5E9240C67669}" type="sibTrans" cxnId="{849C5888-77AB-4953-9C9A-9AB2F0114AEC}">
      <dgm:prSet/>
      <dgm:spPr/>
      <dgm:t>
        <a:bodyPr/>
        <a:lstStyle/>
        <a:p>
          <a:endParaRPr lang="en-US"/>
        </a:p>
      </dgm:t>
    </dgm:pt>
    <dgm:pt modelId="{600150C4-A8B4-45E2-BC85-AB3603ED3F9E}">
      <dgm:prSet/>
      <dgm:spPr/>
      <dgm:t>
        <a:bodyPr/>
        <a:lstStyle/>
        <a:p>
          <a:pPr rtl="1"/>
          <a:r>
            <a:rPr lang="ar-IQ" b="1" dirty="0" smtClean="0"/>
            <a:t>وقسم على الاسماء. كحروف الجر </a:t>
          </a:r>
          <a:endParaRPr lang="en-US" dirty="0"/>
        </a:p>
      </dgm:t>
    </dgm:pt>
    <dgm:pt modelId="{0E36AF53-F15C-4B80-9249-4F1C9677ECAF}" type="parTrans" cxnId="{CD1552E5-4B50-490E-A7E1-DF0B6DC96781}">
      <dgm:prSet/>
      <dgm:spPr/>
      <dgm:t>
        <a:bodyPr/>
        <a:lstStyle/>
        <a:p>
          <a:endParaRPr lang="en-US"/>
        </a:p>
      </dgm:t>
    </dgm:pt>
    <dgm:pt modelId="{CE65A5EA-78E8-4972-B32C-9DA3C98CAAF6}" type="sibTrans" cxnId="{CD1552E5-4B50-490E-A7E1-DF0B6DC96781}">
      <dgm:prSet/>
      <dgm:spPr/>
      <dgm:t>
        <a:bodyPr/>
        <a:lstStyle/>
        <a:p>
          <a:endParaRPr lang="en-US"/>
        </a:p>
      </dgm:t>
    </dgm:pt>
    <dgm:pt modelId="{13845151-4A57-48E3-B770-6954C85AB776}">
      <dgm:prSet/>
      <dgm:spPr/>
      <dgm:t>
        <a:bodyPr/>
        <a:lstStyle/>
        <a:p>
          <a:pPr rtl="1"/>
          <a:r>
            <a:rPr lang="ar-IQ" b="1" smtClean="0"/>
            <a:t>وقسم مشترك يدخل عليهما وهذا يهمل مثل حروف العطف:</a:t>
          </a:r>
          <a:endParaRPr lang="en-US"/>
        </a:p>
      </dgm:t>
    </dgm:pt>
    <dgm:pt modelId="{FFCF096D-5C96-43C3-BCA7-8DFAC0673A76}" type="parTrans" cxnId="{057E0B0E-17F7-48FA-B47A-B9E164AF9BCE}">
      <dgm:prSet/>
      <dgm:spPr/>
      <dgm:t>
        <a:bodyPr/>
        <a:lstStyle/>
        <a:p>
          <a:endParaRPr lang="en-US"/>
        </a:p>
      </dgm:t>
    </dgm:pt>
    <dgm:pt modelId="{02B8C3C4-A841-4988-8D7B-2CDB9B8F43E2}" type="sibTrans" cxnId="{057E0B0E-17F7-48FA-B47A-B9E164AF9BCE}">
      <dgm:prSet/>
      <dgm:spPr/>
      <dgm:t>
        <a:bodyPr/>
        <a:lstStyle/>
        <a:p>
          <a:endParaRPr lang="en-US"/>
        </a:p>
      </dgm:t>
    </dgm:pt>
    <dgm:pt modelId="{2B64419D-2ABE-42BC-B402-551338980042}">
      <dgm:prSet custT="1"/>
      <dgm:spPr/>
      <dgm:t>
        <a:bodyPr/>
        <a:lstStyle/>
        <a:p>
          <a:pPr rtl="1"/>
          <a:r>
            <a:rPr lang="ar-IQ" sz="2800" b="1" dirty="0" smtClean="0">
              <a:solidFill>
                <a:srgbClr val="FF0000"/>
              </a:solidFill>
            </a:rPr>
            <a:t>ان زيد يدرس ينجح </a:t>
          </a:r>
          <a:endParaRPr lang="en-US" sz="2800" dirty="0">
            <a:solidFill>
              <a:srgbClr val="FF0000"/>
            </a:solidFill>
          </a:endParaRPr>
        </a:p>
      </dgm:t>
    </dgm:pt>
    <dgm:pt modelId="{15548E28-82A3-4DC9-9CA5-82026F1534E9}" type="parTrans" cxnId="{8459906B-F3AD-45AE-AFA6-45C3F6BCF041}">
      <dgm:prSet/>
      <dgm:spPr/>
      <dgm:t>
        <a:bodyPr/>
        <a:lstStyle/>
        <a:p>
          <a:endParaRPr lang="en-US"/>
        </a:p>
      </dgm:t>
    </dgm:pt>
    <dgm:pt modelId="{5F79388D-0DF3-410E-97B3-28EF453E80E5}" type="sibTrans" cxnId="{8459906B-F3AD-45AE-AFA6-45C3F6BCF041}">
      <dgm:prSet/>
      <dgm:spPr/>
      <dgm:t>
        <a:bodyPr/>
        <a:lstStyle/>
        <a:p>
          <a:endParaRPr lang="en-US"/>
        </a:p>
      </dgm:t>
    </dgm:pt>
    <dgm:pt modelId="{29300BBF-B5A7-4753-8D86-682B49B407A2}">
      <dgm:prSet/>
      <dgm:spPr/>
      <dgm:t>
        <a:bodyPr/>
        <a:lstStyle/>
        <a:p>
          <a:pPr rtl="1"/>
          <a:r>
            <a:rPr lang="ar-IQ" b="1" dirty="0" smtClean="0"/>
            <a:t>التقدير  ان يدرس زيد يدرس ينجح. </a:t>
          </a:r>
          <a:endParaRPr lang="en-US" dirty="0"/>
        </a:p>
      </dgm:t>
    </dgm:pt>
    <dgm:pt modelId="{CD3F6664-1569-4CD1-91CE-2310DD3C670E}" type="parTrans" cxnId="{371D0662-6043-461E-9517-5B0E51C9AD4F}">
      <dgm:prSet/>
      <dgm:spPr/>
      <dgm:t>
        <a:bodyPr/>
        <a:lstStyle/>
        <a:p>
          <a:endParaRPr lang="en-US"/>
        </a:p>
      </dgm:t>
    </dgm:pt>
    <dgm:pt modelId="{F7BA59CD-ABC8-4926-AB99-2B733CB04DBF}" type="sibTrans" cxnId="{371D0662-6043-461E-9517-5B0E51C9AD4F}">
      <dgm:prSet/>
      <dgm:spPr/>
      <dgm:t>
        <a:bodyPr/>
        <a:lstStyle/>
        <a:p>
          <a:endParaRPr lang="en-US"/>
        </a:p>
      </dgm:t>
    </dgm:pt>
    <dgm:pt modelId="{7D263AF2-2D64-4FF5-AB82-7F7B36E2FBBE}">
      <dgm:prSet custT="1"/>
      <dgm:spPr/>
      <dgm:t>
        <a:bodyPr/>
        <a:lstStyle/>
        <a:p>
          <a:pPr rtl="1"/>
          <a:r>
            <a:rPr lang="ar-IQ" sz="2400" b="1" dirty="0" smtClean="0"/>
            <a:t>وكذلك بعد فاء السلبية وواو المعية والكوفيون منصوب بالصرف والخلاف  لا تعملان لانهما من الحروف المشتركة </a:t>
          </a:r>
          <a:endParaRPr lang="en-US" sz="2400" dirty="0"/>
        </a:p>
      </dgm:t>
    </dgm:pt>
    <dgm:pt modelId="{372DD54A-570F-4130-8DAB-46A0FAE3868F}" type="parTrans" cxnId="{880C2490-5E15-4678-B8F1-15971269752A}">
      <dgm:prSet/>
      <dgm:spPr/>
      <dgm:t>
        <a:bodyPr/>
        <a:lstStyle/>
        <a:p>
          <a:endParaRPr lang="en-US"/>
        </a:p>
      </dgm:t>
    </dgm:pt>
    <dgm:pt modelId="{6374DA9B-1003-4F8A-8F66-5BB528781DAD}" type="sibTrans" cxnId="{880C2490-5E15-4678-B8F1-15971269752A}">
      <dgm:prSet/>
      <dgm:spPr/>
      <dgm:t>
        <a:bodyPr/>
        <a:lstStyle/>
        <a:p>
          <a:endParaRPr lang="en-US"/>
        </a:p>
      </dgm:t>
    </dgm:pt>
    <dgm:pt modelId="{1DCF410D-2EAD-40CA-9FE4-8B5F407399AF}">
      <dgm:prSet custT="1"/>
      <dgm:spPr/>
      <dgm:t>
        <a:bodyPr/>
        <a:lstStyle/>
        <a:p>
          <a:pPr rtl="1"/>
          <a:r>
            <a:rPr lang="ar-IQ" sz="2400" b="1" dirty="0" smtClean="0"/>
            <a:t>‏وتقدير أن ناصبة للفعل بعد لام التعليل لأن اللام مختصة بالأسماء. </a:t>
          </a:r>
          <a:endParaRPr lang="en-US" sz="2400" dirty="0"/>
        </a:p>
      </dgm:t>
    </dgm:pt>
    <dgm:pt modelId="{466BBFE7-7047-4ED4-B0B6-37CE04253D0F}" type="sibTrans" cxnId="{3EC348DE-1CA5-4203-9F4E-8EE9ADAC664D}">
      <dgm:prSet/>
      <dgm:spPr/>
      <dgm:t>
        <a:bodyPr/>
        <a:lstStyle/>
        <a:p>
          <a:endParaRPr lang="en-US"/>
        </a:p>
      </dgm:t>
    </dgm:pt>
    <dgm:pt modelId="{A4EB1AC2-24B8-41F5-9A3A-6B21630D2C5D}" type="parTrans" cxnId="{3EC348DE-1CA5-4203-9F4E-8EE9ADAC664D}">
      <dgm:prSet/>
      <dgm:spPr/>
      <dgm:t>
        <a:bodyPr/>
        <a:lstStyle/>
        <a:p>
          <a:endParaRPr lang="en-US"/>
        </a:p>
      </dgm:t>
    </dgm:pt>
    <dgm:pt modelId="{50DDB461-13D9-4257-80BE-27939CC6E2C1}">
      <dgm:prSet/>
      <dgm:spPr/>
      <dgm:t>
        <a:bodyPr/>
        <a:lstStyle/>
        <a:p>
          <a:r>
            <a:rPr lang="ar-IQ" b="1" dirty="0" smtClean="0">
              <a:solidFill>
                <a:srgbClr val="FF0000"/>
              </a:solidFill>
            </a:rPr>
            <a:t>جئت لأدرس </a:t>
          </a:r>
          <a:endParaRPr lang="en-US" dirty="0">
            <a:solidFill>
              <a:srgbClr val="FF0000"/>
            </a:solidFill>
          </a:endParaRPr>
        </a:p>
      </dgm:t>
    </dgm:pt>
    <dgm:pt modelId="{26AC1FC0-6E29-4067-8842-F7D9AEA910CF}" type="parTrans" cxnId="{20BAAB68-2652-44CB-BE79-F67D0A047A56}">
      <dgm:prSet/>
      <dgm:spPr/>
      <dgm:t>
        <a:bodyPr/>
        <a:lstStyle/>
        <a:p>
          <a:endParaRPr lang="en-US"/>
        </a:p>
      </dgm:t>
    </dgm:pt>
    <dgm:pt modelId="{D2A34EEF-49BD-4ACC-96E4-004412001766}" type="sibTrans" cxnId="{20BAAB68-2652-44CB-BE79-F67D0A047A56}">
      <dgm:prSet/>
      <dgm:spPr/>
      <dgm:t>
        <a:bodyPr/>
        <a:lstStyle/>
        <a:p>
          <a:endParaRPr lang="en-US"/>
        </a:p>
      </dgm:t>
    </dgm:pt>
    <dgm:pt modelId="{A93FD1CF-AB4E-4DFB-838C-260CAA1F5831}" type="pres">
      <dgm:prSet presAssocID="{5D3884B6-23EF-46F5-8D3E-D928E1E7310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6B0851E-5446-48C4-9749-70D949103169}" type="pres">
      <dgm:prSet presAssocID="{744B19E3-9A9D-4A4A-8EC7-FF81A4BC6542}" presName="thickLine" presStyleLbl="alignNode1" presStyleIdx="0" presStyleCnt="4"/>
      <dgm:spPr/>
    </dgm:pt>
    <dgm:pt modelId="{B418A3A3-5F6F-401C-AABA-53EF02A6AFC2}" type="pres">
      <dgm:prSet presAssocID="{744B19E3-9A9D-4A4A-8EC7-FF81A4BC6542}" presName="horz1" presStyleCnt="0"/>
      <dgm:spPr/>
    </dgm:pt>
    <dgm:pt modelId="{710E62BA-BB32-4C0B-8D90-1B759B79B313}" type="pres">
      <dgm:prSet presAssocID="{744B19E3-9A9D-4A4A-8EC7-FF81A4BC6542}" presName="tx1" presStyleLbl="revTx" presStyleIdx="0" presStyleCnt="9"/>
      <dgm:spPr/>
      <dgm:t>
        <a:bodyPr/>
        <a:lstStyle/>
        <a:p>
          <a:endParaRPr lang="en-US"/>
        </a:p>
      </dgm:t>
    </dgm:pt>
    <dgm:pt modelId="{3C630912-476D-4470-AF3A-D8FF88372E02}" type="pres">
      <dgm:prSet presAssocID="{744B19E3-9A9D-4A4A-8EC7-FF81A4BC6542}" presName="vert1" presStyleCnt="0"/>
      <dgm:spPr/>
    </dgm:pt>
    <dgm:pt modelId="{E460C2EE-E807-4586-B0BE-95CA6E01E276}" type="pres">
      <dgm:prSet presAssocID="{4C38FD61-F8C8-42AD-AE38-5F6141CDF0A0}" presName="vertSpace2a" presStyleCnt="0"/>
      <dgm:spPr/>
    </dgm:pt>
    <dgm:pt modelId="{61D27752-A079-4BE8-AF34-336A1A2D16F5}" type="pres">
      <dgm:prSet presAssocID="{4C38FD61-F8C8-42AD-AE38-5F6141CDF0A0}" presName="horz2" presStyleCnt="0"/>
      <dgm:spPr/>
    </dgm:pt>
    <dgm:pt modelId="{86CC143C-D65D-4831-9C44-4B0ACAD939DF}" type="pres">
      <dgm:prSet presAssocID="{4C38FD61-F8C8-42AD-AE38-5F6141CDF0A0}" presName="horzSpace2" presStyleCnt="0"/>
      <dgm:spPr/>
    </dgm:pt>
    <dgm:pt modelId="{CC24E7BC-54B9-4CF3-A505-3F1A16C65CF7}" type="pres">
      <dgm:prSet presAssocID="{4C38FD61-F8C8-42AD-AE38-5F6141CDF0A0}" presName="tx2" presStyleLbl="revTx" presStyleIdx="1" presStyleCnt="9"/>
      <dgm:spPr/>
      <dgm:t>
        <a:bodyPr/>
        <a:lstStyle/>
        <a:p>
          <a:endParaRPr lang="en-US"/>
        </a:p>
      </dgm:t>
    </dgm:pt>
    <dgm:pt modelId="{7D1C9B14-9D5A-4C36-B85D-4B3D2BB6CAFB}" type="pres">
      <dgm:prSet presAssocID="{4C38FD61-F8C8-42AD-AE38-5F6141CDF0A0}" presName="vert2" presStyleCnt="0"/>
      <dgm:spPr/>
    </dgm:pt>
    <dgm:pt modelId="{49312E57-B931-453B-98E9-AC34B5A4C1BB}" type="pres">
      <dgm:prSet presAssocID="{4C38FD61-F8C8-42AD-AE38-5F6141CDF0A0}" presName="thinLine2b" presStyleLbl="callout" presStyleIdx="0" presStyleCnt="5"/>
      <dgm:spPr/>
    </dgm:pt>
    <dgm:pt modelId="{A95ED6C0-E89A-44B9-912C-FB92AB7D478A}" type="pres">
      <dgm:prSet presAssocID="{4C38FD61-F8C8-42AD-AE38-5F6141CDF0A0}" presName="vertSpace2b" presStyleCnt="0"/>
      <dgm:spPr/>
    </dgm:pt>
    <dgm:pt modelId="{2BE2C4FC-C7EC-45D0-8C3E-83186EF818ED}" type="pres">
      <dgm:prSet presAssocID="{600150C4-A8B4-45E2-BC85-AB3603ED3F9E}" presName="horz2" presStyleCnt="0"/>
      <dgm:spPr/>
    </dgm:pt>
    <dgm:pt modelId="{3FEEFF19-2161-4351-89CF-0D2B23AA6A69}" type="pres">
      <dgm:prSet presAssocID="{600150C4-A8B4-45E2-BC85-AB3603ED3F9E}" presName="horzSpace2" presStyleCnt="0"/>
      <dgm:spPr/>
    </dgm:pt>
    <dgm:pt modelId="{BC07E8E0-61FF-42C6-A1A4-B4078C6A4A81}" type="pres">
      <dgm:prSet presAssocID="{600150C4-A8B4-45E2-BC85-AB3603ED3F9E}" presName="tx2" presStyleLbl="revTx" presStyleIdx="2" presStyleCnt="9"/>
      <dgm:spPr/>
      <dgm:t>
        <a:bodyPr/>
        <a:lstStyle/>
        <a:p>
          <a:endParaRPr lang="en-US"/>
        </a:p>
      </dgm:t>
    </dgm:pt>
    <dgm:pt modelId="{798920E9-F759-4590-91AE-F59CA0F45ABB}" type="pres">
      <dgm:prSet presAssocID="{600150C4-A8B4-45E2-BC85-AB3603ED3F9E}" presName="vert2" presStyleCnt="0"/>
      <dgm:spPr/>
    </dgm:pt>
    <dgm:pt modelId="{41CE178A-9FEA-42ED-80CA-8FA19C40DEEA}" type="pres">
      <dgm:prSet presAssocID="{600150C4-A8B4-45E2-BC85-AB3603ED3F9E}" presName="thinLine2b" presStyleLbl="callout" presStyleIdx="1" presStyleCnt="5"/>
      <dgm:spPr/>
    </dgm:pt>
    <dgm:pt modelId="{423FC6C6-9761-4084-9FB6-BC5F47E9E2A6}" type="pres">
      <dgm:prSet presAssocID="{600150C4-A8B4-45E2-BC85-AB3603ED3F9E}" presName="vertSpace2b" presStyleCnt="0"/>
      <dgm:spPr/>
    </dgm:pt>
    <dgm:pt modelId="{F00E6AFD-5D20-40E9-8617-42C58D8DF9F2}" type="pres">
      <dgm:prSet presAssocID="{13845151-4A57-48E3-B770-6954C85AB776}" presName="horz2" presStyleCnt="0"/>
      <dgm:spPr/>
    </dgm:pt>
    <dgm:pt modelId="{FD8794AF-C055-4E62-893E-25A39857AD50}" type="pres">
      <dgm:prSet presAssocID="{13845151-4A57-48E3-B770-6954C85AB776}" presName="horzSpace2" presStyleCnt="0"/>
      <dgm:spPr/>
    </dgm:pt>
    <dgm:pt modelId="{97868772-34D2-44E3-B6E2-565B0929EB96}" type="pres">
      <dgm:prSet presAssocID="{13845151-4A57-48E3-B770-6954C85AB776}" presName="tx2" presStyleLbl="revTx" presStyleIdx="3" presStyleCnt="9"/>
      <dgm:spPr/>
      <dgm:t>
        <a:bodyPr/>
        <a:lstStyle/>
        <a:p>
          <a:endParaRPr lang="en-US"/>
        </a:p>
      </dgm:t>
    </dgm:pt>
    <dgm:pt modelId="{7209940B-8AFB-4161-AF44-E9D168B375AF}" type="pres">
      <dgm:prSet presAssocID="{13845151-4A57-48E3-B770-6954C85AB776}" presName="vert2" presStyleCnt="0"/>
      <dgm:spPr/>
    </dgm:pt>
    <dgm:pt modelId="{85B6A399-EF1C-4B92-B064-0D0F6844D4E5}" type="pres">
      <dgm:prSet presAssocID="{13845151-4A57-48E3-B770-6954C85AB776}" presName="thinLine2b" presStyleLbl="callout" presStyleIdx="2" presStyleCnt="5"/>
      <dgm:spPr/>
    </dgm:pt>
    <dgm:pt modelId="{7E9753DF-6F95-44FD-9916-125735DB8D09}" type="pres">
      <dgm:prSet presAssocID="{13845151-4A57-48E3-B770-6954C85AB776}" presName="vertSpace2b" presStyleCnt="0"/>
      <dgm:spPr/>
    </dgm:pt>
    <dgm:pt modelId="{0E48D1C8-7100-478F-AA67-746A99CE1CEF}" type="pres">
      <dgm:prSet presAssocID="{2B64419D-2ABE-42BC-B402-551338980042}" presName="thickLine" presStyleLbl="alignNode1" presStyleIdx="1" presStyleCnt="4"/>
      <dgm:spPr/>
    </dgm:pt>
    <dgm:pt modelId="{4A487DD2-B4C7-4E0C-8A15-0B0B8D850563}" type="pres">
      <dgm:prSet presAssocID="{2B64419D-2ABE-42BC-B402-551338980042}" presName="horz1" presStyleCnt="0"/>
      <dgm:spPr/>
    </dgm:pt>
    <dgm:pt modelId="{CF4AEDAD-D3D1-4611-A935-EF56394614A4}" type="pres">
      <dgm:prSet presAssocID="{2B64419D-2ABE-42BC-B402-551338980042}" presName="tx1" presStyleLbl="revTx" presStyleIdx="4" presStyleCnt="9" custLinFactX="100000" custLinFactNeighborX="187356" custLinFactNeighborY="-1670"/>
      <dgm:spPr/>
      <dgm:t>
        <a:bodyPr/>
        <a:lstStyle/>
        <a:p>
          <a:endParaRPr lang="en-US"/>
        </a:p>
      </dgm:t>
    </dgm:pt>
    <dgm:pt modelId="{9C7D74D9-C854-4644-AC6F-FE4D5FC5D7AA}" type="pres">
      <dgm:prSet presAssocID="{2B64419D-2ABE-42BC-B402-551338980042}" presName="vert1" presStyleCnt="0"/>
      <dgm:spPr/>
    </dgm:pt>
    <dgm:pt modelId="{1B14BA25-E7ED-49CC-A8F4-ADB913A555E7}" type="pres">
      <dgm:prSet presAssocID="{29300BBF-B5A7-4753-8D86-682B49B407A2}" presName="thickLine" presStyleLbl="alignNode1" presStyleIdx="2" presStyleCnt="4"/>
      <dgm:spPr/>
    </dgm:pt>
    <dgm:pt modelId="{9CB25D1B-A47B-40A6-8556-43CCBDD0B8A4}" type="pres">
      <dgm:prSet presAssocID="{29300BBF-B5A7-4753-8D86-682B49B407A2}" presName="horz1" presStyleCnt="0"/>
      <dgm:spPr/>
    </dgm:pt>
    <dgm:pt modelId="{B5B02175-13DB-4F16-A90F-3D460026879E}" type="pres">
      <dgm:prSet presAssocID="{29300BBF-B5A7-4753-8D86-682B49B407A2}" presName="tx1" presStyleLbl="revTx" presStyleIdx="5" presStyleCnt="9" custScaleX="226883" custLinFactNeighborX="19980" custLinFactNeighborY="-92833"/>
      <dgm:spPr/>
      <dgm:t>
        <a:bodyPr/>
        <a:lstStyle/>
        <a:p>
          <a:endParaRPr lang="en-US"/>
        </a:p>
      </dgm:t>
    </dgm:pt>
    <dgm:pt modelId="{7D695BBC-C75D-4FB8-9075-1CEAB143EE93}" type="pres">
      <dgm:prSet presAssocID="{29300BBF-B5A7-4753-8D86-682B49B407A2}" presName="vert1" presStyleCnt="0"/>
      <dgm:spPr/>
    </dgm:pt>
    <dgm:pt modelId="{E8C0E823-DE81-4986-A7D9-04BA12352AA5}" type="pres">
      <dgm:prSet presAssocID="{1DCF410D-2EAD-40CA-9FE4-8B5F407399AF}" presName="vertSpace2a" presStyleCnt="0"/>
      <dgm:spPr/>
    </dgm:pt>
    <dgm:pt modelId="{DE3A67E9-0BAA-4484-8901-0987699AC6E2}" type="pres">
      <dgm:prSet presAssocID="{1DCF410D-2EAD-40CA-9FE4-8B5F407399AF}" presName="horz2" presStyleCnt="0"/>
      <dgm:spPr/>
    </dgm:pt>
    <dgm:pt modelId="{66D8C12B-8CF1-40C3-B763-855784268048}" type="pres">
      <dgm:prSet presAssocID="{1DCF410D-2EAD-40CA-9FE4-8B5F407399AF}" presName="horzSpace2" presStyleCnt="0"/>
      <dgm:spPr/>
    </dgm:pt>
    <dgm:pt modelId="{FF91936C-F8F8-42E9-BD90-49DCC87E40F0}" type="pres">
      <dgm:prSet presAssocID="{1DCF410D-2EAD-40CA-9FE4-8B5F407399AF}" presName="tx2" presStyleLbl="revTx" presStyleIdx="6" presStyleCnt="9" custScaleX="169842" custScaleY="201184"/>
      <dgm:spPr/>
      <dgm:t>
        <a:bodyPr/>
        <a:lstStyle/>
        <a:p>
          <a:endParaRPr lang="en-US"/>
        </a:p>
      </dgm:t>
    </dgm:pt>
    <dgm:pt modelId="{509A95D4-6132-4836-B2CA-B81E409AD51F}" type="pres">
      <dgm:prSet presAssocID="{1DCF410D-2EAD-40CA-9FE4-8B5F407399AF}" presName="vert2" presStyleCnt="0"/>
      <dgm:spPr/>
    </dgm:pt>
    <dgm:pt modelId="{702CF30D-875B-4763-A565-037CC4E79391}" type="pres">
      <dgm:prSet presAssocID="{1DCF410D-2EAD-40CA-9FE4-8B5F407399AF}" presName="thinLine2b" presStyleLbl="callout" presStyleIdx="3" presStyleCnt="5"/>
      <dgm:spPr/>
    </dgm:pt>
    <dgm:pt modelId="{815FD7C7-665D-4467-AAD9-4FBBE09B9CCB}" type="pres">
      <dgm:prSet presAssocID="{1DCF410D-2EAD-40CA-9FE4-8B5F407399AF}" presName="vertSpace2b" presStyleCnt="0"/>
      <dgm:spPr/>
    </dgm:pt>
    <dgm:pt modelId="{23B8DF7F-D644-4E35-B9AC-611D65D5B6A9}" type="pres">
      <dgm:prSet presAssocID="{7D263AF2-2D64-4FF5-AB82-7F7B36E2FBBE}" presName="horz2" presStyleCnt="0"/>
      <dgm:spPr/>
    </dgm:pt>
    <dgm:pt modelId="{A281FED9-387B-4BB5-A7ED-F2CC0D7382D6}" type="pres">
      <dgm:prSet presAssocID="{7D263AF2-2D64-4FF5-AB82-7F7B36E2FBBE}" presName="horzSpace2" presStyleCnt="0"/>
      <dgm:spPr/>
    </dgm:pt>
    <dgm:pt modelId="{19584208-4A69-442C-BB4B-B881E3324D8F}" type="pres">
      <dgm:prSet presAssocID="{7D263AF2-2D64-4FF5-AB82-7F7B36E2FBBE}" presName="tx2" presStyleLbl="revTx" presStyleIdx="7" presStyleCnt="9" custScaleX="151216" custScaleY="445021" custLinFactY="200000" custLinFactNeighborX="-6920" custLinFactNeighborY="262855"/>
      <dgm:spPr/>
      <dgm:t>
        <a:bodyPr/>
        <a:lstStyle/>
        <a:p>
          <a:endParaRPr lang="en-US"/>
        </a:p>
      </dgm:t>
    </dgm:pt>
    <dgm:pt modelId="{E0508FB3-27D7-4D6C-8A29-C8191179B446}" type="pres">
      <dgm:prSet presAssocID="{7D263AF2-2D64-4FF5-AB82-7F7B36E2FBBE}" presName="vert2" presStyleCnt="0"/>
      <dgm:spPr/>
    </dgm:pt>
    <dgm:pt modelId="{477BBF8E-E52D-477E-962B-143658C1D3C3}" type="pres">
      <dgm:prSet presAssocID="{7D263AF2-2D64-4FF5-AB82-7F7B36E2FBBE}" presName="thinLine2b" presStyleLbl="callout" presStyleIdx="4" presStyleCnt="5"/>
      <dgm:spPr/>
    </dgm:pt>
    <dgm:pt modelId="{4DDD74D2-170E-417D-94FC-C606A3C3F029}" type="pres">
      <dgm:prSet presAssocID="{7D263AF2-2D64-4FF5-AB82-7F7B36E2FBBE}" presName="vertSpace2b" presStyleCnt="0"/>
      <dgm:spPr/>
    </dgm:pt>
    <dgm:pt modelId="{10E8B266-F511-42E8-83D1-6ECF78316800}" type="pres">
      <dgm:prSet presAssocID="{50DDB461-13D9-4257-80BE-27939CC6E2C1}" presName="thickLine" presStyleLbl="alignNode1" presStyleIdx="3" presStyleCnt="4"/>
      <dgm:spPr/>
    </dgm:pt>
    <dgm:pt modelId="{5F2AA91D-6034-44D0-8C47-115B4F2A9CC5}" type="pres">
      <dgm:prSet presAssocID="{50DDB461-13D9-4257-80BE-27939CC6E2C1}" presName="horz1" presStyleCnt="0"/>
      <dgm:spPr/>
    </dgm:pt>
    <dgm:pt modelId="{6BC35630-0B07-45B8-A08B-3CE393E21744}" type="pres">
      <dgm:prSet presAssocID="{50DDB461-13D9-4257-80BE-27939CC6E2C1}" presName="tx1" presStyleLbl="revTx" presStyleIdx="8" presStyleCnt="9" custScaleX="65517" custLinFactNeighborY="-92310"/>
      <dgm:spPr/>
      <dgm:t>
        <a:bodyPr/>
        <a:lstStyle/>
        <a:p>
          <a:endParaRPr lang="en-US"/>
        </a:p>
      </dgm:t>
    </dgm:pt>
    <dgm:pt modelId="{34DA6470-1CB8-414C-94E5-9BE2B054AB31}" type="pres">
      <dgm:prSet presAssocID="{50DDB461-13D9-4257-80BE-27939CC6E2C1}" presName="vert1" presStyleCnt="0"/>
      <dgm:spPr/>
    </dgm:pt>
  </dgm:ptLst>
  <dgm:cxnLst>
    <dgm:cxn modelId="{20BAAB68-2652-44CB-BE79-F67D0A047A56}" srcId="{5D3884B6-23EF-46F5-8D3E-D928E1E7310C}" destId="{50DDB461-13D9-4257-80BE-27939CC6E2C1}" srcOrd="3" destOrd="0" parTransId="{26AC1FC0-6E29-4067-8842-F7D9AEA910CF}" sibTransId="{D2A34EEF-49BD-4ACC-96E4-004412001766}"/>
    <dgm:cxn modelId="{26BCBFF0-CC67-4429-9F7B-78F3120F94BD}" type="presOf" srcId="{2B64419D-2ABE-42BC-B402-551338980042}" destId="{CF4AEDAD-D3D1-4611-A935-EF56394614A4}" srcOrd="0" destOrd="0" presId="urn:microsoft.com/office/officeart/2008/layout/LinedList"/>
    <dgm:cxn modelId="{EE0B3242-6040-48DC-9931-6F149CB22AEA}" type="presOf" srcId="{13845151-4A57-48E3-B770-6954C85AB776}" destId="{97868772-34D2-44E3-B6E2-565B0929EB96}" srcOrd="0" destOrd="0" presId="urn:microsoft.com/office/officeart/2008/layout/LinedList"/>
    <dgm:cxn modelId="{371D0662-6043-461E-9517-5B0E51C9AD4F}" srcId="{5D3884B6-23EF-46F5-8D3E-D928E1E7310C}" destId="{29300BBF-B5A7-4753-8D86-682B49B407A2}" srcOrd="2" destOrd="0" parTransId="{CD3F6664-1569-4CD1-91CE-2310DD3C670E}" sibTransId="{F7BA59CD-ABC8-4926-AB99-2B733CB04DBF}"/>
    <dgm:cxn modelId="{D4E3FD53-44A9-4402-84B1-542EBE380B8E}" type="presOf" srcId="{7D263AF2-2D64-4FF5-AB82-7F7B36E2FBBE}" destId="{19584208-4A69-442C-BB4B-B881E3324D8F}" srcOrd="0" destOrd="0" presId="urn:microsoft.com/office/officeart/2008/layout/LinedList"/>
    <dgm:cxn modelId="{6C9B1EA1-B467-47BF-A290-4F773FF737E3}" type="presOf" srcId="{29300BBF-B5A7-4753-8D86-682B49B407A2}" destId="{B5B02175-13DB-4F16-A90F-3D460026879E}" srcOrd="0" destOrd="0" presId="urn:microsoft.com/office/officeart/2008/layout/LinedList"/>
    <dgm:cxn modelId="{CD1552E5-4B50-490E-A7E1-DF0B6DC96781}" srcId="{744B19E3-9A9D-4A4A-8EC7-FF81A4BC6542}" destId="{600150C4-A8B4-45E2-BC85-AB3603ED3F9E}" srcOrd="1" destOrd="0" parTransId="{0E36AF53-F15C-4B80-9249-4F1C9677ECAF}" sibTransId="{CE65A5EA-78E8-4972-B32C-9DA3C98CAAF6}"/>
    <dgm:cxn modelId="{057E0B0E-17F7-48FA-B47A-B9E164AF9BCE}" srcId="{744B19E3-9A9D-4A4A-8EC7-FF81A4BC6542}" destId="{13845151-4A57-48E3-B770-6954C85AB776}" srcOrd="2" destOrd="0" parTransId="{FFCF096D-5C96-43C3-BCA7-8DFAC0673A76}" sibTransId="{02B8C3C4-A841-4988-8D7B-2CDB9B8F43E2}"/>
    <dgm:cxn modelId="{8459906B-F3AD-45AE-AFA6-45C3F6BCF041}" srcId="{5D3884B6-23EF-46F5-8D3E-D928E1E7310C}" destId="{2B64419D-2ABE-42BC-B402-551338980042}" srcOrd="1" destOrd="0" parTransId="{15548E28-82A3-4DC9-9CA5-82026F1534E9}" sibTransId="{5F79388D-0DF3-410E-97B3-28EF453E80E5}"/>
    <dgm:cxn modelId="{E4466D0D-8A0D-46D0-9644-EE232642428C}" type="presOf" srcId="{600150C4-A8B4-45E2-BC85-AB3603ED3F9E}" destId="{BC07E8E0-61FF-42C6-A1A4-B4078C6A4A81}" srcOrd="0" destOrd="0" presId="urn:microsoft.com/office/officeart/2008/layout/LinedList"/>
    <dgm:cxn modelId="{880C2490-5E15-4678-B8F1-15971269752A}" srcId="{29300BBF-B5A7-4753-8D86-682B49B407A2}" destId="{7D263AF2-2D64-4FF5-AB82-7F7B36E2FBBE}" srcOrd="1" destOrd="0" parTransId="{372DD54A-570F-4130-8DAB-46A0FAE3868F}" sibTransId="{6374DA9B-1003-4F8A-8F66-5BB528781DAD}"/>
    <dgm:cxn modelId="{3C2E7845-78D7-4386-A1CD-46D6DB401364}" type="presOf" srcId="{4C38FD61-F8C8-42AD-AE38-5F6141CDF0A0}" destId="{CC24E7BC-54B9-4CF3-A505-3F1A16C65CF7}" srcOrd="0" destOrd="0" presId="urn:microsoft.com/office/officeart/2008/layout/LinedList"/>
    <dgm:cxn modelId="{3EC348DE-1CA5-4203-9F4E-8EE9ADAC664D}" srcId="{29300BBF-B5A7-4753-8D86-682B49B407A2}" destId="{1DCF410D-2EAD-40CA-9FE4-8B5F407399AF}" srcOrd="0" destOrd="0" parTransId="{A4EB1AC2-24B8-41F5-9A3A-6B21630D2C5D}" sibTransId="{466BBFE7-7047-4ED4-B0B6-37CE04253D0F}"/>
    <dgm:cxn modelId="{849C5888-77AB-4953-9C9A-9AB2F0114AEC}" srcId="{744B19E3-9A9D-4A4A-8EC7-FF81A4BC6542}" destId="{4C38FD61-F8C8-42AD-AE38-5F6141CDF0A0}" srcOrd="0" destOrd="0" parTransId="{A3F12B88-D466-41E3-88FB-67FC0D640BCD}" sibTransId="{C3A36871-C8D6-4AAB-A3CC-5E9240C67669}"/>
    <dgm:cxn modelId="{2708F7CF-AAA3-4F26-8F0D-42DE59391548}" type="presOf" srcId="{50DDB461-13D9-4257-80BE-27939CC6E2C1}" destId="{6BC35630-0B07-45B8-A08B-3CE393E21744}" srcOrd="0" destOrd="0" presId="urn:microsoft.com/office/officeart/2008/layout/LinedList"/>
    <dgm:cxn modelId="{E9DD6B58-BB2A-43D1-B69F-D8451351BE1A}" type="presOf" srcId="{744B19E3-9A9D-4A4A-8EC7-FF81A4BC6542}" destId="{710E62BA-BB32-4C0B-8D90-1B759B79B313}" srcOrd="0" destOrd="0" presId="urn:microsoft.com/office/officeart/2008/layout/LinedList"/>
    <dgm:cxn modelId="{6CEB7FBD-8DD3-4B66-A78D-482C9FD7C7C3}" type="presOf" srcId="{5D3884B6-23EF-46F5-8D3E-D928E1E7310C}" destId="{A93FD1CF-AB4E-4DFB-838C-260CAA1F5831}" srcOrd="0" destOrd="0" presId="urn:microsoft.com/office/officeart/2008/layout/LinedList"/>
    <dgm:cxn modelId="{782D8AA0-A3E5-4B5B-82C0-9DDAD2FCC77A}" type="presOf" srcId="{1DCF410D-2EAD-40CA-9FE4-8B5F407399AF}" destId="{FF91936C-F8F8-42E9-BD90-49DCC87E40F0}" srcOrd="0" destOrd="0" presId="urn:microsoft.com/office/officeart/2008/layout/LinedList"/>
    <dgm:cxn modelId="{65A4C860-5A03-44F1-BCA5-02B51A9AF8FA}" srcId="{5D3884B6-23EF-46F5-8D3E-D928E1E7310C}" destId="{744B19E3-9A9D-4A4A-8EC7-FF81A4BC6542}" srcOrd="0" destOrd="0" parTransId="{E3AB27D1-97F5-4AF9-A3A0-7DF2CD2F678F}" sibTransId="{926E8DD2-2AD7-48F3-A84B-7DAC0076BC7D}"/>
    <dgm:cxn modelId="{1D6E02CD-C928-42CE-B948-624C4E93CF8D}" type="presParOf" srcId="{A93FD1CF-AB4E-4DFB-838C-260CAA1F5831}" destId="{E6B0851E-5446-48C4-9749-70D949103169}" srcOrd="0" destOrd="0" presId="urn:microsoft.com/office/officeart/2008/layout/LinedList"/>
    <dgm:cxn modelId="{571E913C-DA95-4083-867D-12E25D1878A9}" type="presParOf" srcId="{A93FD1CF-AB4E-4DFB-838C-260CAA1F5831}" destId="{B418A3A3-5F6F-401C-AABA-53EF02A6AFC2}" srcOrd="1" destOrd="0" presId="urn:microsoft.com/office/officeart/2008/layout/LinedList"/>
    <dgm:cxn modelId="{046E84AA-6174-48D8-9654-85578397DB9F}" type="presParOf" srcId="{B418A3A3-5F6F-401C-AABA-53EF02A6AFC2}" destId="{710E62BA-BB32-4C0B-8D90-1B759B79B313}" srcOrd="0" destOrd="0" presId="urn:microsoft.com/office/officeart/2008/layout/LinedList"/>
    <dgm:cxn modelId="{FF25620E-1BAB-47D9-9563-D8E3E0317CA8}" type="presParOf" srcId="{B418A3A3-5F6F-401C-AABA-53EF02A6AFC2}" destId="{3C630912-476D-4470-AF3A-D8FF88372E02}" srcOrd="1" destOrd="0" presId="urn:microsoft.com/office/officeart/2008/layout/LinedList"/>
    <dgm:cxn modelId="{511C4A41-2615-47B1-AF9F-620E0D4F1DA1}" type="presParOf" srcId="{3C630912-476D-4470-AF3A-D8FF88372E02}" destId="{E460C2EE-E807-4586-B0BE-95CA6E01E276}" srcOrd="0" destOrd="0" presId="urn:microsoft.com/office/officeart/2008/layout/LinedList"/>
    <dgm:cxn modelId="{65C1DCE0-27BD-4E68-B163-4A95AA79F534}" type="presParOf" srcId="{3C630912-476D-4470-AF3A-D8FF88372E02}" destId="{61D27752-A079-4BE8-AF34-336A1A2D16F5}" srcOrd="1" destOrd="0" presId="urn:microsoft.com/office/officeart/2008/layout/LinedList"/>
    <dgm:cxn modelId="{F176D2F1-C093-4217-8A47-0EB348379A0B}" type="presParOf" srcId="{61D27752-A079-4BE8-AF34-336A1A2D16F5}" destId="{86CC143C-D65D-4831-9C44-4B0ACAD939DF}" srcOrd="0" destOrd="0" presId="urn:microsoft.com/office/officeart/2008/layout/LinedList"/>
    <dgm:cxn modelId="{62548D4B-FCD8-40BD-BA12-8D92AF0EE3ED}" type="presParOf" srcId="{61D27752-A079-4BE8-AF34-336A1A2D16F5}" destId="{CC24E7BC-54B9-4CF3-A505-3F1A16C65CF7}" srcOrd="1" destOrd="0" presId="urn:microsoft.com/office/officeart/2008/layout/LinedList"/>
    <dgm:cxn modelId="{97252223-C3ED-49D9-84BA-136B21E16523}" type="presParOf" srcId="{61D27752-A079-4BE8-AF34-336A1A2D16F5}" destId="{7D1C9B14-9D5A-4C36-B85D-4B3D2BB6CAFB}" srcOrd="2" destOrd="0" presId="urn:microsoft.com/office/officeart/2008/layout/LinedList"/>
    <dgm:cxn modelId="{1DD79789-74A6-4BBC-9E43-85A46C67563F}" type="presParOf" srcId="{3C630912-476D-4470-AF3A-D8FF88372E02}" destId="{49312E57-B931-453B-98E9-AC34B5A4C1BB}" srcOrd="2" destOrd="0" presId="urn:microsoft.com/office/officeart/2008/layout/LinedList"/>
    <dgm:cxn modelId="{06E3AFA7-DB79-4CAD-AEF9-FF962BB49C3A}" type="presParOf" srcId="{3C630912-476D-4470-AF3A-D8FF88372E02}" destId="{A95ED6C0-E89A-44B9-912C-FB92AB7D478A}" srcOrd="3" destOrd="0" presId="urn:microsoft.com/office/officeart/2008/layout/LinedList"/>
    <dgm:cxn modelId="{4324FCB6-EB2B-40FD-9D5B-723FAC4D97BB}" type="presParOf" srcId="{3C630912-476D-4470-AF3A-D8FF88372E02}" destId="{2BE2C4FC-C7EC-45D0-8C3E-83186EF818ED}" srcOrd="4" destOrd="0" presId="urn:microsoft.com/office/officeart/2008/layout/LinedList"/>
    <dgm:cxn modelId="{E6345742-6AE1-4246-95B1-761905D3AF71}" type="presParOf" srcId="{2BE2C4FC-C7EC-45D0-8C3E-83186EF818ED}" destId="{3FEEFF19-2161-4351-89CF-0D2B23AA6A69}" srcOrd="0" destOrd="0" presId="urn:microsoft.com/office/officeart/2008/layout/LinedList"/>
    <dgm:cxn modelId="{1BF0EF34-993E-46EF-BC89-0226220C49F1}" type="presParOf" srcId="{2BE2C4FC-C7EC-45D0-8C3E-83186EF818ED}" destId="{BC07E8E0-61FF-42C6-A1A4-B4078C6A4A81}" srcOrd="1" destOrd="0" presId="urn:microsoft.com/office/officeart/2008/layout/LinedList"/>
    <dgm:cxn modelId="{BE688CEA-13B1-47EE-875B-6D1AE795BD02}" type="presParOf" srcId="{2BE2C4FC-C7EC-45D0-8C3E-83186EF818ED}" destId="{798920E9-F759-4590-91AE-F59CA0F45ABB}" srcOrd="2" destOrd="0" presId="urn:microsoft.com/office/officeart/2008/layout/LinedList"/>
    <dgm:cxn modelId="{B61EF252-DD3E-43D4-96D2-0E79EB3DA060}" type="presParOf" srcId="{3C630912-476D-4470-AF3A-D8FF88372E02}" destId="{41CE178A-9FEA-42ED-80CA-8FA19C40DEEA}" srcOrd="5" destOrd="0" presId="urn:microsoft.com/office/officeart/2008/layout/LinedList"/>
    <dgm:cxn modelId="{FB4F80A0-7FE4-4CA9-879A-6B3EE6C8B49E}" type="presParOf" srcId="{3C630912-476D-4470-AF3A-D8FF88372E02}" destId="{423FC6C6-9761-4084-9FB6-BC5F47E9E2A6}" srcOrd="6" destOrd="0" presId="urn:microsoft.com/office/officeart/2008/layout/LinedList"/>
    <dgm:cxn modelId="{1DFCC8CC-BA61-4B29-9D20-A127C7BA2286}" type="presParOf" srcId="{3C630912-476D-4470-AF3A-D8FF88372E02}" destId="{F00E6AFD-5D20-40E9-8617-42C58D8DF9F2}" srcOrd="7" destOrd="0" presId="urn:microsoft.com/office/officeart/2008/layout/LinedList"/>
    <dgm:cxn modelId="{8B7E4C51-B2C1-44EE-AFCD-82EF56423ABB}" type="presParOf" srcId="{F00E6AFD-5D20-40E9-8617-42C58D8DF9F2}" destId="{FD8794AF-C055-4E62-893E-25A39857AD50}" srcOrd="0" destOrd="0" presId="urn:microsoft.com/office/officeart/2008/layout/LinedList"/>
    <dgm:cxn modelId="{613B8E7D-5A8D-492B-B2EC-959B6FB3C50B}" type="presParOf" srcId="{F00E6AFD-5D20-40E9-8617-42C58D8DF9F2}" destId="{97868772-34D2-44E3-B6E2-565B0929EB96}" srcOrd="1" destOrd="0" presId="urn:microsoft.com/office/officeart/2008/layout/LinedList"/>
    <dgm:cxn modelId="{95498FB6-C707-4921-B273-65F64222C17A}" type="presParOf" srcId="{F00E6AFD-5D20-40E9-8617-42C58D8DF9F2}" destId="{7209940B-8AFB-4161-AF44-E9D168B375AF}" srcOrd="2" destOrd="0" presId="urn:microsoft.com/office/officeart/2008/layout/LinedList"/>
    <dgm:cxn modelId="{F82A46D3-7641-450E-84BC-3ABAE9F05472}" type="presParOf" srcId="{3C630912-476D-4470-AF3A-D8FF88372E02}" destId="{85B6A399-EF1C-4B92-B064-0D0F6844D4E5}" srcOrd="8" destOrd="0" presId="urn:microsoft.com/office/officeart/2008/layout/LinedList"/>
    <dgm:cxn modelId="{A02400FF-20C3-4785-A7E0-91D1DC6706A5}" type="presParOf" srcId="{3C630912-476D-4470-AF3A-D8FF88372E02}" destId="{7E9753DF-6F95-44FD-9916-125735DB8D09}" srcOrd="9" destOrd="0" presId="urn:microsoft.com/office/officeart/2008/layout/LinedList"/>
    <dgm:cxn modelId="{7E3E2A69-2F10-4B97-8282-F96447CBD0F4}" type="presParOf" srcId="{A93FD1CF-AB4E-4DFB-838C-260CAA1F5831}" destId="{0E48D1C8-7100-478F-AA67-746A99CE1CEF}" srcOrd="2" destOrd="0" presId="urn:microsoft.com/office/officeart/2008/layout/LinedList"/>
    <dgm:cxn modelId="{9499EED8-69A1-472B-A3D8-9CBC538A4BC2}" type="presParOf" srcId="{A93FD1CF-AB4E-4DFB-838C-260CAA1F5831}" destId="{4A487DD2-B4C7-4E0C-8A15-0B0B8D850563}" srcOrd="3" destOrd="0" presId="urn:microsoft.com/office/officeart/2008/layout/LinedList"/>
    <dgm:cxn modelId="{D6FF7978-14F0-48E9-ABF8-9AD2400E6C67}" type="presParOf" srcId="{4A487DD2-B4C7-4E0C-8A15-0B0B8D850563}" destId="{CF4AEDAD-D3D1-4611-A935-EF56394614A4}" srcOrd="0" destOrd="0" presId="urn:microsoft.com/office/officeart/2008/layout/LinedList"/>
    <dgm:cxn modelId="{B3939DE6-ECF8-4D93-A85E-86720217F333}" type="presParOf" srcId="{4A487DD2-B4C7-4E0C-8A15-0B0B8D850563}" destId="{9C7D74D9-C854-4644-AC6F-FE4D5FC5D7AA}" srcOrd="1" destOrd="0" presId="urn:microsoft.com/office/officeart/2008/layout/LinedList"/>
    <dgm:cxn modelId="{89898CAB-7BD5-4309-8B69-756C4A0C3B75}" type="presParOf" srcId="{A93FD1CF-AB4E-4DFB-838C-260CAA1F5831}" destId="{1B14BA25-E7ED-49CC-A8F4-ADB913A555E7}" srcOrd="4" destOrd="0" presId="urn:microsoft.com/office/officeart/2008/layout/LinedList"/>
    <dgm:cxn modelId="{DCE7FC0E-3534-4364-82AA-02B767A7B9EF}" type="presParOf" srcId="{A93FD1CF-AB4E-4DFB-838C-260CAA1F5831}" destId="{9CB25D1B-A47B-40A6-8556-43CCBDD0B8A4}" srcOrd="5" destOrd="0" presId="urn:microsoft.com/office/officeart/2008/layout/LinedList"/>
    <dgm:cxn modelId="{8B00F54D-FDF1-4DE4-9DA9-C3BBB7173D90}" type="presParOf" srcId="{9CB25D1B-A47B-40A6-8556-43CCBDD0B8A4}" destId="{B5B02175-13DB-4F16-A90F-3D460026879E}" srcOrd="0" destOrd="0" presId="urn:microsoft.com/office/officeart/2008/layout/LinedList"/>
    <dgm:cxn modelId="{7A45A19B-A23A-45BC-A5F0-D54FA045496C}" type="presParOf" srcId="{9CB25D1B-A47B-40A6-8556-43CCBDD0B8A4}" destId="{7D695BBC-C75D-4FB8-9075-1CEAB143EE93}" srcOrd="1" destOrd="0" presId="urn:microsoft.com/office/officeart/2008/layout/LinedList"/>
    <dgm:cxn modelId="{3E1C5ED0-3849-44A6-BBB2-0005C6ABBC24}" type="presParOf" srcId="{7D695BBC-C75D-4FB8-9075-1CEAB143EE93}" destId="{E8C0E823-DE81-4986-A7D9-04BA12352AA5}" srcOrd="0" destOrd="0" presId="urn:microsoft.com/office/officeart/2008/layout/LinedList"/>
    <dgm:cxn modelId="{B2C1C1E3-50E9-42BB-8A14-23AA480097C9}" type="presParOf" srcId="{7D695BBC-C75D-4FB8-9075-1CEAB143EE93}" destId="{DE3A67E9-0BAA-4484-8901-0987699AC6E2}" srcOrd="1" destOrd="0" presId="urn:microsoft.com/office/officeart/2008/layout/LinedList"/>
    <dgm:cxn modelId="{E2998568-DEBD-4AB5-97E4-4A2A9F45179D}" type="presParOf" srcId="{DE3A67E9-0BAA-4484-8901-0987699AC6E2}" destId="{66D8C12B-8CF1-40C3-B763-855784268048}" srcOrd="0" destOrd="0" presId="urn:microsoft.com/office/officeart/2008/layout/LinedList"/>
    <dgm:cxn modelId="{C1FF3B50-5F5C-4EF2-908D-AD213571108A}" type="presParOf" srcId="{DE3A67E9-0BAA-4484-8901-0987699AC6E2}" destId="{FF91936C-F8F8-42E9-BD90-49DCC87E40F0}" srcOrd="1" destOrd="0" presId="urn:microsoft.com/office/officeart/2008/layout/LinedList"/>
    <dgm:cxn modelId="{0E58ADCB-061B-4BAA-AB49-D7AED7CFD4A6}" type="presParOf" srcId="{DE3A67E9-0BAA-4484-8901-0987699AC6E2}" destId="{509A95D4-6132-4836-B2CA-B81E409AD51F}" srcOrd="2" destOrd="0" presId="urn:microsoft.com/office/officeart/2008/layout/LinedList"/>
    <dgm:cxn modelId="{BC18AE51-45A2-41A1-A2F8-0630C37B13DC}" type="presParOf" srcId="{7D695BBC-C75D-4FB8-9075-1CEAB143EE93}" destId="{702CF30D-875B-4763-A565-037CC4E79391}" srcOrd="2" destOrd="0" presId="urn:microsoft.com/office/officeart/2008/layout/LinedList"/>
    <dgm:cxn modelId="{FBCF7AD6-6D4D-4536-8C7A-A7BB160D8B05}" type="presParOf" srcId="{7D695BBC-C75D-4FB8-9075-1CEAB143EE93}" destId="{815FD7C7-665D-4467-AAD9-4FBBE09B9CCB}" srcOrd="3" destOrd="0" presId="urn:microsoft.com/office/officeart/2008/layout/LinedList"/>
    <dgm:cxn modelId="{6D095DD5-52A8-474D-BAC8-52DAB10986DF}" type="presParOf" srcId="{7D695BBC-C75D-4FB8-9075-1CEAB143EE93}" destId="{23B8DF7F-D644-4E35-B9AC-611D65D5B6A9}" srcOrd="4" destOrd="0" presId="urn:microsoft.com/office/officeart/2008/layout/LinedList"/>
    <dgm:cxn modelId="{A1F2667E-057C-45D4-9901-A0A9B3460C4D}" type="presParOf" srcId="{23B8DF7F-D644-4E35-B9AC-611D65D5B6A9}" destId="{A281FED9-387B-4BB5-A7ED-F2CC0D7382D6}" srcOrd="0" destOrd="0" presId="urn:microsoft.com/office/officeart/2008/layout/LinedList"/>
    <dgm:cxn modelId="{E4222510-7D80-48FE-8732-BD72B185AD0F}" type="presParOf" srcId="{23B8DF7F-D644-4E35-B9AC-611D65D5B6A9}" destId="{19584208-4A69-442C-BB4B-B881E3324D8F}" srcOrd="1" destOrd="0" presId="urn:microsoft.com/office/officeart/2008/layout/LinedList"/>
    <dgm:cxn modelId="{404B5C78-1B0E-4F08-8918-E65B98B532CC}" type="presParOf" srcId="{23B8DF7F-D644-4E35-B9AC-611D65D5B6A9}" destId="{E0508FB3-27D7-4D6C-8A29-C8191179B446}" srcOrd="2" destOrd="0" presId="urn:microsoft.com/office/officeart/2008/layout/LinedList"/>
    <dgm:cxn modelId="{5E22E65D-09AB-4497-AC2B-9D850487BEFE}" type="presParOf" srcId="{7D695BBC-C75D-4FB8-9075-1CEAB143EE93}" destId="{477BBF8E-E52D-477E-962B-143658C1D3C3}" srcOrd="5" destOrd="0" presId="urn:microsoft.com/office/officeart/2008/layout/LinedList"/>
    <dgm:cxn modelId="{87328F21-0131-4F5B-A8F5-FF47F4991B5A}" type="presParOf" srcId="{7D695BBC-C75D-4FB8-9075-1CEAB143EE93}" destId="{4DDD74D2-170E-417D-94FC-C606A3C3F029}" srcOrd="6" destOrd="0" presId="urn:microsoft.com/office/officeart/2008/layout/LinedList"/>
    <dgm:cxn modelId="{51E429B5-6E4A-4C1F-B64A-9BECA2E549B2}" type="presParOf" srcId="{A93FD1CF-AB4E-4DFB-838C-260CAA1F5831}" destId="{10E8B266-F511-42E8-83D1-6ECF78316800}" srcOrd="6" destOrd="0" presId="urn:microsoft.com/office/officeart/2008/layout/LinedList"/>
    <dgm:cxn modelId="{385A2FE2-9ED4-4CA5-933E-F9C293F4EFD0}" type="presParOf" srcId="{A93FD1CF-AB4E-4DFB-838C-260CAA1F5831}" destId="{5F2AA91D-6034-44D0-8C47-115B4F2A9CC5}" srcOrd="7" destOrd="0" presId="urn:microsoft.com/office/officeart/2008/layout/LinedList"/>
    <dgm:cxn modelId="{6CDEEB0A-F3D4-4C5A-BD5C-E4D29DCFB9C2}" type="presParOf" srcId="{5F2AA91D-6034-44D0-8C47-115B4F2A9CC5}" destId="{6BC35630-0B07-45B8-A08B-3CE393E21744}" srcOrd="0" destOrd="0" presId="urn:microsoft.com/office/officeart/2008/layout/LinedList"/>
    <dgm:cxn modelId="{A666D20E-C089-497B-87E0-ECED8D0C6C75}" type="presParOf" srcId="{5F2AA91D-6034-44D0-8C47-115B4F2A9CC5}" destId="{34DA6470-1CB8-414C-94E5-9BE2B054AB3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A3F68E28-89DB-4142-86E8-8C9BF30728EF}" type="doc">
      <dgm:prSet loTypeId="urn:microsoft.com/office/officeart/2005/8/layout/target1" loCatId="relationship" qsTypeId="urn:microsoft.com/office/officeart/2005/8/quickstyle/3d2" qsCatId="3D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B8BE73F6-6857-4366-A2AE-FF391F0DE616}">
      <dgm:prSet custT="1"/>
      <dgm:spPr/>
      <dgm:t>
        <a:bodyPr/>
        <a:lstStyle/>
        <a:p>
          <a:pPr rtl="1"/>
          <a:r>
            <a:rPr lang="ar-IQ" sz="2000" b="1" dirty="0" smtClean="0"/>
            <a:t>‏‏ تفريق المتشابه في الموضوعات والعكس بحسب العامل. نحو ادوات النفي لا وليس وان ولات لن لما لم والاولى تجمع في اسلوب النفي ...</a:t>
          </a:r>
          <a:endParaRPr lang="en-US" sz="2000" b="1" dirty="0"/>
        </a:p>
      </dgm:t>
    </dgm:pt>
    <dgm:pt modelId="{C5072727-9A0E-4276-ADE3-235B7FFBC702}" type="parTrans" cxnId="{C2619CAC-63A9-499A-8D0A-99C24B1EAABC}">
      <dgm:prSet/>
      <dgm:spPr/>
      <dgm:t>
        <a:bodyPr/>
        <a:lstStyle/>
        <a:p>
          <a:endParaRPr lang="en-US"/>
        </a:p>
      </dgm:t>
    </dgm:pt>
    <dgm:pt modelId="{EC2166B9-296B-4940-9E84-F8644462ADA0}" type="sibTrans" cxnId="{C2619CAC-63A9-499A-8D0A-99C24B1EAABC}">
      <dgm:prSet/>
      <dgm:spPr/>
      <dgm:t>
        <a:bodyPr/>
        <a:lstStyle/>
        <a:p>
          <a:endParaRPr lang="en-US"/>
        </a:p>
      </dgm:t>
    </dgm:pt>
    <dgm:pt modelId="{AC43FA0B-E7E4-45B5-9BBD-E343BB85D47A}">
      <dgm:prSet/>
      <dgm:spPr/>
      <dgm:t>
        <a:bodyPr/>
        <a:lstStyle/>
        <a:p>
          <a:pPr rtl="1"/>
          <a:r>
            <a:rPr lang="ar-IQ" b="1" dirty="0" smtClean="0">
              <a:solidFill>
                <a:srgbClr val="FF0000"/>
              </a:solidFill>
            </a:rPr>
            <a:t>ولا يكون ذلك كله لولا نظرية العامل. </a:t>
          </a:r>
          <a:endParaRPr lang="en-US" dirty="0">
            <a:solidFill>
              <a:srgbClr val="FF0000"/>
            </a:solidFill>
          </a:endParaRPr>
        </a:p>
      </dgm:t>
    </dgm:pt>
    <dgm:pt modelId="{BBBF3480-96B4-45DE-80CD-7681C3A41E20}" type="parTrans" cxnId="{065EC000-1645-4B26-90CA-A2B85207DD8A}">
      <dgm:prSet/>
      <dgm:spPr/>
      <dgm:t>
        <a:bodyPr/>
        <a:lstStyle/>
        <a:p>
          <a:endParaRPr lang="en-US"/>
        </a:p>
      </dgm:t>
    </dgm:pt>
    <dgm:pt modelId="{3E4FA0C2-17A5-41C4-A9BF-96B210434996}" type="sibTrans" cxnId="{065EC000-1645-4B26-90CA-A2B85207DD8A}">
      <dgm:prSet/>
      <dgm:spPr/>
      <dgm:t>
        <a:bodyPr/>
        <a:lstStyle/>
        <a:p>
          <a:endParaRPr lang="en-US"/>
        </a:p>
      </dgm:t>
    </dgm:pt>
    <dgm:pt modelId="{D6A9A352-4957-4FAA-AE95-36AE47D6A70A}" type="pres">
      <dgm:prSet presAssocID="{A3F68E28-89DB-4142-86E8-8C9BF30728EF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B2909C-ED88-41BC-825E-9344FD6127B5}" type="pres">
      <dgm:prSet presAssocID="{B8BE73F6-6857-4366-A2AE-FF391F0DE616}" presName="circle1" presStyleLbl="lnNode1" presStyleIdx="0" presStyleCnt="2"/>
      <dgm:spPr/>
    </dgm:pt>
    <dgm:pt modelId="{56972443-143E-43E2-B085-A1A348715F07}" type="pres">
      <dgm:prSet presAssocID="{B8BE73F6-6857-4366-A2AE-FF391F0DE616}" presName="text1" presStyleLbl="revTx" presStyleIdx="0" presStyleCnt="2" custScaleX="159732" custScaleY="1157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A5AC1F-933D-46B3-95AD-F06F70293D39}" type="pres">
      <dgm:prSet presAssocID="{B8BE73F6-6857-4366-A2AE-FF391F0DE616}" presName="line1" presStyleLbl="callout" presStyleIdx="0" presStyleCnt="4"/>
      <dgm:spPr/>
    </dgm:pt>
    <dgm:pt modelId="{F96BC6ED-A98F-453C-B3A8-50370D011D02}" type="pres">
      <dgm:prSet presAssocID="{B8BE73F6-6857-4366-A2AE-FF391F0DE616}" presName="d1" presStyleLbl="callout" presStyleIdx="1" presStyleCnt="4"/>
      <dgm:spPr/>
    </dgm:pt>
    <dgm:pt modelId="{8576A272-543D-47D8-BF31-B4979FB13746}" type="pres">
      <dgm:prSet presAssocID="{AC43FA0B-E7E4-45B5-9BBD-E343BB85D47A}" presName="circle2" presStyleLbl="lnNode1" presStyleIdx="1" presStyleCnt="2"/>
      <dgm:spPr/>
    </dgm:pt>
    <dgm:pt modelId="{308DA9B3-38EC-43C0-BCD0-39368CFE8D8D}" type="pres">
      <dgm:prSet presAssocID="{AC43FA0B-E7E4-45B5-9BBD-E343BB85D47A}" presName="text2" presStyleLbl="revTx" presStyleIdx="1" presStyleCnt="2" custLinFactNeighborX="387" custLinFactNeighborY="311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ED667D-B5E3-454E-81A2-E93131DF977E}" type="pres">
      <dgm:prSet presAssocID="{AC43FA0B-E7E4-45B5-9BBD-E343BB85D47A}" presName="line2" presStyleLbl="callout" presStyleIdx="2" presStyleCnt="4"/>
      <dgm:spPr/>
    </dgm:pt>
    <dgm:pt modelId="{4072B284-CE0E-4C48-837B-411112DDC5C2}" type="pres">
      <dgm:prSet presAssocID="{AC43FA0B-E7E4-45B5-9BBD-E343BB85D47A}" presName="d2" presStyleLbl="callout" presStyleIdx="3" presStyleCnt="4"/>
      <dgm:spPr/>
    </dgm:pt>
  </dgm:ptLst>
  <dgm:cxnLst>
    <dgm:cxn modelId="{065EC000-1645-4B26-90CA-A2B85207DD8A}" srcId="{A3F68E28-89DB-4142-86E8-8C9BF30728EF}" destId="{AC43FA0B-E7E4-45B5-9BBD-E343BB85D47A}" srcOrd="1" destOrd="0" parTransId="{BBBF3480-96B4-45DE-80CD-7681C3A41E20}" sibTransId="{3E4FA0C2-17A5-41C4-A9BF-96B210434996}"/>
    <dgm:cxn modelId="{591BF5AE-B4FB-460E-8501-3D1B44CBFFD1}" type="presOf" srcId="{AC43FA0B-E7E4-45B5-9BBD-E343BB85D47A}" destId="{308DA9B3-38EC-43C0-BCD0-39368CFE8D8D}" srcOrd="0" destOrd="0" presId="urn:microsoft.com/office/officeart/2005/8/layout/target1"/>
    <dgm:cxn modelId="{5B618930-26F1-45F5-937A-85B5F83DC5DF}" type="presOf" srcId="{A3F68E28-89DB-4142-86E8-8C9BF30728EF}" destId="{D6A9A352-4957-4FAA-AE95-36AE47D6A70A}" srcOrd="0" destOrd="0" presId="urn:microsoft.com/office/officeart/2005/8/layout/target1"/>
    <dgm:cxn modelId="{C2619CAC-63A9-499A-8D0A-99C24B1EAABC}" srcId="{A3F68E28-89DB-4142-86E8-8C9BF30728EF}" destId="{B8BE73F6-6857-4366-A2AE-FF391F0DE616}" srcOrd="0" destOrd="0" parTransId="{C5072727-9A0E-4276-ADE3-235B7FFBC702}" sibTransId="{EC2166B9-296B-4940-9E84-F8644462ADA0}"/>
    <dgm:cxn modelId="{732685FA-D927-42BF-93CF-1CBCA3EF499A}" type="presOf" srcId="{B8BE73F6-6857-4366-A2AE-FF391F0DE616}" destId="{56972443-143E-43E2-B085-A1A348715F07}" srcOrd="0" destOrd="0" presId="urn:microsoft.com/office/officeart/2005/8/layout/target1"/>
    <dgm:cxn modelId="{305E2B5C-1EEF-44BD-A25B-5D54C8F21BFE}" type="presParOf" srcId="{D6A9A352-4957-4FAA-AE95-36AE47D6A70A}" destId="{47B2909C-ED88-41BC-825E-9344FD6127B5}" srcOrd="0" destOrd="0" presId="urn:microsoft.com/office/officeart/2005/8/layout/target1"/>
    <dgm:cxn modelId="{EDA094F5-8859-460A-BF9D-016C34B1C9C5}" type="presParOf" srcId="{D6A9A352-4957-4FAA-AE95-36AE47D6A70A}" destId="{56972443-143E-43E2-B085-A1A348715F07}" srcOrd="1" destOrd="0" presId="urn:microsoft.com/office/officeart/2005/8/layout/target1"/>
    <dgm:cxn modelId="{D87466EE-8A14-4F09-BC78-8761D08036C5}" type="presParOf" srcId="{D6A9A352-4957-4FAA-AE95-36AE47D6A70A}" destId="{80A5AC1F-933D-46B3-95AD-F06F70293D39}" srcOrd="2" destOrd="0" presId="urn:microsoft.com/office/officeart/2005/8/layout/target1"/>
    <dgm:cxn modelId="{9EDD6903-99B6-48F5-B21F-F0DDBD572CF3}" type="presParOf" srcId="{D6A9A352-4957-4FAA-AE95-36AE47D6A70A}" destId="{F96BC6ED-A98F-453C-B3A8-50370D011D02}" srcOrd="3" destOrd="0" presId="urn:microsoft.com/office/officeart/2005/8/layout/target1"/>
    <dgm:cxn modelId="{615541AF-8CE5-4CE4-9AE1-DA7D9038C319}" type="presParOf" srcId="{D6A9A352-4957-4FAA-AE95-36AE47D6A70A}" destId="{8576A272-543D-47D8-BF31-B4979FB13746}" srcOrd="4" destOrd="0" presId="urn:microsoft.com/office/officeart/2005/8/layout/target1"/>
    <dgm:cxn modelId="{9FBC05A1-1B43-441E-A5E4-69DCCD6D2C44}" type="presParOf" srcId="{D6A9A352-4957-4FAA-AE95-36AE47D6A70A}" destId="{308DA9B3-38EC-43C0-BCD0-39368CFE8D8D}" srcOrd="5" destOrd="0" presId="urn:microsoft.com/office/officeart/2005/8/layout/target1"/>
    <dgm:cxn modelId="{22684FDD-E178-40D4-AE0B-C716B02B72E9}" type="presParOf" srcId="{D6A9A352-4957-4FAA-AE95-36AE47D6A70A}" destId="{DFED667D-B5E3-454E-81A2-E93131DF977E}" srcOrd="6" destOrd="0" presId="urn:microsoft.com/office/officeart/2005/8/layout/target1"/>
    <dgm:cxn modelId="{CEEBBE18-F2AB-412F-8112-3D03F5D09301}" type="presParOf" srcId="{D6A9A352-4957-4FAA-AE95-36AE47D6A70A}" destId="{4072B284-CE0E-4C48-837B-411112DDC5C2}" srcOrd="7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ECC1A748-D0FE-445A-B5C7-E993B4428592}" type="doc">
      <dgm:prSet loTypeId="urn:microsoft.com/office/officeart/2005/8/layout/process4" loCatId="process" qsTypeId="urn:microsoft.com/office/officeart/2005/8/quickstyle/simple1" qsCatId="simple" csTypeId="urn:microsoft.com/office/officeart/2005/8/colors/accent6_2" csCatId="accent6"/>
      <dgm:spPr/>
      <dgm:t>
        <a:bodyPr/>
        <a:lstStyle/>
        <a:p>
          <a:endParaRPr lang="en-US"/>
        </a:p>
      </dgm:t>
    </dgm:pt>
    <dgm:pt modelId="{5D8F76C8-DC2F-49F3-9717-A19B792085E3}">
      <dgm:prSet custT="1"/>
      <dgm:spPr/>
      <dgm:t>
        <a:bodyPr/>
        <a:lstStyle/>
        <a:p>
          <a:pPr rtl="1"/>
          <a:r>
            <a:rPr lang="ar-IQ" sz="2800" b="1" dirty="0" smtClean="0"/>
            <a:t>القياس: هو اعتبار الشى </a:t>
          </a:r>
          <a:r>
            <a:rPr lang="ar-IQ" sz="2800" b="1" dirty="0" err="1" smtClean="0"/>
            <a:t>بالشئ</a:t>
          </a:r>
          <a:r>
            <a:rPr lang="ar-IQ" sz="2800" b="1" dirty="0" smtClean="0"/>
            <a:t> لجامع. وله أقسام:</a:t>
          </a:r>
          <a:endParaRPr lang="en-US" sz="2800" dirty="0"/>
        </a:p>
      </dgm:t>
    </dgm:pt>
    <dgm:pt modelId="{69E8658F-8DFE-4CEF-8197-06B066E68D50}" type="parTrans" cxnId="{035E0BE9-8F07-40F8-9691-C3FD4AFF8484}">
      <dgm:prSet/>
      <dgm:spPr/>
      <dgm:t>
        <a:bodyPr/>
        <a:lstStyle/>
        <a:p>
          <a:endParaRPr lang="en-US"/>
        </a:p>
      </dgm:t>
    </dgm:pt>
    <dgm:pt modelId="{E163ED20-F346-46E4-87A5-CFB7F8EB9B5B}" type="sibTrans" cxnId="{035E0BE9-8F07-40F8-9691-C3FD4AFF8484}">
      <dgm:prSet/>
      <dgm:spPr/>
      <dgm:t>
        <a:bodyPr/>
        <a:lstStyle/>
        <a:p>
          <a:endParaRPr lang="en-US"/>
        </a:p>
      </dgm:t>
    </dgm:pt>
    <dgm:pt modelId="{BFBB84E3-CF3D-46C8-8F14-E6CAA34FE7B0}">
      <dgm:prSet custT="1"/>
      <dgm:spPr/>
      <dgm:t>
        <a:bodyPr/>
        <a:lstStyle/>
        <a:p>
          <a:pPr rtl="1"/>
          <a:r>
            <a:rPr lang="ar-IQ" sz="2000" b="1" dirty="0" smtClean="0"/>
            <a:t>حمل فرع على اصل وحمل أصل على فرع. وحمل نظير على نظير. وحمل ضد على ضد...</a:t>
          </a:r>
          <a:endParaRPr lang="en-US" sz="2000" dirty="0"/>
        </a:p>
      </dgm:t>
    </dgm:pt>
    <dgm:pt modelId="{181171E6-8AC4-442C-8361-C49FADBEE210}" type="parTrans" cxnId="{FD107F38-D622-43B1-9299-726E2EE0C9B9}">
      <dgm:prSet/>
      <dgm:spPr/>
      <dgm:t>
        <a:bodyPr/>
        <a:lstStyle/>
        <a:p>
          <a:endParaRPr lang="en-US"/>
        </a:p>
      </dgm:t>
    </dgm:pt>
    <dgm:pt modelId="{220CDB96-17C9-4C5F-B107-CA6C5A2E5980}" type="sibTrans" cxnId="{FD107F38-D622-43B1-9299-726E2EE0C9B9}">
      <dgm:prSet/>
      <dgm:spPr/>
      <dgm:t>
        <a:bodyPr/>
        <a:lstStyle/>
        <a:p>
          <a:endParaRPr lang="en-US"/>
        </a:p>
      </dgm:t>
    </dgm:pt>
    <dgm:pt modelId="{179400ED-0F10-462F-9613-B877D25CDD6D}">
      <dgm:prSet custT="1"/>
      <dgm:spPr/>
      <dgm:t>
        <a:bodyPr/>
        <a:lstStyle/>
        <a:p>
          <a:pPr rtl="1"/>
          <a:r>
            <a:rPr lang="ar-IQ" sz="2400" b="1" dirty="0" smtClean="0"/>
            <a:t>وهذا غير مقبول كقياس عمل لا النافية للجنس على إن المؤكدة.</a:t>
          </a:r>
          <a:endParaRPr lang="en-US" sz="2400" dirty="0"/>
        </a:p>
      </dgm:t>
    </dgm:pt>
    <dgm:pt modelId="{DE644C0D-75E8-4869-8394-5F6A0FAD422B}" type="parTrans" cxnId="{1810F534-AFE3-4D27-86BA-D669F52AAC6B}">
      <dgm:prSet/>
      <dgm:spPr/>
      <dgm:t>
        <a:bodyPr/>
        <a:lstStyle/>
        <a:p>
          <a:endParaRPr lang="en-US"/>
        </a:p>
      </dgm:t>
    </dgm:pt>
    <dgm:pt modelId="{E7C7CA43-A673-4A1B-B710-F1A3137D9EE7}" type="sibTrans" cxnId="{1810F534-AFE3-4D27-86BA-D669F52AAC6B}">
      <dgm:prSet/>
      <dgm:spPr/>
      <dgm:t>
        <a:bodyPr/>
        <a:lstStyle/>
        <a:p>
          <a:endParaRPr lang="en-US"/>
        </a:p>
      </dgm:t>
    </dgm:pt>
    <dgm:pt modelId="{167C18F2-5800-40F3-9394-85D628CBD0AE}">
      <dgm:prSet custT="1"/>
      <dgm:spPr/>
      <dgm:t>
        <a:bodyPr/>
        <a:lstStyle/>
        <a:p>
          <a:pPr rtl="1"/>
          <a:r>
            <a:rPr lang="ar-IQ" sz="2400" b="1" dirty="0" smtClean="0"/>
            <a:t>اركانه : المقيس والمقيس عليه والعلة والحكم. </a:t>
          </a:r>
          <a:endParaRPr lang="en-US" sz="2400" dirty="0"/>
        </a:p>
      </dgm:t>
    </dgm:pt>
    <dgm:pt modelId="{BF9B44AF-8F86-4C6D-A47C-5BAA5F3C4F38}" type="parTrans" cxnId="{C6A4BA33-097C-42EB-8D92-B61460D81503}">
      <dgm:prSet/>
      <dgm:spPr/>
      <dgm:t>
        <a:bodyPr/>
        <a:lstStyle/>
        <a:p>
          <a:endParaRPr lang="en-US"/>
        </a:p>
      </dgm:t>
    </dgm:pt>
    <dgm:pt modelId="{CD0E793F-4736-43CA-AAEC-66EBA1E580E8}" type="sibTrans" cxnId="{C6A4BA33-097C-42EB-8D92-B61460D81503}">
      <dgm:prSet/>
      <dgm:spPr/>
      <dgm:t>
        <a:bodyPr/>
        <a:lstStyle/>
        <a:p>
          <a:endParaRPr lang="en-US"/>
        </a:p>
      </dgm:t>
    </dgm:pt>
    <dgm:pt modelId="{E35CC759-AA7F-45E7-B9E5-C8E7E04B29DB}">
      <dgm:prSet custT="1"/>
      <dgm:spPr/>
      <dgm:t>
        <a:bodyPr/>
        <a:lstStyle/>
        <a:p>
          <a:pPr rtl="1"/>
          <a:r>
            <a:rPr lang="ar-IQ" sz="2000" b="1" dirty="0" smtClean="0"/>
            <a:t>قسم ابن جني المادة اللغوية على مطرد في القياس والاستعمال وشاذ بهما . وشاذ في القياس مطرد في الاستعمال وعكسه. </a:t>
          </a:r>
          <a:endParaRPr lang="en-US" sz="2000" dirty="0"/>
        </a:p>
      </dgm:t>
    </dgm:pt>
    <dgm:pt modelId="{FB4CEF96-4B89-4D40-A009-C112EF84D85A}" type="parTrans" cxnId="{67B154DB-D473-4118-AD5A-9220ACF4AFFE}">
      <dgm:prSet/>
      <dgm:spPr/>
      <dgm:t>
        <a:bodyPr/>
        <a:lstStyle/>
        <a:p>
          <a:endParaRPr lang="en-US"/>
        </a:p>
      </dgm:t>
    </dgm:pt>
    <dgm:pt modelId="{0142601E-CBA4-496B-B7CE-F519A4AC91F5}" type="sibTrans" cxnId="{67B154DB-D473-4118-AD5A-9220ACF4AFFE}">
      <dgm:prSet/>
      <dgm:spPr/>
      <dgm:t>
        <a:bodyPr/>
        <a:lstStyle/>
        <a:p>
          <a:endParaRPr lang="en-US"/>
        </a:p>
      </dgm:t>
    </dgm:pt>
    <dgm:pt modelId="{C801C549-E296-4ED0-B49E-ABCDBA6A72F8}">
      <dgm:prSet custT="1"/>
      <dgm:spPr/>
      <dgm:t>
        <a:bodyPr/>
        <a:lstStyle/>
        <a:p>
          <a:pPr rtl="1"/>
          <a:r>
            <a:rPr lang="ar-IQ" sz="2000" b="1" dirty="0" smtClean="0"/>
            <a:t>ونوعان منه يعترضان اللغة. والمفروض القياس على لغة العرب.. </a:t>
          </a:r>
          <a:endParaRPr lang="en-US" sz="2000" dirty="0"/>
        </a:p>
      </dgm:t>
    </dgm:pt>
    <dgm:pt modelId="{2D3D3036-52F7-42BC-818D-B3A42959617B}" type="parTrans" cxnId="{DB6EECAF-756D-4CFA-ADDF-4B98DB8A80AB}">
      <dgm:prSet/>
      <dgm:spPr/>
      <dgm:t>
        <a:bodyPr/>
        <a:lstStyle/>
        <a:p>
          <a:endParaRPr lang="en-US"/>
        </a:p>
      </dgm:t>
    </dgm:pt>
    <dgm:pt modelId="{1F345CF7-555B-4C07-8626-FE925885DE67}" type="sibTrans" cxnId="{DB6EECAF-756D-4CFA-ADDF-4B98DB8A80AB}">
      <dgm:prSet/>
      <dgm:spPr/>
      <dgm:t>
        <a:bodyPr/>
        <a:lstStyle/>
        <a:p>
          <a:endParaRPr lang="en-US"/>
        </a:p>
      </dgm:t>
    </dgm:pt>
    <dgm:pt modelId="{425EFB0B-CDF2-4E98-9D27-210BA2B8686C}">
      <dgm:prSet custT="1"/>
      <dgm:spPr/>
      <dgm:t>
        <a:bodyPr/>
        <a:lstStyle/>
        <a:p>
          <a:pPr rtl="1"/>
          <a:r>
            <a:rPr lang="ar-IQ" sz="2000" b="1" dirty="0" smtClean="0"/>
            <a:t>المغلاة به. كقول ابي علي اخطى في ٥٠ مسالة في اللغة ولا في القياس واحدة. </a:t>
          </a:r>
          <a:endParaRPr lang="en-US" sz="2000" dirty="0"/>
        </a:p>
      </dgm:t>
    </dgm:pt>
    <dgm:pt modelId="{A3B507AA-0E92-447B-93A2-0997F9F89140}" type="parTrans" cxnId="{603008E0-A255-4430-91F6-9ED08FCF2EFA}">
      <dgm:prSet/>
      <dgm:spPr/>
      <dgm:t>
        <a:bodyPr/>
        <a:lstStyle/>
        <a:p>
          <a:endParaRPr lang="en-US"/>
        </a:p>
      </dgm:t>
    </dgm:pt>
    <dgm:pt modelId="{9ABDC1AC-B018-4976-9A0C-F972E501BBE3}" type="sibTrans" cxnId="{603008E0-A255-4430-91F6-9ED08FCF2EFA}">
      <dgm:prSet/>
      <dgm:spPr/>
      <dgm:t>
        <a:bodyPr/>
        <a:lstStyle/>
        <a:p>
          <a:endParaRPr lang="en-US"/>
        </a:p>
      </dgm:t>
    </dgm:pt>
    <dgm:pt modelId="{EA0D75B3-49E8-4336-BDFC-563199A6E512}" type="pres">
      <dgm:prSet presAssocID="{ECC1A748-D0FE-445A-B5C7-E993B442859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9D25A5-8B2D-455C-A9C9-1C9DB9BEAFBC}" type="pres">
      <dgm:prSet presAssocID="{425EFB0B-CDF2-4E98-9D27-210BA2B8686C}" presName="boxAndChildren" presStyleCnt="0"/>
      <dgm:spPr/>
    </dgm:pt>
    <dgm:pt modelId="{670210E5-D22A-4143-A9A3-EB2002B285A0}" type="pres">
      <dgm:prSet presAssocID="{425EFB0B-CDF2-4E98-9D27-210BA2B8686C}" presName="parentTextBox" presStyleLbl="node1" presStyleIdx="0" presStyleCnt="7"/>
      <dgm:spPr/>
      <dgm:t>
        <a:bodyPr/>
        <a:lstStyle/>
        <a:p>
          <a:endParaRPr lang="en-US"/>
        </a:p>
      </dgm:t>
    </dgm:pt>
    <dgm:pt modelId="{7562B307-0E62-4025-B89F-A783D06847BE}" type="pres">
      <dgm:prSet presAssocID="{1F345CF7-555B-4C07-8626-FE925885DE67}" presName="sp" presStyleCnt="0"/>
      <dgm:spPr/>
    </dgm:pt>
    <dgm:pt modelId="{00560277-B5B6-4E90-9323-6D62DF5789A7}" type="pres">
      <dgm:prSet presAssocID="{C801C549-E296-4ED0-B49E-ABCDBA6A72F8}" presName="arrowAndChildren" presStyleCnt="0"/>
      <dgm:spPr/>
    </dgm:pt>
    <dgm:pt modelId="{89059331-942C-4924-B976-33BFFA7D18CD}" type="pres">
      <dgm:prSet presAssocID="{C801C549-E296-4ED0-B49E-ABCDBA6A72F8}" presName="parentTextArrow" presStyleLbl="node1" presStyleIdx="1" presStyleCnt="7"/>
      <dgm:spPr/>
      <dgm:t>
        <a:bodyPr/>
        <a:lstStyle/>
        <a:p>
          <a:endParaRPr lang="en-US"/>
        </a:p>
      </dgm:t>
    </dgm:pt>
    <dgm:pt modelId="{80D1AFBD-46B2-4DBE-973D-91AD68322F1F}" type="pres">
      <dgm:prSet presAssocID="{0142601E-CBA4-496B-B7CE-F519A4AC91F5}" presName="sp" presStyleCnt="0"/>
      <dgm:spPr/>
    </dgm:pt>
    <dgm:pt modelId="{B9DF0DF4-0E1A-4EB9-A886-BDE76658257A}" type="pres">
      <dgm:prSet presAssocID="{E35CC759-AA7F-45E7-B9E5-C8E7E04B29DB}" presName="arrowAndChildren" presStyleCnt="0"/>
      <dgm:spPr/>
    </dgm:pt>
    <dgm:pt modelId="{6B5D0BE0-0083-42BB-A1C4-7E32906CC980}" type="pres">
      <dgm:prSet presAssocID="{E35CC759-AA7F-45E7-B9E5-C8E7E04B29DB}" presName="parentTextArrow" presStyleLbl="node1" presStyleIdx="2" presStyleCnt="7"/>
      <dgm:spPr/>
      <dgm:t>
        <a:bodyPr/>
        <a:lstStyle/>
        <a:p>
          <a:endParaRPr lang="en-US"/>
        </a:p>
      </dgm:t>
    </dgm:pt>
    <dgm:pt modelId="{738344E7-7BBF-4F9A-857A-18E9526050E8}" type="pres">
      <dgm:prSet presAssocID="{CD0E793F-4736-43CA-AAEC-66EBA1E580E8}" presName="sp" presStyleCnt="0"/>
      <dgm:spPr/>
    </dgm:pt>
    <dgm:pt modelId="{C3EEF18C-4802-4DFA-B5D3-78C62AFD9820}" type="pres">
      <dgm:prSet presAssocID="{167C18F2-5800-40F3-9394-85D628CBD0AE}" presName="arrowAndChildren" presStyleCnt="0"/>
      <dgm:spPr/>
    </dgm:pt>
    <dgm:pt modelId="{9BD95919-245B-4CB8-B5BA-59F32515D603}" type="pres">
      <dgm:prSet presAssocID="{167C18F2-5800-40F3-9394-85D628CBD0AE}" presName="parentTextArrow" presStyleLbl="node1" presStyleIdx="3" presStyleCnt="7"/>
      <dgm:spPr/>
      <dgm:t>
        <a:bodyPr/>
        <a:lstStyle/>
        <a:p>
          <a:endParaRPr lang="en-US"/>
        </a:p>
      </dgm:t>
    </dgm:pt>
    <dgm:pt modelId="{11154A66-8FDB-4AC7-86B0-929A745ED1BA}" type="pres">
      <dgm:prSet presAssocID="{E7C7CA43-A673-4A1B-B710-F1A3137D9EE7}" presName="sp" presStyleCnt="0"/>
      <dgm:spPr/>
    </dgm:pt>
    <dgm:pt modelId="{D31448CF-AF96-4C9F-9FC7-1D082BFC7036}" type="pres">
      <dgm:prSet presAssocID="{179400ED-0F10-462F-9613-B877D25CDD6D}" presName="arrowAndChildren" presStyleCnt="0"/>
      <dgm:spPr/>
    </dgm:pt>
    <dgm:pt modelId="{7777A96D-C78D-4903-AA2A-59C0CC1FB26F}" type="pres">
      <dgm:prSet presAssocID="{179400ED-0F10-462F-9613-B877D25CDD6D}" presName="parentTextArrow" presStyleLbl="node1" presStyleIdx="4" presStyleCnt="7"/>
      <dgm:spPr/>
      <dgm:t>
        <a:bodyPr/>
        <a:lstStyle/>
        <a:p>
          <a:endParaRPr lang="en-US"/>
        </a:p>
      </dgm:t>
    </dgm:pt>
    <dgm:pt modelId="{96F61908-CC80-4568-B961-0C809EBFF057}" type="pres">
      <dgm:prSet presAssocID="{220CDB96-17C9-4C5F-B107-CA6C5A2E5980}" presName="sp" presStyleCnt="0"/>
      <dgm:spPr/>
    </dgm:pt>
    <dgm:pt modelId="{75A5442E-091B-4663-A59E-5BB6746173A2}" type="pres">
      <dgm:prSet presAssocID="{BFBB84E3-CF3D-46C8-8F14-E6CAA34FE7B0}" presName="arrowAndChildren" presStyleCnt="0"/>
      <dgm:spPr/>
    </dgm:pt>
    <dgm:pt modelId="{BBA66586-52EE-4D60-A739-E48B1B77B559}" type="pres">
      <dgm:prSet presAssocID="{BFBB84E3-CF3D-46C8-8F14-E6CAA34FE7B0}" presName="parentTextArrow" presStyleLbl="node1" presStyleIdx="5" presStyleCnt="7"/>
      <dgm:spPr/>
      <dgm:t>
        <a:bodyPr/>
        <a:lstStyle/>
        <a:p>
          <a:endParaRPr lang="en-US"/>
        </a:p>
      </dgm:t>
    </dgm:pt>
    <dgm:pt modelId="{B51D2C88-C1B6-4FE9-8679-2AAC442E1D39}" type="pres">
      <dgm:prSet presAssocID="{E163ED20-F346-46E4-87A5-CFB7F8EB9B5B}" presName="sp" presStyleCnt="0"/>
      <dgm:spPr/>
    </dgm:pt>
    <dgm:pt modelId="{13A48B49-B0E2-474E-85EC-A920D8EC6488}" type="pres">
      <dgm:prSet presAssocID="{5D8F76C8-DC2F-49F3-9717-A19B792085E3}" presName="arrowAndChildren" presStyleCnt="0"/>
      <dgm:spPr/>
    </dgm:pt>
    <dgm:pt modelId="{8A251C11-B149-4ED9-ACC1-E9B484D3E3DE}" type="pres">
      <dgm:prSet presAssocID="{5D8F76C8-DC2F-49F3-9717-A19B792085E3}" presName="parentTextArrow" presStyleLbl="node1" presStyleIdx="6" presStyleCnt="7"/>
      <dgm:spPr/>
      <dgm:t>
        <a:bodyPr/>
        <a:lstStyle/>
        <a:p>
          <a:endParaRPr lang="en-US"/>
        </a:p>
      </dgm:t>
    </dgm:pt>
  </dgm:ptLst>
  <dgm:cxnLst>
    <dgm:cxn modelId="{035E0BE9-8F07-40F8-9691-C3FD4AFF8484}" srcId="{ECC1A748-D0FE-445A-B5C7-E993B4428592}" destId="{5D8F76C8-DC2F-49F3-9717-A19B792085E3}" srcOrd="0" destOrd="0" parTransId="{69E8658F-8DFE-4CEF-8197-06B066E68D50}" sibTransId="{E163ED20-F346-46E4-87A5-CFB7F8EB9B5B}"/>
    <dgm:cxn modelId="{B9B0F6CB-826D-4231-8454-4F90BA3D6E75}" type="presOf" srcId="{BFBB84E3-CF3D-46C8-8F14-E6CAA34FE7B0}" destId="{BBA66586-52EE-4D60-A739-E48B1B77B559}" srcOrd="0" destOrd="0" presId="urn:microsoft.com/office/officeart/2005/8/layout/process4"/>
    <dgm:cxn modelId="{38477CD0-320A-40FF-BC6D-D1E15546F92C}" type="presOf" srcId="{ECC1A748-D0FE-445A-B5C7-E993B4428592}" destId="{EA0D75B3-49E8-4336-BDFC-563199A6E512}" srcOrd="0" destOrd="0" presId="urn:microsoft.com/office/officeart/2005/8/layout/process4"/>
    <dgm:cxn modelId="{2071151D-A451-4899-9BC0-0A9BD2B5BF15}" type="presOf" srcId="{E35CC759-AA7F-45E7-B9E5-C8E7E04B29DB}" destId="{6B5D0BE0-0083-42BB-A1C4-7E32906CC980}" srcOrd="0" destOrd="0" presId="urn:microsoft.com/office/officeart/2005/8/layout/process4"/>
    <dgm:cxn modelId="{14CD2BAC-F407-4595-AD61-D879E998616B}" type="presOf" srcId="{5D8F76C8-DC2F-49F3-9717-A19B792085E3}" destId="{8A251C11-B149-4ED9-ACC1-E9B484D3E3DE}" srcOrd="0" destOrd="0" presId="urn:microsoft.com/office/officeart/2005/8/layout/process4"/>
    <dgm:cxn modelId="{603008E0-A255-4430-91F6-9ED08FCF2EFA}" srcId="{ECC1A748-D0FE-445A-B5C7-E993B4428592}" destId="{425EFB0B-CDF2-4E98-9D27-210BA2B8686C}" srcOrd="6" destOrd="0" parTransId="{A3B507AA-0E92-447B-93A2-0997F9F89140}" sibTransId="{9ABDC1AC-B018-4976-9A0C-F972E501BBE3}"/>
    <dgm:cxn modelId="{67B154DB-D473-4118-AD5A-9220ACF4AFFE}" srcId="{ECC1A748-D0FE-445A-B5C7-E993B4428592}" destId="{E35CC759-AA7F-45E7-B9E5-C8E7E04B29DB}" srcOrd="4" destOrd="0" parTransId="{FB4CEF96-4B89-4D40-A009-C112EF84D85A}" sibTransId="{0142601E-CBA4-496B-B7CE-F519A4AC91F5}"/>
    <dgm:cxn modelId="{DB6EECAF-756D-4CFA-ADDF-4B98DB8A80AB}" srcId="{ECC1A748-D0FE-445A-B5C7-E993B4428592}" destId="{C801C549-E296-4ED0-B49E-ABCDBA6A72F8}" srcOrd="5" destOrd="0" parTransId="{2D3D3036-52F7-42BC-818D-B3A42959617B}" sibTransId="{1F345CF7-555B-4C07-8626-FE925885DE67}"/>
    <dgm:cxn modelId="{B1719C90-E403-4460-854D-D76DF25C5104}" type="presOf" srcId="{425EFB0B-CDF2-4E98-9D27-210BA2B8686C}" destId="{670210E5-D22A-4143-A9A3-EB2002B285A0}" srcOrd="0" destOrd="0" presId="urn:microsoft.com/office/officeart/2005/8/layout/process4"/>
    <dgm:cxn modelId="{FD107F38-D622-43B1-9299-726E2EE0C9B9}" srcId="{ECC1A748-D0FE-445A-B5C7-E993B4428592}" destId="{BFBB84E3-CF3D-46C8-8F14-E6CAA34FE7B0}" srcOrd="1" destOrd="0" parTransId="{181171E6-8AC4-442C-8361-C49FADBEE210}" sibTransId="{220CDB96-17C9-4C5F-B107-CA6C5A2E5980}"/>
    <dgm:cxn modelId="{1810F534-AFE3-4D27-86BA-D669F52AAC6B}" srcId="{ECC1A748-D0FE-445A-B5C7-E993B4428592}" destId="{179400ED-0F10-462F-9613-B877D25CDD6D}" srcOrd="2" destOrd="0" parTransId="{DE644C0D-75E8-4869-8394-5F6A0FAD422B}" sibTransId="{E7C7CA43-A673-4A1B-B710-F1A3137D9EE7}"/>
    <dgm:cxn modelId="{58564F53-7DC8-4811-8A58-9B33801E2BE4}" type="presOf" srcId="{179400ED-0F10-462F-9613-B877D25CDD6D}" destId="{7777A96D-C78D-4903-AA2A-59C0CC1FB26F}" srcOrd="0" destOrd="0" presId="urn:microsoft.com/office/officeart/2005/8/layout/process4"/>
    <dgm:cxn modelId="{E1EC577B-AC24-44CD-826F-591BB460CA16}" type="presOf" srcId="{167C18F2-5800-40F3-9394-85D628CBD0AE}" destId="{9BD95919-245B-4CB8-B5BA-59F32515D603}" srcOrd="0" destOrd="0" presId="urn:microsoft.com/office/officeart/2005/8/layout/process4"/>
    <dgm:cxn modelId="{C6A4BA33-097C-42EB-8D92-B61460D81503}" srcId="{ECC1A748-D0FE-445A-B5C7-E993B4428592}" destId="{167C18F2-5800-40F3-9394-85D628CBD0AE}" srcOrd="3" destOrd="0" parTransId="{BF9B44AF-8F86-4C6D-A47C-5BAA5F3C4F38}" sibTransId="{CD0E793F-4736-43CA-AAEC-66EBA1E580E8}"/>
    <dgm:cxn modelId="{5E7AD2FD-C438-4F4F-9A3A-6C9B953A5AE4}" type="presOf" srcId="{C801C549-E296-4ED0-B49E-ABCDBA6A72F8}" destId="{89059331-942C-4924-B976-33BFFA7D18CD}" srcOrd="0" destOrd="0" presId="urn:microsoft.com/office/officeart/2005/8/layout/process4"/>
    <dgm:cxn modelId="{654EFDB2-7E22-469E-B46D-F369ABC80078}" type="presParOf" srcId="{EA0D75B3-49E8-4336-BDFC-563199A6E512}" destId="{CB9D25A5-8B2D-455C-A9C9-1C9DB9BEAFBC}" srcOrd="0" destOrd="0" presId="urn:microsoft.com/office/officeart/2005/8/layout/process4"/>
    <dgm:cxn modelId="{660F3016-EB3A-4E47-A577-C3DB97E6E3A9}" type="presParOf" srcId="{CB9D25A5-8B2D-455C-A9C9-1C9DB9BEAFBC}" destId="{670210E5-D22A-4143-A9A3-EB2002B285A0}" srcOrd="0" destOrd="0" presId="urn:microsoft.com/office/officeart/2005/8/layout/process4"/>
    <dgm:cxn modelId="{B9629D04-0B9E-4BC9-AFE9-84834FADEA85}" type="presParOf" srcId="{EA0D75B3-49E8-4336-BDFC-563199A6E512}" destId="{7562B307-0E62-4025-B89F-A783D06847BE}" srcOrd="1" destOrd="0" presId="urn:microsoft.com/office/officeart/2005/8/layout/process4"/>
    <dgm:cxn modelId="{BB10855B-6F97-4D30-88DB-43EDCB7EB678}" type="presParOf" srcId="{EA0D75B3-49E8-4336-BDFC-563199A6E512}" destId="{00560277-B5B6-4E90-9323-6D62DF5789A7}" srcOrd="2" destOrd="0" presId="urn:microsoft.com/office/officeart/2005/8/layout/process4"/>
    <dgm:cxn modelId="{4B8F87E1-319A-4090-9FD1-46BC42C651F7}" type="presParOf" srcId="{00560277-B5B6-4E90-9323-6D62DF5789A7}" destId="{89059331-942C-4924-B976-33BFFA7D18CD}" srcOrd="0" destOrd="0" presId="urn:microsoft.com/office/officeart/2005/8/layout/process4"/>
    <dgm:cxn modelId="{F417674B-C27C-4E3A-8B6D-C68568BDE844}" type="presParOf" srcId="{EA0D75B3-49E8-4336-BDFC-563199A6E512}" destId="{80D1AFBD-46B2-4DBE-973D-91AD68322F1F}" srcOrd="3" destOrd="0" presId="urn:microsoft.com/office/officeart/2005/8/layout/process4"/>
    <dgm:cxn modelId="{D82A0256-D9E7-41DA-B39B-AC08075206DA}" type="presParOf" srcId="{EA0D75B3-49E8-4336-BDFC-563199A6E512}" destId="{B9DF0DF4-0E1A-4EB9-A886-BDE76658257A}" srcOrd="4" destOrd="0" presId="urn:microsoft.com/office/officeart/2005/8/layout/process4"/>
    <dgm:cxn modelId="{D295FDFC-B012-4A98-8E25-66BDBAE66A90}" type="presParOf" srcId="{B9DF0DF4-0E1A-4EB9-A886-BDE76658257A}" destId="{6B5D0BE0-0083-42BB-A1C4-7E32906CC980}" srcOrd="0" destOrd="0" presId="urn:microsoft.com/office/officeart/2005/8/layout/process4"/>
    <dgm:cxn modelId="{8B3165C4-2F96-4898-8D08-14FD47FCAFC2}" type="presParOf" srcId="{EA0D75B3-49E8-4336-BDFC-563199A6E512}" destId="{738344E7-7BBF-4F9A-857A-18E9526050E8}" srcOrd="5" destOrd="0" presId="urn:microsoft.com/office/officeart/2005/8/layout/process4"/>
    <dgm:cxn modelId="{AF932478-EBD5-4D68-84BB-D59086C4BE76}" type="presParOf" srcId="{EA0D75B3-49E8-4336-BDFC-563199A6E512}" destId="{C3EEF18C-4802-4DFA-B5D3-78C62AFD9820}" srcOrd="6" destOrd="0" presId="urn:microsoft.com/office/officeart/2005/8/layout/process4"/>
    <dgm:cxn modelId="{AF495596-97CA-428F-A792-926003224720}" type="presParOf" srcId="{C3EEF18C-4802-4DFA-B5D3-78C62AFD9820}" destId="{9BD95919-245B-4CB8-B5BA-59F32515D603}" srcOrd="0" destOrd="0" presId="urn:microsoft.com/office/officeart/2005/8/layout/process4"/>
    <dgm:cxn modelId="{9832BDFC-B8D0-4EE0-B692-C3DFE5DCCD48}" type="presParOf" srcId="{EA0D75B3-49E8-4336-BDFC-563199A6E512}" destId="{11154A66-8FDB-4AC7-86B0-929A745ED1BA}" srcOrd="7" destOrd="0" presId="urn:microsoft.com/office/officeart/2005/8/layout/process4"/>
    <dgm:cxn modelId="{DC345A24-9074-42A7-AFB6-6EF7799FFCF7}" type="presParOf" srcId="{EA0D75B3-49E8-4336-BDFC-563199A6E512}" destId="{D31448CF-AF96-4C9F-9FC7-1D082BFC7036}" srcOrd="8" destOrd="0" presId="urn:microsoft.com/office/officeart/2005/8/layout/process4"/>
    <dgm:cxn modelId="{D167A3DC-CE37-428F-8438-0BB787BB7E13}" type="presParOf" srcId="{D31448CF-AF96-4C9F-9FC7-1D082BFC7036}" destId="{7777A96D-C78D-4903-AA2A-59C0CC1FB26F}" srcOrd="0" destOrd="0" presId="urn:microsoft.com/office/officeart/2005/8/layout/process4"/>
    <dgm:cxn modelId="{136D701A-DBA6-4C5A-B2C1-5F382D5FEEBB}" type="presParOf" srcId="{EA0D75B3-49E8-4336-BDFC-563199A6E512}" destId="{96F61908-CC80-4568-B961-0C809EBFF057}" srcOrd="9" destOrd="0" presId="urn:microsoft.com/office/officeart/2005/8/layout/process4"/>
    <dgm:cxn modelId="{03B75A0D-BB3D-4DED-B031-0DF97615A927}" type="presParOf" srcId="{EA0D75B3-49E8-4336-BDFC-563199A6E512}" destId="{75A5442E-091B-4663-A59E-5BB6746173A2}" srcOrd="10" destOrd="0" presId="urn:microsoft.com/office/officeart/2005/8/layout/process4"/>
    <dgm:cxn modelId="{D1749381-BE48-41C7-9FF5-53A291562906}" type="presParOf" srcId="{75A5442E-091B-4663-A59E-5BB6746173A2}" destId="{BBA66586-52EE-4D60-A739-E48B1B77B559}" srcOrd="0" destOrd="0" presId="urn:microsoft.com/office/officeart/2005/8/layout/process4"/>
    <dgm:cxn modelId="{9F1F3DD7-5A67-412D-93C1-6688CA69C939}" type="presParOf" srcId="{EA0D75B3-49E8-4336-BDFC-563199A6E512}" destId="{B51D2C88-C1B6-4FE9-8679-2AAC442E1D39}" srcOrd="11" destOrd="0" presId="urn:microsoft.com/office/officeart/2005/8/layout/process4"/>
    <dgm:cxn modelId="{8EBAA52D-34E4-4212-AE03-02A0975650C4}" type="presParOf" srcId="{EA0D75B3-49E8-4336-BDFC-563199A6E512}" destId="{13A48B49-B0E2-474E-85EC-A920D8EC6488}" srcOrd="12" destOrd="0" presId="urn:microsoft.com/office/officeart/2005/8/layout/process4"/>
    <dgm:cxn modelId="{C93F6E26-EB50-49FF-8EA9-86CA70993A64}" type="presParOf" srcId="{13A48B49-B0E2-474E-85EC-A920D8EC6488}" destId="{8A251C11-B149-4ED9-ACC1-E9B484D3E3D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9F1D4CED-EE03-48C1-871A-09EAC211F50D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2A7D02-100B-4F86-A990-30AB1CEBE7E5}">
      <dgm:prSet custT="1"/>
      <dgm:spPr/>
      <dgm:t>
        <a:bodyPr/>
        <a:lstStyle/>
        <a:p>
          <a:pPr rtl="1"/>
          <a:r>
            <a:rPr lang="ar-IQ" sz="1600" b="1" dirty="0" smtClean="0"/>
            <a:t>العلة: تغيير المعلول عمل كان عليه وهي ركن من أركان القياس. – قالوا: اول من بعج النحو ومد القياس و العلل الحضرمي.</a:t>
          </a:r>
          <a:endParaRPr lang="en-US" sz="1600" dirty="0"/>
        </a:p>
      </dgm:t>
    </dgm:pt>
    <dgm:pt modelId="{D832D4D8-39B6-48FE-8E1D-022044B7CEAC}" type="parTrans" cxnId="{959EC28B-9CC5-4587-A32C-729354F1FA6B}">
      <dgm:prSet/>
      <dgm:spPr/>
      <dgm:t>
        <a:bodyPr/>
        <a:lstStyle/>
        <a:p>
          <a:endParaRPr lang="en-US"/>
        </a:p>
      </dgm:t>
    </dgm:pt>
    <dgm:pt modelId="{04081387-2A4D-47A4-9F8B-AD1FB22ABC26}" type="sibTrans" cxnId="{959EC28B-9CC5-4587-A32C-729354F1FA6B}">
      <dgm:prSet/>
      <dgm:spPr/>
      <dgm:t>
        <a:bodyPr/>
        <a:lstStyle/>
        <a:p>
          <a:endParaRPr lang="en-US"/>
        </a:p>
      </dgm:t>
    </dgm:pt>
    <dgm:pt modelId="{F4930739-3E7A-4994-8529-EDEE584E8057}">
      <dgm:prSet/>
      <dgm:spPr/>
      <dgm:t>
        <a:bodyPr/>
        <a:lstStyle/>
        <a:p>
          <a:pPr rtl="1"/>
          <a:r>
            <a:rPr lang="ar-IQ" b="1" dirty="0" smtClean="0"/>
            <a:t>واكثر تعليل للخليل حتى سألوه: أخذتها عن العرب او من نفسك قال العرب نطقت على سجيتها وانا اعتللت من نفسي.</a:t>
          </a:r>
          <a:endParaRPr lang="en-US" dirty="0"/>
        </a:p>
      </dgm:t>
    </dgm:pt>
    <dgm:pt modelId="{55868E8F-34B7-45E2-AA5F-588B89B251A0}" type="parTrans" cxnId="{0B4C696B-FA37-4DD6-922A-1625470B7385}">
      <dgm:prSet/>
      <dgm:spPr/>
      <dgm:t>
        <a:bodyPr/>
        <a:lstStyle/>
        <a:p>
          <a:endParaRPr lang="en-US"/>
        </a:p>
      </dgm:t>
    </dgm:pt>
    <dgm:pt modelId="{E60828FB-6738-47C7-AA2C-EBBFF29A9D24}" type="sibTrans" cxnId="{0B4C696B-FA37-4DD6-922A-1625470B7385}">
      <dgm:prSet/>
      <dgm:spPr/>
      <dgm:t>
        <a:bodyPr/>
        <a:lstStyle/>
        <a:p>
          <a:endParaRPr lang="en-US"/>
        </a:p>
      </dgm:t>
    </dgm:pt>
    <dgm:pt modelId="{7AE73299-9466-47D1-8A0A-BDABC7179023}">
      <dgm:prSet/>
      <dgm:spPr/>
      <dgm:t>
        <a:bodyPr/>
        <a:lstStyle/>
        <a:p>
          <a:pPr rtl="1"/>
          <a:r>
            <a:rPr lang="ar-IQ" b="1" dirty="0" smtClean="0"/>
            <a:t>- اعجب النحاة بالعلل فالفوا بها كقطرب وابن كيسان والزجاجي في الايضاح في علل النحو </a:t>
          </a:r>
          <a:endParaRPr lang="en-US" dirty="0"/>
        </a:p>
      </dgm:t>
    </dgm:pt>
    <dgm:pt modelId="{258498AB-6170-4B3A-ABFB-91180560685A}" type="parTrans" cxnId="{1636D30A-E953-42B9-ABAF-C85369F44BBE}">
      <dgm:prSet/>
      <dgm:spPr/>
      <dgm:t>
        <a:bodyPr/>
        <a:lstStyle/>
        <a:p>
          <a:endParaRPr lang="en-US"/>
        </a:p>
      </dgm:t>
    </dgm:pt>
    <dgm:pt modelId="{4AB1B98F-16A7-4E12-8E6A-4C75144680F5}" type="sibTrans" cxnId="{1636D30A-E953-42B9-ABAF-C85369F44BBE}">
      <dgm:prSet/>
      <dgm:spPr/>
      <dgm:t>
        <a:bodyPr/>
        <a:lstStyle/>
        <a:p>
          <a:endParaRPr lang="en-US"/>
        </a:p>
      </dgm:t>
    </dgm:pt>
    <dgm:pt modelId="{B767C4A4-F489-49D6-92BD-BAF6260EA6A2}">
      <dgm:prSet custT="1"/>
      <dgm:spPr/>
      <dgm:t>
        <a:bodyPr/>
        <a:lstStyle/>
        <a:p>
          <a:pPr rtl="1"/>
          <a:r>
            <a:rPr lang="ar-IQ" sz="1600" b="1" dirty="0" smtClean="0"/>
            <a:t>بدايتها حسية كانوا يعللون بالثقل والخفة، لكن اسرفوا فبحثوا بعلة العلة حتى قالوا بتوقيفها. </a:t>
          </a:r>
          <a:endParaRPr lang="en-US" sz="1600" dirty="0"/>
        </a:p>
      </dgm:t>
    </dgm:pt>
    <dgm:pt modelId="{AED0CAF5-57DB-498B-8766-D326C4C748E4}" type="parTrans" cxnId="{4F84991E-14A8-45BD-A79A-63E334F2EA10}">
      <dgm:prSet/>
      <dgm:spPr/>
      <dgm:t>
        <a:bodyPr/>
        <a:lstStyle/>
        <a:p>
          <a:endParaRPr lang="en-US"/>
        </a:p>
      </dgm:t>
    </dgm:pt>
    <dgm:pt modelId="{CC5F80ED-F11F-4BFA-9FC5-82C9C38CCF85}" type="sibTrans" cxnId="{4F84991E-14A8-45BD-A79A-63E334F2EA10}">
      <dgm:prSet/>
      <dgm:spPr/>
      <dgm:t>
        <a:bodyPr/>
        <a:lstStyle/>
        <a:p>
          <a:endParaRPr lang="en-US"/>
        </a:p>
      </dgm:t>
    </dgm:pt>
    <dgm:pt modelId="{3BDEA4A0-7D37-4E09-A1ED-BE04D40A3445}">
      <dgm:prSet custT="1"/>
      <dgm:spPr/>
      <dgm:t>
        <a:bodyPr/>
        <a:lstStyle/>
        <a:p>
          <a:pPr rtl="1"/>
          <a:r>
            <a:rPr lang="ar-IQ" sz="1600" b="1" dirty="0" smtClean="0"/>
            <a:t>وقسها: </a:t>
          </a:r>
          <a:r>
            <a:rPr lang="ar-IQ" sz="1600" b="1" dirty="0" err="1" smtClean="0"/>
            <a:t>الدنيوري</a:t>
          </a:r>
          <a:r>
            <a:rPr lang="ar-IQ" sz="1600" b="1" dirty="0" smtClean="0"/>
            <a:t> الى ٢٤ علة حتى صارت </a:t>
          </a:r>
          <a:r>
            <a:rPr lang="ar-IQ" sz="1600" b="1" dirty="0" err="1" smtClean="0"/>
            <a:t>عبىا</a:t>
          </a:r>
          <a:r>
            <a:rPr lang="ar-IQ" sz="1600" b="1" dirty="0" smtClean="0"/>
            <a:t> على النحو. </a:t>
          </a:r>
          <a:endParaRPr lang="en-US" sz="1600" dirty="0"/>
        </a:p>
      </dgm:t>
    </dgm:pt>
    <dgm:pt modelId="{6E466B4B-2412-4837-A28D-CB9043970F6B}" type="parTrans" cxnId="{C8306573-B6C4-449F-9067-5774DD747316}">
      <dgm:prSet/>
      <dgm:spPr/>
      <dgm:t>
        <a:bodyPr/>
        <a:lstStyle/>
        <a:p>
          <a:endParaRPr lang="en-US"/>
        </a:p>
      </dgm:t>
    </dgm:pt>
    <dgm:pt modelId="{98A5F7A3-8847-493B-BB2C-10880CAC797A}" type="sibTrans" cxnId="{C8306573-B6C4-449F-9067-5774DD747316}">
      <dgm:prSet/>
      <dgm:spPr/>
      <dgm:t>
        <a:bodyPr/>
        <a:lstStyle/>
        <a:p>
          <a:endParaRPr lang="en-US"/>
        </a:p>
      </dgm:t>
    </dgm:pt>
    <dgm:pt modelId="{AEBC435C-66A3-40FA-8339-4FA837C826F6}" type="pres">
      <dgm:prSet presAssocID="{9F1D4CED-EE03-48C1-871A-09EAC211F50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DCB368-EDE4-47BA-B9D4-E25455CF6B16}" type="pres">
      <dgm:prSet presAssocID="{8C2A7D02-100B-4F86-A990-30AB1CEBE7E5}" presName="Name5" presStyleLbl="vennNode1" presStyleIdx="0" presStyleCnt="5" custScaleY="175523" custLinFactX="267745" custLinFactNeighborX="300000" custLinFactNeighborY="-82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C0F311-7725-4C78-8F89-B23B839C6A70}" type="pres">
      <dgm:prSet presAssocID="{04081387-2A4D-47A4-9F8B-AD1FB22ABC26}" presName="space" presStyleCnt="0"/>
      <dgm:spPr/>
    </dgm:pt>
    <dgm:pt modelId="{55936AEB-6E3F-49C4-AAD4-229A7E615424}" type="pres">
      <dgm:prSet presAssocID="{F4930739-3E7A-4994-8529-EDEE584E8057}" presName="Name5" presStyleLbl="vennNode1" presStyleIdx="1" presStyleCnt="5" custScaleY="1409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BFAD2F-87CE-4CA9-AEFA-7EC47F024056}" type="pres">
      <dgm:prSet presAssocID="{E60828FB-6738-47C7-AA2C-EBBFF29A9D24}" presName="space" presStyleCnt="0"/>
      <dgm:spPr/>
    </dgm:pt>
    <dgm:pt modelId="{EEC5F376-9E30-4CA8-B6BB-B658D3F937BC}" type="pres">
      <dgm:prSet presAssocID="{7AE73299-9466-47D1-8A0A-BDABC7179023}" presName="Name5" presStyleLbl="vennNode1" presStyleIdx="2" presStyleCnt="5" custScaleY="1750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CC3193-4855-43A6-9C13-85A702464903}" type="pres">
      <dgm:prSet presAssocID="{4AB1B98F-16A7-4E12-8E6A-4C75144680F5}" presName="space" presStyleCnt="0"/>
      <dgm:spPr/>
    </dgm:pt>
    <dgm:pt modelId="{73709CAA-DB4C-4613-ACD0-3B28916F7EDA}" type="pres">
      <dgm:prSet presAssocID="{B767C4A4-F489-49D6-92BD-BAF6260EA6A2}" presName="Name5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340E52-1A0C-4DB6-9554-3B38BB30FAA5}" type="pres">
      <dgm:prSet presAssocID="{CC5F80ED-F11F-4BFA-9FC5-82C9C38CCF85}" presName="space" presStyleCnt="0"/>
      <dgm:spPr/>
    </dgm:pt>
    <dgm:pt modelId="{2EE54869-394C-4219-B35A-109D9C58CEDA}" type="pres">
      <dgm:prSet presAssocID="{3BDEA4A0-7D37-4E09-A1ED-BE04D40A3445}" presName="Name5" presStyleLbl="vennNode1" presStyleIdx="4" presStyleCnt="5" custScaleY="175056" custLinFactX="-272823" custLinFactNeighborX="-300000" custLinFactNeighborY="42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4C696B-FA37-4DD6-922A-1625470B7385}" srcId="{9F1D4CED-EE03-48C1-871A-09EAC211F50D}" destId="{F4930739-3E7A-4994-8529-EDEE584E8057}" srcOrd="1" destOrd="0" parTransId="{55868E8F-34B7-45E2-AA5F-588B89B251A0}" sibTransId="{E60828FB-6738-47C7-AA2C-EBBFF29A9D24}"/>
    <dgm:cxn modelId="{8899C6C4-8919-4545-ACD1-B89C1079C044}" type="presOf" srcId="{F4930739-3E7A-4994-8529-EDEE584E8057}" destId="{55936AEB-6E3F-49C4-AAD4-229A7E615424}" srcOrd="0" destOrd="0" presId="urn:microsoft.com/office/officeart/2005/8/layout/venn3"/>
    <dgm:cxn modelId="{1636D30A-E953-42B9-ABAF-C85369F44BBE}" srcId="{9F1D4CED-EE03-48C1-871A-09EAC211F50D}" destId="{7AE73299-9466-47D1-8A0A-BDABC7179023}" srcOrd="2" destOrd="0" parTransId="{258498AB-6170-4B3A-ABFB-91180560685A}" sibTransId="{4AB1B98F-16A7-4E12-8E6A-4C75144680F5}"/>
    <dgm:cxn modelId="{5E5D0640-A2B6-4F11-B80B-DE54F4CC9B20}" type="presOf" srcId="{9F1D4CED-EE03-48C1-871A-09EAC211F50D}" destId="{AEBC435C-66A3-40FA-8339-4FA837C826F6}" srcOrd="0" destOrd="0" presId="urn:microsoft.com/office/officeart/2005/8/layout/venn3"/>
    <dgm:cxn modelId="{C8306573-B6C4-449F-9067-5774DD747316}" srcId="{9F1D4CED-EE03-48C1-871A-09EAC211F50D}" destId="{3BDEA4A0-7D37-4E09-A1ED-BE04D40A3445}" srcOrd="4" destOrd="0" parTransId="{6E466B4B-2412-4837-A28D-CB9043970F6B}" sibTransId="{98A5F7A3-8847-493B-BB2C-10880CAC797A}"/>
    <dgm:cxn modelId="{20163672-661F-457D-8ED5-085F51D66539}" type="presOf" srcId="{8C2A7D02-100B-4F86-A990-30AB1CEBE7E5}" destId="{0ADCB368-EDE4-47BA-B9D4-E25455CF6B16}" srcOrd="0" destOrd="0" presId="urn:microsoft.com/office/officeart/2005/8/layout/venn3"/>
    <dgm:cxn modelId="{81A9C6DF-3157-4B4D-AFEC-349711F43BB1}" type="presOf" srcId="{3BDEA4A0-7D37-4E09-A1ED-BE04D40A3445}" destId="{2EE54869-394C-4219-B35A-109D9C58CEDA}" srcOrd="0" destOrd="0" presId="urn:microsoft.com/office/officeart/2005/8/layout/venn3"/>
    <dgm:cxn modelId="{EC30601F-E035-4373-B2FA-AC712C968B41}" type="presOf" srcId="{7AE73299-9466-47D1-8A0A-BDABC7179023}" destId="{EEC5F376-9E30-4CA8-B6BB-B658D3F937BC}" srcOrd="0" destOrd="0" presId="urn:microsoft.com/office/officeart/2005/8/layout/venn3"/>
    <dgm:cxn modelId="{57B5341A-C382-41A5-BD64-EA1EC4C445C0}" type="presOf" srcId="{B767C4A4-F489-49D6-92BD-BAF6260EA6A2}" destId="{73709CAA-DB4C-4613-ACD0-3B28916F7EDA}" srcOrd="0" destOrd="0" presId="urn:microsoft.com/office/officeart/2005/8/layout/venn3"/>
    <dgm:cxn modelId="{959EC28B-9CC5-4587-A32C-729354F1FA6B}" srcId="{9F1D4CED-EE03-48C1-871A-09EAC211F50D}" destId="{8C2A7D02-100B-4F86-A990-30AB1CEBE7E5}" srcOrd="0" destOrd="0" parTransId="{D832D4D8-39B6-48FE-8E1D-022044B7CEAC}" sibTransId="{04081387-2A4D-47A4-9F8B-AD1FB22ABC26}"/>
    <dgm:cxn modelId="{4F84991E-14A8-45BD-A79A-63E334F2EA10}" srcId="{9F1D4CED-EE03-48C1-871A-09EAC211F50D}" destId="{B767C4A4-F489-49D6-92BD-BAF6260EA6A2}" srcOrd="3" destOrd="0" parTransId="{AED0CAF5-57DB-498B-8766-D326C4C748E4}" sibTransId="{CC5F80ED-F11F-4BFA-9FC5-82C9C38CCF85}"/>
    <dgm:cxn modelId="{A2C23CE1-178E-44ED-8FF8-AC2C19105751}" type="presParOf" srcId="{AEBC435C-66A3-40FA-8339-4FA837C826F6}" destId="{0ADCB368-EDE4-47BA-B9D4-E25455CF6B16}" srcOrd="0" destOrd="0" presId="urn:microsoft.com/office/officeart/2005/8/layout/venn3"/>
    <dgm:cxn modelId="{C9B13845-4629-4D0E-B04A-D6C33F4C214C}" type="presParOf" srcId="{AEBC435C-66A3-40FA-8339-4FA837C826F6}" destId="{C8C0F311-7725-4C78-8F89-B23B839C6A70}" srcOrd="1" destOrd="0" presId="urn:microsoft.com/office/officeart/2005/8/layout/venn3"/>
    <dgm:cxn modelId="{402D3846-BFE1-4363-9B9A-0C171BCB48C5}" type="presParOf" srcId="{AEBC435C-66A3-40FA-8339-4FA837C826F6}" destId="{55936AEB-6E3F-49C4-AAD4-229A7E615424}" srcOrd="2" destOrd="0" presId="urn:microsoft.com/office/officeart/2005/8/layout/venn3"/>
    <dgm:cxn modelId="{B2303B18-EC6C-42E9-B3E4-633A79018744}" type="presParOf" srcId="{AEBC435C-66A3-40FA-8339-4FA837C826F6}" destId="{D3BFAD2F-87CE-4CA9-AEFA-7EC47F024056}" srcOrd="3" destOrd="0" presId="urn:microsoft.com/office/officeart/2005/8/layout/venn3"/>
    <dgm:cxn modelId="{81337CF4-9CCE-4A04-9A9D-0295BE2527E0}" type="presParOf" srcId="{AEBC435C-66A3-40FA-8339-4FA837C826F6}" destId="{EEC5F376-9E30-4CA8-B6BB-B658D3F937BC}" srcOrd="4" destOrd="0" presId="urn:microsoft.com/office/officeart/2005/8/layout/venn3"/>
    <dgm:cxn modelId="{B8437C2E-FE72-43EF-9C4B-DA60A03C0AF0}" type="presParOf" srcId="{AEBC435C-66A3-40FA-8339-4FA837C826F6}" destId="{3ACC3193-4855-43A6-9C13-85A702464903}" srcOrd="5" destOrd="0" presId="urn:microsoft.com/office/officeart/2005/8/layout/venn3"/>
    <dgm:cxn modelId="{038EEDFD-1AF8-4F67-A3B9-1B1A69CA74C0}" type="presParOf" srcId="{AEBC435C-66A3-40FA-8339-4FA837C826F6}" destId="{73709CAA-DB4C-4613-ACD0-3B28916F7EDA}" srcOrd="6" destOrd="0" presId="urn:microsoft.com/office/officeart/2005/8/layout/venn3"/>
    <dgm:cxn modelId="{15F7DCFD-40DC-437E-BD25-DECC44AE24F3}" type="presParOf" srcId="{AEBC435C-66A3-40FA-8339-4FA837C826F6}" destId="{D3340E52-1A0C-4DB6-9554-3B38BB30FAA5}" srcOrd="7" destOrd="0" presId="urn:microsoft.com/office/officeart/2005/8/layout/venn3"/>
    <dgm:cxn modelId="{AEC82B21-7148-42B7-95D9-B90493C4303A}" type="presParOf" srcId="{AEBC435C-66A3-40FA-8339-4FA837C826F6}" destId="{2EE54869-394C-4219-B35A-109D9C58CEDA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48123C54-4EE3-4416-B12D-8F1F58BF6BBA}" type="doc">
      <dgm:prSet loTypeId="urn:microsoft.com/office/officeart/2005/8/layout/process4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6E09A37-14C6-496A-9C6A-C46C869ED12F}">
      <dgm:prSet custT="1"/>
      <dgm:spPr/>
      <dgm:t>
        <a:bodyPr/>
        <a:lstStyle/>
        <a:p>
          <a:pPr rtl="1"/>
          <a:r>
            <a:rPr lang="ar-IQ" sz="2400" b="1" dirty="0" smtClean="0"/>
            <a:t>تعليمية وقياسية وجدلية ولدى ابن مضاء العلل الأول والثواني والثوالث. </a:t>
          </a:r>
          <a:endParaRPr lang="en-US" sz="2400" dirty="0"/>
        </a:p>
      </dgm:t>
    </dgm:pt>
    <dgm:pt modelId="{34EAF316-8036-455A-8908-829A913F3AE2}" type="parTrans" cxnId="{015BFFE5-0FF6-41D0-B5A6-107ED0884E4F}">
      <dgm:prSet/>
      <dgm:spPr/>
      <dgm:t>
        <a:bodyPr/>
        <a:lstStyle/>
        <a:p>
          <a:endParaRPr lang="en-US"/>
        </a:p>
      </dgm:t>
    </dgm:pt>
    <dgm:pt modelId="{5F9B5927-6125-41F6-822B-56D6ADD364AA}" type="sibTrans" cxnId="{015BFFE5-0FF6-41D0-B5A6-107ED0884E4F}">
      <dgm:prSet/>
      <dgm:spPr/>
      <dgm:t>
        <a:bodyPr/>
        <a:lstStyle/>
        <a:p>
          <a:endParaRPr lang="en-US"/>
        </a:p>
      </dgm:t>
    </dgm:pt>
    <dgm:pt modelId="{07E0C32E-7707-44E8-A00A-82CC13EADD2E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1"/>
          <a:r>
            <a:rPr lang="ar-IQ" sz="3600" b="1" dirty="0" smtClean="0">
              <a:solidFill>
                <a:srgbClr val="FF0000"/>
              </a:solidFill>
            </a:rPr>
            <a:t>إنّ زيدا قائمٌ </a:t>
          </a:r>
          <a:endParaRPr lang="en-US" sz="3600" dirty="0">
            <a:solidFill>
              <a:srgbClr val="FF0000"/>
            </a:solidFill>
          </a:endParaRPr>
        </a:p>
      </dgm:t>
    </dgm:pt>
    <dgm:pt modelId="{D087780C-A1F7-4D0F-AD59-78804EEB01B7}" type="parTrans" cxnId="{8C0D6FC2-0E9C-4600-814A-C9A5ECA74FA1}">
      <dgm:prSet/>
      <dgm:spPr/>
      <dgm:t>
        <a:bodyPr/>
        <a:lstStyle/>
        <a:p>
          <a:endParaRPr lang="en-US"/>
        </a:p>
      </dgm:t>
    </dgm:pt>
    <dgm:pt modelId="{4194F306-18FC-4FDD-A031-33285EDE003B}" type="sibTrans" cxnId="{8C0D6FC2-0E9C-4600-814A-C9A5ECA74FA1}">
      <dgm:prSet/>
      <dgm:spPr/>
      <dgm:t>
        <a:bodyPr/>
        <a:lstStyle/>
        <a:p>
          <a:endParaRPr lang="en-US"/>
        </a:p>
      </dgm:t>
    </dgm:pt>
    <dgm:pt modelId="{2319A780-70BD-4A56-9684-0C758455001B}">
      <dgm:prSet custT="1"/>
      <dgm:spPr/>
      <dgm:t>
        <a:bodyPr/>
        <a:lstStyle/>
        <a:p>
          <a:pPr rtl="1"/>
          <a:r>
            <a:rPr lang="ar-IQ" sz="1800" b="1" dirty="0" smtClean="0"/>
            <a:t>-  العلة التعليمية يتوصل بها الى تعلم كلام العرب </a:t>
          </a:r>
          <a:endParaRPr lang="en-US" sz="1800" dirty="0"/>
        </a:p>
      </dgm:t>
    </dgm:pt>
    <dgm:pt modelId="{4361F40B-79AF-49B7-A109-DF4CD31DDF39}" type="parTrans" cxnId="{62DEBB3B-B326-475D-A1A4-EDE46CB073C6}">
      <dgm:prSet/>
      <dgm:spPr/>
      <dgm:t>
        <a:bodyPr/>
        <a:lstStyle/>
        <a:p>
          <a:endParaRPr lang="en-US"/>
        </a:p>
      </dgm:t>
    </dgm:pt>
    <dgm:pt modelId="{C868076A-944F-40C0-80AA-B06703F51B1E}" type="sibTrans" cxnId="{62DEBB3B-B326-475D-A1A4-EDE46CB073C6}">
      <dgm:prSet/>
      <dgm:spPr/>
      <dgm:t>
        <a:bodyPr/>
        <a:lstStyle/>
        <a:p>
          <a:endParaRPr lang="en-US"/>
        </a:p>
      </dgm:t>
    </dgm:pt>
    <dgm:pt modelId="{50CA1913-48F3-4AF1-963C-544D166CC4D2}">
      <dgm:prSet/>
      <dgm:spPr/>
      <dgm:t>
        <a:bodyPr/>
        <a:lstStyle/>
        <a:p>
          <a:pPr rtl="1"/>
          <a:r>
            <a:rPr lang="ar-IQ" b="1" dirty="0" smtClean="0"/>
            <a:t>العلة القياسية: مثل- لم نصبت إنّ الاسم. لأنها شابهت الفعل ومعموليه لكن تقدم المنصوب لأنها فرع بالعمل.</a:t>
          </a:r>
          <a:endParaRPr lang="en-US" dirty="0"/>
        </a:p>
      </dgm:t>
    </dgm:pt>
    <dgm:pt modelId="{439027BB-1824-4C05-B210-A0E69141D198}" type="parTrans" cxnId="{37F08160-0871-43C5-97B6-CEE5D7A73F3E}">
      <dgm:prSet/>
      <dgm:spPr/>
      <dgm:t>
        <a:bodyPr/>
        <a:lstStyle/>
        <a:p>
          <a:endParaRPr lang="en-US"/>
        </a:p>
      </dgm:t>
    </dgm:pt>
    <dgm:pt modelId="{15B69351-036A-4195-9ADD-3C66715AB4D0}" type="sibTrans" cxnId="{37F08160-0871-43C5-97B6-CEE5D7A73F3E}">
      <dgm:prSet/>
      <dgm:spPr/>
      <dgm:t>
        <a:bodyPr/>
        <a:lstStyle/>
        <a:p>
          <a:endParaRPr lang="en-US"/>
        </a:p>
      </dgm:t>
    </dgm:pt>
    <dgm:pt modelId="{5127D793-7625-4019-A71F-86D2EBA0E2B6}">
      <dgm:prSet/>
      <dgm:spPr/>
      <dgm:t>
        <a:bodyPr/>
        <a:lstStyle/>
        <a:p>
          <a:pPr rtl="1"/>
          <a:r>
            <a:rPr lang="ar-IQ" b="1" dirty="0" smtClean="0"/>
            <a:t>العلة الجدلية: كل العلل بهذا الباب مثل: بأي الأفعال شبهتموها ولم تقديم اسمها المنصوب المشبه بالفعل </a:t>
          </a:r>
          <a:r>
            <a:rPr lang="ar-IQ" b="1" dirty="0" err="1" smtClean="0"/>
            <a:t>ووو</a:t>
          </a:r>
          <a:r>
            <a:rPr lang="ar-IQ" b="1" dirty="0" smtClean="0"/>
            <a:t> </a:t>
          </a:r>
          <a:endParaRPr lang="en-US" dirty="0"/>
        </a:p>
      </dgm:t>
    </dgm:pt>
    <dgm:pt modelId="{9B7C37CD-3213-43C2-BD71-DA0716C95FEE}" type="parTrans" cxnId="{3EB69ABF-B884-4BB7-BAEF-2DA08CA355B4}">
      <dgm:prSet/>
      <dgm:spPr/>
      <dgm:t>
        <a:bodyPr/>
        <a:lstStyle/>
        <a:p>
          <a:endParaRPr lang="en-US"/>
        </a:p>
      </dgm:t>
    </dgm:pt>
    <dgm:pt modelId="{B3B75351-AF2C-4925-8F06-6FB258C82EEE}" type="sibTrans" cxnId="{3EB69ABF-B884-4BB7-BAEF-2DA08CA355B4}">
      <dgm:prSet/>
      <dgm:spPr/>
      <dgm:t>
        <a:bodyPr/>
        <a:lstStyle/>
        <a:p>
          <a:endParaRPr lang="en-US"/>
        </a:p>
      </dgm:t>
    </dgm:pt>
    <dgm:pt modelId="{42D4DE4C-6CC5-4083-B4D2-4E1EA99E4C82}">
      <dgm:prSet/>
      <dgm:spPr/>
      <dgm:t>
        <a:bodyPr/>
        <a:lstStyle/>
        <a:p>
          <a:pPr rtl="1"/>
          <a:r>
            <a:rPr lang="ar-IQ" b="1" dirty="0" smtClean="0">
              <a:solidFill>
                <a:srgbClr val="FF0000"/>
              </a:solidFill>
            </a:rPr>
            <a:t>وهذا ليس من النحو ولا يساعد المتعلم</a:t>
          </a:r>
          <a:endParaRPr lang="en-US" dirty="0">
            <a:solidFill>
              <a:srgbClr val="FF0000"/>
            </a:solidFill>
          </a:endParaRPr>
        </a:p>
      </dgm:t>
    </dgm:pt>
    <dgm:pt modelId="{84A1A643-1B1C-4057-9727-491CEA03382E}" type="parTrans" cxnId="{443D8660-A5B7-45E4-B323-4A9CF3939BD2}">
      <dgm:prSet/>
      <dgm:spPr/>
      <dgm:t>
        <a:bodyPr/>
        <a:lstStyle/>
        <a:p>
          <a:endParaRPr lang="en-US"/>
        </a:p>
      </dgm:t>
    </dgm:pt>
    <dgm:pt modelId="{EFFF3CF5-90B5-4206-BA3A-676C2D31E070}" type="sibTrans" cxnId="{443D8660-A5B7-45E4-B323-4A9CF3939BD2}">
      <dgm:prSet/>
      <dgm:spPr/>
      <dgm:t>
        <a:bodyPr/>
        <a:lstStyle/>
        <a:p>
          <a:endParaRPr lang="en-US"/>
        </a:p>
      </dgm:t>
    </dgm:pt>
    <dgm:pt modelId="{E96C37D2-D0D5-4DCF-B43F-D8067AD310DF}" type="pres">
      <dgm:prSet presAssocID="{48123C54-4EE3-4416-B12D-8F1F58BF6BB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E9C1D3-EF0B-4782-968C-3F58DC7BDC52}" type="pres">
      <dgm:prSet presAssocID="{42D4DE4C-6CC5-4083-B4D2-4E1EA99E4C82}" presName="boxAndChildren" presStyleCnt="0"/>
      <dgm:spPr/>
    </dgm:pt>
    <dgm:pt modelId="{47610A65-E447-4BE7-9851-7AC5D247AD12}" type="pres">
      <dgm:prSet presAssocID="{42D4DE4C-6CC5-4083-B4D2-4E1EA99E4C82}" presName="parentTextBox" presStyleLbl="node1" presStyleIdx="0" presStyleCnt="4"/>
      <dgm:spPr/>
      <dgm:t>
        <a:bodyPr/>
        <a:lstStyle/>
        <a:p>
          <a:endParaRPr lang="en-US"/>
        </a:p>
      </dgm:t>
    </dgm:pt>
    <dgm:pt modelId="{DC609EBE-3BED-4465-BB09-306EA4B49C25}" type="pres">
      <dgm:prSet presAssocID="{C868076A-944F-40C0-80AA-B06703F51B1E}" presName="sp" presStyleCnt="0"/>
      <dgm:spPr/>
    </dgm:pt>
    <dgm:pt modelId="{723C2C6C-6766-4727-B774-E3BDA17C09BF}" type="pres">
      <dgm:prSet presAssocID="{2319A780-70BD-4A56-9684-0C758455001B}" presName="arrowAndChildren" presStyleCnt="0"/>
      <dgm:spPr/>
    </dgm:pt>
    <dgm:pt modelId="{24551D45-2A28-4449-B7E9-2A2641830A42}" type="pres">
      <dgm:prSet presAssocID="{2319A780-70BD-4A56-9684-0C758455001B}" presName="parentTextArrow" presStyleLbl="node1" presStyleIdx="0" presStyleCnt="4"/>
      <dgm:spPr/>
      <dgm:t>
        <a:bodyPr/>
        <a:lstStyle/>
        <a:p>
          <a:endParaRPr lang="en-US"/>
        </a:p>
      </dgm:t>
    </dgm:pt>
    <dgm:pt modelId="{46DE79A4-47A4-45F2-91A8-99F223FFF7C3}" type="pres">
      <dgm:prSet presAssocID="{2319A780-70BD-4A56-9684-0C758455001B}" presName="arrow" presStyleLbl="node1" presStyleIdx="1" presStyleCnt="4"/>
      <dgm:spPr/>
      <dgm:t>
        <a:bodyPr/>
        <a:lstStyle/>
        <a:p>
          <a:endParaRPr lang="en-US"/>
        </a:p>
      </dgm:t>
    </dgm:pt>
    <dgm:pt modelId="{09D830E8-297C-44A6-A5DB-E1C0F56FE6F3}" type="pres">
      <dgm:prSet presAssocID="{2319A780-70BD-4A56-9684-0C758455001B}" presName="descendantArrow" presStyleCnt="0"/>
      <dgm:spPr/>
    </dgm:pt>
    <dgm:pt modelId="{63588A21-9831-459F-8C94-C496A906041B}" type="pres">
      <dgm:prSet presAssocID="{50CA1913-48F3-4AF1-963C-544D166CC4D2}" presName="childTextArrow" presStyleLbl="fgAccFollowNode1" presStyleIdx="0" presStyleCnt="2" custScaleY="271317" custLinFactNeighborY="914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EA7CAB-14A4-4062-B826-B345C4C5E211}" type="pres">
      <dgm:prSet presAssocID="{5127D793-7625-4019-A71F-86D2EBA0E2B6}" presName="childTextArrow" presStyleLbl="fgAccFollowNode1" presStyleIdx="1" presStyleCnt="2" custScaleY="277440" custLinFactNeighborX="675" custLinFactNeighborY="762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BC0CCF-C32D-4528-A00D-424F9D1A2CEC}" type="pres">
      <dgm:prSet presAssocID="{4194F306-18FC-4FDD-A031-33285EDE003B}" presName="sp" presStyleCnt="0"/>
      <dgm:spPr/>
    </dgm:pt>
    <dgm:pt modelId="{9266948C-CC91-4BE7-80F5-A67A55FD83DF}" type="pres">
      <dgm:prSet presAssocID="{07E0C32E-7707-44E8-A00A-82CC13EADD2E}" presName="arrowAndChildren" presStyleCnt="0"/>
      <dgm:spPr/>
    </dgm:pt>
    <dgm:pt modelId="{1191D578-799A-430A-BDFF-E444D5D9FCDF}" type="pres">
      <dgm:prSet presAssocID="{07E0C32E-7707-44E8-A00A-82CC13EADD2E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B8854BFF-FD83-4954-897A-B7C83ABB4398}" type="pres">
      <dgm:prSet presAssocID="{5F9B5927-6125-41F6-822B-56D6ADD364AA}" presName="sp" presStyleCnt="0"/>
      <dgm:spPr/>
    </dgm:pt>
    <dgm:pt modelId="{7BECDED4-4C25-4618-A2E6-690579A1746B}" type="pres">
      <dgm:prSet presAssocID="{16E09A37-14C6-496A-9C6A-C46C869ED12F}" presName="arrowAndChildren" presStyleCnt="0"/>
      <dgm:spPr/>
    </dgm:pt>
    <dgm:pt modelId="{7B94932A-A0E3-4BF1-ABD3-9B010D4A708C}" type="pres">
      <dgm:prSet presAssocID="{16E09A37-14C6-496A-9C6A-C46C869ED12F}" presName="parentTextArrow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D6BF8A6B-5766-4580-B45D-4B63FAF0DE5E}" type="presOf" srcId="{50CA1913-48F3-4AF1-963C-544D166CC4D2}" destId="{63588A21-9831-459F-8C94-C496A906041B}" srcOrd="0" destOrd="0" presId="urn:microsoft.com/office/officeart/2005/8/layout/process4"/>
    <dgm:cxn modelId="{443D8660-A5B7-45E4-B323-4A9CF3939BD2}" srcId="{48123C54-4EE3-4416-B12D-8F1F58BF6BBA}" destId="{42D4DE4C-6CC5-4083-B4D2-4E1EA99E4C82}" srcOrd="3" destOrd="0" parTransId="{84A1A643-1B1C-4057-9727-491CEA03382E}" sibTransId="{EFFF3CF5-90B5-4206-BA3A-676C2D31E070}"/>
    <dgm:cxn modelId="{62DEBB3B-B326-475D-A1A4-EDE46CB073C6}" srcId="{48123C54-4EE3-4416-B12D-8F1F58BF6BBA}" destId="{2319A780-70BD-4A56-9684-0C758455001B}" srcOrd="2" destOrd="0" parTransId="{4361F40B-79AF-49B7-A109-DF4CD31DDF39}" sibTransId="{C868076A-944F-40C0-80AA-B06703F51B1E}"/>
    <dgm:cxn modelId="{FD41F94D-FFAE-40C4-8300-9A784D96691C}" type="presOf" srcId="{07E0C32E-7707-44E8-A00A-82CC13EADD2E}" destId="{1191D578-799A-430A-BDFF-E444D5D9FCDF}" srcOrd="0" destOrd="0" presId="urn:microsoft.com/office/officeart/2005/8/layout/process4"/>
    <dgm:cxn modelId="{37F08160-0871-43C5-97B6-CEE5D7A73F3E}" srcId="{2319A780-70BD-4A56-9684-0C758455001B}" destId="{50CA1913-48F3-4AF1-963C-544D166CC4D2}" srcOrd="0" destOrd="0" parTransId="{439027BB-1824-4C05-B210-A0E69141D198}" sibTransId="{15B69351-036A-4195-9ADD-3C66715AB4D0}"/>
    <dgm:cxn modelId="{9F1A1EAB-72D4-4F6F-81F6-F16222399249}" type="presOf" srcId="{2319A780-70BD-4A56-9684-0C758455001B}" destId="{46DE79A4-47A4-45F2-91A8-99F223FFF7C3}" srcOrd="1" destOrd="0" presId="urn:microsoft.com/office/officeart/2005/8/layout/process4"/>
    <dgm:cxn modelId="{450B17BA-92DC-4B1F-A1A6-99FEFB6D5776}" type="presOf" srcId="{2319A780-70BD-4A56-9684-0C758455001B}" destId="{24551D45-2A28-4449-B7E9-2A2641830A42}" srcOrd="0" destOrd="0" presId="urn:microsoft.com/office/officeart/2005/8/layout/process4"/>
    <dgm:cxn modelId="{8C0D6FC2-0E9C-4600-814A-C9A5ECA74FA1}" srcId="{48123C54-4EE3-4416-B12D-8F1F58BF6BBA}" destId="{07E0C32E-7707-44E8-A00A-82CC13EADD2E}" srcOrd="1" destOrd="0" parTransId="{D087780C-A1F7-4D0F-AD59-78804EEB01B7}" sibTransId="{4194F306-18FC-4FDD-A031-33285EDE003B}"/>
    <dgm:cxn modelId="{5EC6BFC6-6B69-4A8F-8FAC-A673297708FA}" type="presOf" srcId="{48123C54-4EE3-4416-B12D-8F1F58BF6BBA}" destId="{E96C37D2-D0D5-4DCF-B43F-D8067AD310DF}" srcOrd="0" destOrd="0" presId="urn:microsoft.com/office/officeart/2005/8/layout/process4"/>
    <dgm:cxn modelId="{3EB69ABF-B884-4BB7-BAEF-2DA08CA355B4}" srcId="{2319A780-70BD-4A56-9684-0C758455001B}" destId="{5127D793-7625-4019-A71F-86D2EBA0E2B6}" srcOrd="1" destOrd="0" parTransId="{9B7C37CD-3213-43C2-BD71-DA0716C95FEE}" sibTransId="{B3B75351-AF2C-4925-8F06-6FB258C82EEE}"/>
    <dgm:cxn modelId="{015BFFE5-0FF6-41D0-B5A6-107ED0884E4F}" srcId="{48123C54-4EE3-4416-B12D-8F1F58BF6BBA}" destId="{16E09A37-14C6-496A-9C6A-C46C869ED12F}" srcOrd="0" destOrd="0" parTransId="{34EAF316-8036-455A-8908-829A913F3AE2}" sibTransId="{5F9B5927-6125-41F6-822B-56D6ADD364AA}"/>
    <dgm:cxn modelId="{AE8F6214-D06C-4A80-8DD2-98279CE44506}" type="presOf" srcId="{42D4DE4C-6CC5-4083-B4D2-4E1EA99E4C82}" destId="{47610A65-E447-4BE7-9851-7AC5D247AD12}" srcOrd="0" destOrd="0" presId="urn:microsoft.com/office/officeart/2005/8/layout/process4"/>
    <dgm:cxn modelId="{C78D65EB-2041-4220-A166-B521675452C8}" type="presOf" srcId="{5127D793-7625-4019-A71F-86D2EBA0E2B6}" destId="{08EA7CAB-14A4-4062-B826-B345C4C5E211}" srcOrd="0" destOrd="0" presId="urn:microsoft.com/office/officeart/2005/8/layout/process4"/>
    <dgm:cxn modelId="{1AFC2AE0-C379-4DD4-A04D-D72590BE7BA2}" type="presOf" srcId="{16E09A37-14C6-496A-9C6A-C46C869ED12F}" destId="{7B94932A-A0E3-4BF1-ABD3-9B010D4A708C}" srcOrd="0" destOrd="0" presId="urn:microsoft.com/office/officeart/2005/8/layout/process4"/>
    <dgm:cxn modelId="{5B5A3A3C-FB8A-4126-9B70-7DEDAFC5FF81}" type="presParOf" srcId="{E96C37D2-D0D5-4DCF-B43F-D8067AD310DF}" destId="{5BE9C1D3-EF0B-4782-968C-3F58DC7BDC52}" srcOrd="0" destOrd="0" presId="urn:microsoft.com/office/officeart/2005/8/layout/process4"/>
    <dgm:cxn modelId="{40F0D338-302E-4ADE-9F80-C36F196290D9}" type="presParOf" srcId="{5BE9C1D3-EF0B-4782-968C-3F58DC7BDC52}" destId="{47610A65-E447-4BE7-9851-7AC5D247AD12}" srcOrd="0" destOrd="0" presId="urn:microsoft.com/office/officeart/2005/8/layout/process4"/>
    <dgm:cxn modelId="{828449DB-40B6-4099-BC54-574CB717C41E}" type="presParOf" srcId="{E96C37D2-D0D5-4DCF-B43F-D8067AD310DF}" destId="{DC609EBE-3BED-4465-BB09-306EA4B49C25}" srcOrd="1" destOrd="0" presId="urn:microsoft.com/office/officeart/2005/8/layout/process4"/>
    <dgm:cxn modelId="{B8394A58-FF4A-43F8-B6E2-605B3EE986A6}" type="presParOf" srcId="{E96C37D2-D0D5-4DCF-B43F-D8067AD310DF}" destId="{723C2C6C-6766-4727-B774-E3BDA17C09BF}" srcOrd="2" destOrd="0" presId="urn:microsoft.com/office/officeart/2005/8/layout/process4"/>
    <dgm:cxn modelId="{AF5E8D5B-524D-4E71-A638-A89B7F31F738}" type="presParOf" srcId="{723C2C6C-6766-4727-B774-E3BDA17C09BF}" destId="{24551D45-2A28-4449-B7E9-2A2641830A42}" srcOrd="0" destOrd="0" presId="urn:microsoft.com/office/officeart/2005/8/layout/process4"/>
    <dgm:cxn modelId="{2D8F07CA-72BB-41E3-A380-303EFF3BF20B}" type="presParOf" srcId="{723C2C6C-6766-4727-B774-E3BDA17C09BF}" destId="{46DE79A4-47A4-45F2-91A8-99F223FFF7C3}" srcOrd="1" destOrd="0" presId="urn:microsoft.com/office/officeart/2005/8/layout/process4"/>
    <dgm:cxn modelId="{3DF6BB8B-9241-4939-9153-89F19D814EE6}" type="presParOf" srcId="{723C2C6C-6766-4727-B774-E3BDA17C09BF}" destId="{09D830E8-297C-44A6-A5DB-E1C0F56FE6F3}" srcOrd="2" destOrd="0" presId="urn:microsoft.com/office/officeart/2005/8/layout/process4"/>
    <dgm:cxn modelId="{CE50D362-CD6D-4038-B406-B7FCBF358C76}" type="presParOf" srcId="{09D830E8-297C-44A6-A5DB-E1C0F56FE6F3}" destId="{63588A21-9831-459F-8C94-C496A906041B}" srcOrd="0" destOrd="0" presId="urn:microsoft.com/office/officeart/2005/8/layout/process4"/>
    <dgm:cxn modelId="{06B3DF96-2DAC-4147-B599-3F6BE409FBCE}" type="presParOf" srcId="{09D830E8-297C-44A6-A5DB-E1C0F56FE6F3}" destId="{08EA7CAB-14A4-4062-B826-B345C4C5E211}" srcOrd="1" destOrd="0" presId="urn:microsoft.com/office/officeart/2005/8/layout/process4"/>
    <dgm:cxn modelId="{312694C1-A382-4931-A043-7F79624F9281}" type="presParOf" srcId="{E96C37D2-D0D5-4DCF-B43F-D8067AD310DF}" destId="{7ABC0CCF-C32D-4528-A00D-424F9D1A2CEC}" srcOrd="3" destOrd="0" presId="urn:microsoft.com/office/officeart/2005/8/layout/process4"/>
    <dgm:cxn modelId="{40A75D69-C818-43DD-BEBA-73EB88E7F62D}" type="presParOf" srcId="{E96C37D2-D0D5-4DCF-B43F-D8067AD310DF}" destId="{9266948C-CC91-4BE7-80F5-A67A55FD83DF}" srcOrd="4" destOrd="0" presId="urn:microsoft.com/office/officeart/2005/8/layout/process4"/>
    <dgm:cxn modelId="{0B349C7C-DFFD-49A7-9953-D5AD56B7AC4A}" type="presParOf" srcId="{9266948C-CC91-4BE7-80F5-A67A55FD83DF}" destId="{1191D578-799A-430A-BDFF-E444D5D9FCDF}" srcOrd="0" destOrd="0" presId="urn:microsoft.com/office/officeart/2005/8/layout/process4"/>
    <dgm:cxn modelId="{CB768C6F-B4DF-4CDF-8C63-73817D8E8197}" type="presParOf" srcId="{E96C37D2-D0D5-4DCF-B43F-D8067AD310DF}" destId="{B8854BFF-FD83-4954-897A-B7C83ABB4398}" srcOrd="5" destOrd="0" presId="urn:microsoft.com/office/officeart/2005/8/layout/process4"/>
    <dgm:cxn modelId="{5C21783A-7956-4471-A9CB-FEDAFD228852}" type="presParOf" srcId="{E96C37D2-D0D5-4DCF-B43F-D8067AD310DF}" destId="{7BECDED4-4C25-4618-A2E6-690579A1746B}" srcOrd="6" destOrd="0" presId="urn:microsoft.com/office/officeart/2005/8/layout/process4"/>
    <dgm:cxn modelId="{67B927E3-5A07-404D-8BB7-359786C4C768}" type="presParOf" srcId="{7BECDED4-4C25-4618-A2E6-690579A1746B}" destId="{7B94932A-A0E3-4BF1-ABD3-9B010D4A708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A3C3C1-D6C0-482A-8525-7BF128706318}" type="doc">
      <dgm:prSet loTypeId="urn:microsoft.com/office/officeart/2005/8/layout/target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5670406-811E-4338-B820-6939AB7AD4B4}">
      <dgm:prSet custT="1"/>
      <dgm:spPr/>
      <dgm:t>
        <a:bodyPr/>
        <a:lstStyle/>
        <a:p>
          <a:pPr rtl="1"/>
          <a:r>
            <a:rPr lang="ar-IQ" sz="2000" b="1" dirty="0" smtClean="0"/>
            <a:t>لحاجة الطالب لمعرفة  تأريخ النحو وتيسيره. ولا يكتفى بالقواعد النحوية فقط..</a:t>
          </a:r>
          <a:endParaRPr lang="en-US" sz="2000" b="1" dirty="0"/>
        </a:p>
      </dgm:t>
    </dgm:pt>
    <dgm:pt modelId="{4F36A1FD-8960-4D0A-8288-3BC5FA0BE5FA}" type="parTrans" cxnId="{DF1F5147-0BCD-40A8-AB7F-72D7EED11326}">
      <dgm:prSet/>
      <dgm:spPr/>
      <dgm:t>
        <a:bodyPr/>
        <a:lstStyle/>
        <a:p>
          <a:endParaRPr lang="en-US"/>
        </a:p>
      </dgm:t>
    </dgm:pt>
    <dgm:pt modelId="{631051BF-61E1-4719-9EAD-63A0541BB791}" type="sibTrans" cxnId="{DF1F5147-0BCD-40A8-AB7F-72D7EED11326}">
      <dgm:prSet/>
      <dgm:spPr/>
      <dgm:t>
        <a:bodyPr/>
        <a:lstStyle/>
        <a:p>
          <a:endParaRPr lang="en-US"/>
        </a:p>
      </dgm:t>
    </dgm:pt>
    <dgm:pt modelId="{298A898A-682A-420C-901F-D0802C08BC72}">
      <dgm:prSet custT="1"/>
      <dgm:spPr/>
      <dgm:t>
        <a:bodyPr/>
        <a:lstStyle/>
        <a:p>
          <a:pPr rtl="1"/>
          <a:r>
            <a:rPr lang="ar-IQ" sz="1800" b="1" dirty="0" smtClean="0"/>
            <a:t>التركيز على دراسة النحو على شكل أساليب نحوية: اسلوب النداء والتعجب والمدح والذم والاختصاص والنفي والنهي والقسم والشرط والاغراء والتحذير</a:t>
          </a:r>
          <a:endParaRPr lang="en-US" sz="1800" b="1" dirty="0"/>
        </a:p>
      </dgm:t>
    </dgm:pt>
    <dgm:pt modelId="{BDED5E1B-DEE7-46A4-A58F-A2B99CFEDBB8}" type="parTrans" cxnId="{F4D8C6A1-4CAD-4D17-96C7-80566966135B}">
      <dgm:prSet/>
      <dgm:spPr/>
      <dgm:t>
        <a:bodyPr/>
        <a:lstStyle/>
        <a:p>
          <a:endParaRPr lang="en-US"/>
        </a:p>
      </dgm:t>
    </dgm:pt>
    <dgm:pt modelId="{09B023EE-3B2A-44EF-9A8C-DA6B3AEC0D0A}" type="sibTrans" cxnId="{F4D8C6A1-4CAD-4D17-96C7-80566966135B}">
      <dgm:prSet/>
      <dgm:spPr/>
      <dgm:t>
        <a:bodyPr/>
        <a:lstStyle/>
        <a:p>
          <a:endParaRPr lang="en-US"/>
        </a:p>
      </dgm:t>
    </dgm:pt>
    <dgm:pt modelId="{8D0BA93F-8593-4AE1-A148-1A1E4860C6C2}">
      <dgm:prSet/>
      <dgm:spPr/>
      <dgm:t>
        <a:bodyPr/>
        <a:lstStyle/>
        <a:p>
          <a:pPr rtl="1"/>
          <a:r>
            <a:rPr lang="ar-IQ" b="1" dirty="0" smtClean="0"/>
            <a:t>تهذيب كتاب شرح ابن عقيل وعمل جداول ومخلصات له.</a:t>
          </a:r>
          <a:endParaRPr lang="en-US" b="1" dirty="0"/>
        </a:p>
      </dgm:t>
    </dgm:pt>
    <dgm:pt modelId="{FA311553-5D54-4FA1-96F5-5A96F5F57D91}" type="sibTrans" cxnId="{0B47942B-24EF-4D28-97AD-D89774367B92}">
      <dgm:prSet/>
      <dgm:spPr/>
      <dgm:t>
        <a:bodyPr/>
        <a:lstStyle/>
        <a:p>
          <a:endParaRPr lang="en-US"/>
        </a:p>
      </dgm:t>
    </dgm:pt>
    <dgm:pt modelId="{10E5A6FF-89E2-47E7-A013-9B07B5571BC1}" type="parTrans" cxnId="{0B47942B-24EF-4D28-97AD-D89774367B92}">
      <dgm:prSet/>
      <dgm:spPr/>
      <dgm:t>
        <a:bodyPr/>
        <a:lstStyle/>
        <a:p>
          <a:endParaRPr lang="en-US"/>
        </a:p>
      </dgm:t>
    </dgm:pt>
    <dgm:pt modelId="{3C003F56-7B38-44A6-9D66-0AAD734AC7D9}">
      <dgm:prSet custT="1"/>
      <dgm:spPr/>
      <dgm:t>
        <a:bodyPr/>
        <a:lstStyle/>
        <a:p>
          <a:pPr rtl="1"/>
          <a:r>
            <a:rPr lang="ar-IQ" sz="2000" b="1" dirty="0" smtClean="0"/>
            <a:t>تأليف كتاب منهجي يلبي حاجة الطالب ويركز على التيسير النحوي والنحو الوظيفي. </a:t>
          </a:r>
          <a:endParaRPr lang="en-US" sz="2000" b="1" dirty="0"/>
        </a:p>
      </dgm:t>
    </dgm:pt>
    <dgm:pt modelId="{CFA1F7E1-B3B2-4442-A44A-150E6AFFD778}" type="sibTrans" cxnId="{BE6A5D3F-DD48-4A29-B2F5-61C3586C80DC}">
      <dgm:prSet/>
      <dgm:spPr/>
      <dgm:t>
        <a:bodyPr/>
        <a:lstStyle/>
        <a:p>
          <a:endParaRPr lang="en-US"/>
        </a:p>
      </dgm:t>
    </dgm:pt>
    <dgm:pt modelId="{C7CD0336-B772-4EEB-9576-186712D29301}" type="parTrans" cxnId="{BE6A5D3F-DD48-4A29-B2F5-61C3586C80DC}">
      <dgm:prSet/>
      <dgm:spPr/>
      <dgm:t>
        <a:bodyPr/>
        <a:lstStyle/>
        <a:p>
          <a:endParaRPr lang="en-US"/>
        </a:p>
      </dgm:t>
    </dgm:pt>
    <dgm:pt modelId="{4B0F0778-216A-4ACD-8231-FB3669238C94}">
      <dgm:prSet custT="1"/>
      <dgm:spPr/>
      <dgm:t>
        <a:bodyPr/>
        <a:lstStyle/>
        <a:p>
          <a:pPr rtl="1"/>
          <a:r>
            <a:rPr lang="ar-IQ" sz="2000" b="1" dirty="0" smtClean="0"/>
            <a:t> والعدد وكناياته والممنوع من الصرف والجملة وانواعها واعرابها. فضلا عن تاريخ النحو وتيسيره.</a:t>
          </a:r>
          <a:endParaRPr lang="en-US" sz="2000" b="1" dirty="0"/>
        </a:p>
      </dgm:t>
    </dgm:pt>
    <dgm:pt modelId="{D0D928A6-A6A8-4E1D-B159-9474622067E1}" type="parTrans" cxnId="{F65704B1-D3BC-42E2-9AE1-18054E615F42}">
      <dgm:prSet/>
      <dgm:spPr/>
      <dgm:t>
        <a:bodyPr/>
        <a:lstStyle/>
        <a:p>
          <a:endParaRPr lang="en-US"/>
        </a:p>
      </dgm:t>
    </dgm:pt>
    <dgm:pt modelId="{1EC1AF16-518F-4D23-AA42-8876DF8694D9}" type="sibTrans" cxnId="{F65704B1-D3BC-42E2-9AE1-18054E615F42}">
      <dgm:prSet/>
      <dgm:spPr/>
      <dgm:t>
        <a:bodyPr/>
        <a:lstStyle/>
        <a:p>
          <a:endParaRPr lang="en-US"/>
        </a:p>
      </dgm:t>
    </dgm:pt>
    <dgm:pt modelId="{F7AF542C-A95A-4C83-B78F-E740EDDB1E6C}" type="pres">
      <dgm:prSet presAssocID="{A6A3C3C1-D6C0-482A-8525-7BF12870631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CB7F9E-2AEE-4994-9068-DB290BC741EB}" type="pres">
      <dgm:prSet presAssocID="{3C003F56-7B38-44A6-9D66-0AAD734AC7D9}" presName="circle1" presStyleLbl="node1" presStyleIdx="0" presStyleCnt="5"/>
      <dgm:spPr/>
    </dgm:pt>
    <dgm:pt modelId="{61867CF4-2E11-4C7A-9B98-664D5D702870}" type="pres">
      <dgm:prSet presAssocID="{3C003F56-7B38-44A6-9D66-0AAD734AC7D9}" presName="space" presStyleCnt="0"/>
      <dgm:spPr/>
    </dgm:pt>
    <dgm:pt modelId="{8000CB02-073B-47F6-B522-BFE208E5D0C9}" type="pres">
      <dgm:prSet presAssocID="{3C003F56-7B38-44A6-9D66-0AAD734AC7D9}" presName="rect1" presStyleLbl="alignAcc1" presStyleIdx="0" presStyleCnt="5"/>
      <dgm:spPr/>
      <dgm:t>
        <a:bodyPr/>
        <a:lstStyle/>
        <a:p>
          <a:endParaRPr lang="en-US"/>
        </a:p>
      </dgm:t>
    </dgm:pt>
    <dgm:pt modelId="{910B44D4-D8A8-4491-9DBF-F4104C3715FE}" type="pres">
      <dgm:prSet presAssocID="{8D0BA93F-8593-4AE1-A148-1A1E4860C6C2}" presName="vertSpace2" presStyleLbl="node1" presStyleIdx="0" presStyleCnt="5"/>
      <dgm:spPr/>
    </dgm:pt>
    <dgm:pt modelId="{1E0BCA85-0B80-4038-AC07-8A5A58EAD619}" type="pres">
      <dgm:prSet presAssocID="{8D0BA93F-8593-4AE1-A148-1A1E4860C6C2}" presName="circle2" presStyleLbl="node1" presStyleIdx="1" presStyleCnt="5"/>
      <dgm:spPr/>
    </dgm:pt>
    <dgm:pt modelId="{C27DEA36-F444-4481-BF28-9CD16CA039C7}" type="pres">
      <dgm:prSet presAssocID="{8D0BA93F-8593-4AE1-A148-1A1E4860C6C2}" presName="rect2" presStyleLbl="alignAcc1" presStyleIdx="1" presStyleCnt="5"/>
      <dgm:spPr/>
      <dgm:t>
        <a:bodyPr/>
        <a:lstStyle/>
        <a:p>
          <a:endParaRPr lang="en-US"/>
        </a:p>
      </dgm:t>
    </dgm:pt>
    <dgm:pt modelId="{FC609C8D-02F8-47DF-8518-8A7C71A28559}" type="pres">
      <dgm:prSet presAssocID="{65670406-811E-4338-B820-6939AB7AD4B4}" presName="vertSpace3" presStyleLbl="node1" presStyleIdx="1" presStyleCnt="5"/>
      <dgm:spPr/>
    </dgm:pt>
    <dgm:pt modelId="{94E506B8-2618-457B-B492-245D78F113C9}" type="pres">
      <dgm:prSet presAssocID="{65670406-811E-4338-B820-6939AB7AD4B4}" presName="circle3" presStyleLbl="node1" presStyleIdx="2" presStyleCnt="5"/>
      <dgm:spPr/>
    </dgm:pt>
    <dgm:pt modelId="{A41E4D03-CEDE-4C31-BD06-3E4275F7FE5F}" type="pres">
      <dgm:prSet presAssocID="{65670406-811E-4338-B820-6939AB7AD4B4}" presName="rect3" presStyleLbl="alignAcc1" presStyleIdx="2" presStyleCnt="5"/>
      <dgm:spPr/>
      <dgm:t>
        <a:bodyPr/>
        <a:lstStyle/>
        <a:p>
          <a:endParaRPr lang="en-US"/>
        </a:p>
      </dgm:t>
    </dgm:pt>
    <dgm:pt modelId="{9420B82A-187C-441F-9B2C-C80A40F4E9F2}" type="pres">
      <dgm:prSet presAssocID="{298A898A-682A-420C-901F-D0802C08BC72}" presName="vertSpace4" presStyleLbl="node1" presStyleIdx="2" presStyleCnt="5"/>
      <dgm:spPr/>
    </dgm:pt>
    <dgm:pt modelId="{0F2E207B-931B-43FC-A067-B7E395F039C3}" type="pres">
      <dgm:prSet presAssocID="{298A898A-682A-420C-901F-D0802C08BC72}" presName="circle4" presStyleLbl="node1" presStyleIdx="3" presStyleCnt="5"/>
      <dgm:spPr/>
    </dgm:pt>
    <dgm:pt modelId="{57E296E6-CB16-4958-8EA4-F1E4E49AB86A}" type="pres">
      <dgm:prSet presAssocID="{298A898A-682A-420C-901F-D0802C08BC72}" presName="rect4" presStyleLbl="alignAcc1" presStyleIdx="3" presStyleCnt="5"/>
      <dgm:spPr/>
      <dgm:t>
        <a:bodyPr/>
        <a:lstStyle/>
        <a:p>
          <a:endParaRPr lang="en-US"/>
        </a:p>
      </dgm:t>
    </dgm:pt>
    <dgm:pt modelId="{499C9DDC-17A5-46D4-8D39-CD25F9A4EB88}" type="pres">
      <dgm:prSet presAssocID="{4B0F0778-216A-4ACD-8231-FB3669238C94}" presName="vertSpace5" presStyleLbl="node1" presStyleIdx="3" presStyleCnt="5"/>
      <dgm:spPr/>
    </dgm:pt>
    <dgm:pt modelId="{B7B113B8-908D-435B-9561-CE2EC2E0BA52}" type="pres">
      <dgm:prSet presAssocID="{4B0F0778-216A-4ACD-8231-FB3669238C94}" presName="circle5" presStyleLbl="node1" presStyleIdx="4" presStyleCnt="5"/>
      <dgm:spPr/>
    </dgm:pt>
    <dgm:pt modelId="{1D419492-F639-49D5-AA6F-B8E0A735CBC7}" type="pres">
      <dgm:prSet presAssocID="{4B0F0778-216A-4ACD-8231-FB3669238C94}" presName="rect5" presStyleLbl="alignAcc1" presStyleIdx="4" presStyleCnt="5"/>
      <dgm:spPr/>
      <dgm:t>
        <a:bodyPr/>
        <a:lstStyle/>
        <a:p>
          <a:endParaRPr lang="en-US"/>
        </a:p>
      </dgm:t>
    </dgm:pt>
    <dgm:pt modelId="{CDCF9D60-78D6-46F0-94D0-EE93ABE899CC}" type="pres">
      <dgm:prSet presAssocID="{3C003F56-7B38-44A6-9D66-0AAD734AC7D9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1ACC6B-63BF-4D5E-A7F5-D74E6DE2AF65}" type="pres">
      <dgm:prSet presAssocID="{8D0BA93F-8593-4AE1-A148-1A1E4860C6C2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8BEDA1-A643-4958-94AD-0A5BADE04AFC}" type="pres">
      <dgm:prSet presAssocID="{65670406-811E-4338-B820-6939AB7AD4B4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FA054C-78F9-42C1-8B8C-E846504950C4}" type="pres">
      <dgm:prSet presAssocID="{298A898A-682A-420C-901F-D0802C08BC72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86E94B-E0E9-4DF3-8AFB-0654AE0E684F}" type="pres">
      <dgm:prSet presAssocID="{4B0F0778-216A-4ACD-8231-FB3669238C94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A4664E-1F04-432A-9EC9-691A0FCD2DAD}" type="presOf" srcId="{8D0BA93F-8593-4AE1-A148-1A1E4860C6C2}" destId="{C27DEA36-F444-4481-BF28-9CD16CA039C7}" srcOrd="0" destOrd="0" presId="urn:microsoft.com/office/officeart/2005/8/layout/target3"/>
    <dgm:cxn modelId="{27C0D53D-33B8-4A0C-962D-D78B48DB477F}" type="presOf" srcId="{298A898A-682A-420C-901F-D0802C08BC72}" destId="{57E296E6-CB16-4958-8EA4-F1E4E49AB86A}" srcOrd="0" destOrd="0" presId="urn:microsoft.com/office/officeart/2005/8/layout/target3"/>
    <dgm:cxn modelId="{F4D8C6A1-4CAD-4D17-96C7-80566966135B}" srcId="{A6A3C3C1-D6C0-482A-8525-7BF128706318}" destId="{298A898A-682A-420C-901F-D0802C08BC72}" srcOrd="3" destOrd="0" parTransId="{BDED5E1B-DEE7-46A4-A58F-A2B99CFEDBB8}" sibTransId="{09B023EE-3B2A-44EF-9A8C-DA6B3AEC0D0A}"/>
    <dgm:cxn modelId="{F65704B1-D3BC-42E2-9AE1-18054E615F42}" srcId="{A6A3C3C1-D6C0-482A-8525-7BF128706318}" destId="{4B0F0778-216A-4ACD-8231-FB3669238C94}" srcOrd="4" destOrd="0" parTransId="{D0D928A6-A6A8-4E1D-B159-9474622067E1}" sibTransId="{1EC1AF16-518F-4D23-AA42-8876DF8694D9}"/>
    <dgm:cxn modelId="{2B62DB64-F19F-4005-9449-B95E4513A3D6}" type="presOf" srcId="{298A898A-682A-420C-901F-D0802C08BC72}" destId="{82FA054C-78F9-42C1-8B8C-E846504950C4}" srcOrd="1" destOrd="0" presId="urn:microsoft.com/office/officeart/2005/8/layout/target3"/>
    <dgm:cxn modelId="{DF1F5147-0BCD-40A8-AB7F-72D7EED11326}" srcId="{A6A3C3C1-D6C0-482A-8525-7BF128706318}" destId="{65670406-811E-4338-B820-6939AB7AD4B4}" srcOrd="2" destOrd="0" parTransId="{4F36A1FD-8960-4D0A-8288-3BC5FA0BE5FA}" sibTransId="{631051BF-61E1-4719-9EAD-63A0541BB791}"/>
    <dgm:cxn modelId="{AB4743C7-A449-49F8-ADB6-5E5BAB605A06}" type="presOf" srcId="{65670406-811E-4338-B820-6939AB7AD4B4}" destId="{A41E4D03-CEDE-4C31-BD06-3E4275F7FE5F}" srcOrd="0" destOrd="0" presId="urn:microsoft.com/office/officeart/2005/8/layout/target3"/>
    <dgm:cxn modelId="{FAF2782F-C68B-4BA0-A73C-CC210644966C}" type="presOf" srcId="{65670406-811E-4338-B820-6939AB7AD4B4}" destId="{898BEDA1-A643-4958-94AD-0A5BADE04AFC}" srcOrd="1" destOrd="0" presId="urn:microsoft.com/office/officeart/2005/8/layout/target3"/>
    <dgm:cxn modelId="{BE6A5D3F-DD48-4A29-B2F5-61C3586C80DC}" srcId="{A6A3C3C1-D6C0-482A-8525-7BF128706318}" destId="{3C003F56-7B38-44A6-9D66-0AAD734AC7D9}" srcOrd="0" destOrd="0" parTransId="{C7CD0336-B772-4EEB-9576-186712D29301}" sibTransId="{CFA1F7E1-B3B2-4442-A44A-150E6AFFD778}"/>
    <dgm:cxn modelId="{0B47942B-24EF-4D28-97AD-D89774367B92}" srcId="{A6A3C3C1-D6C0-482A-8525-7BF128706318}" destId="{8D0BA93F-8593-4AE1-A148-1A1E4860C6C2}" srcOrd="1" destOrd="0" parTransId="{10E5A6FF-89E2-47E7-A013-9B07B5571BC1}" sibTransId="{FA311553-5D54-4FA1-96F5-5A96F5F57D91}"/>
    <dgm:cxn modelId="{E240AEAA-F602-4785-AAAE-7E6ED9E802E9}" type="presOf" srcId="{3C003F56-7B38-44A6-9D66-0AAD734AC7D9}" destId="{CDCF9D60-78D6-46F0-94D0-EE93ABE899CC}" srcOrd="1" destOrd="0" presId="urn:microsoft.com/office/officeart/2005/8/layout/target3"/>
    <dgm:cxn modelId="{174A2C0B-27B2-4824-8BF7-989D53BE166B}" type="presOf" srcId="{3C003F56-7B38-44A6-9D66-0AAD734AC7D9}" destId="{8000CB02-073B-47F6-B522-BFE208E5D0C9}" srcOrd="0" destOrd="0" presId="urn:microsoft.com/office/officeart/2005/8/layout/target3"/>
    <dgm:cxn modelId="{4FD23743-CE02-4648-8838-613EEA27B8BE}" type="presOf" srcId="{A6A3C3C1-D6C0-482A-8525-7BF128706318}" destId="{F7AF542C-A95A-4C83-B78F-E740EDDB1E6C}" srcOrd="0" destOrd="0" presId="urn:microsoft.com/office/officeart/2005/8/layout/target3"/>
    <dgm:cxn modelId="{9055C72A-E3A3-4F3D-979E-5A731106892F}" type="presOf" srcId="{4B0F0778-216A-4ACD-8231-FB3669238C94}" destId="{C986E94B-E0E9-4DF3-8AFB-0654AE0E684F}" srcOrd="1" destOrd="0" presId="urn:microsoft.com/office/officeart/2005/8/layout/target3"/>
    <dgm:cxn modelId="{98F20423-0E9A-4C55-BD58-180E7CBCFF44}" type="presOf" srcId="{4B0F0778-216A-4ACD-8231-FB3669238C94}" destId="{1D419492-F639-49D5-AA6F-B8E0A735CBC7}" srcOrd="0" destOrd="0" presId="urn:microsoft.com/office/officeart/2005/8/layout/target3"/>
    <dgm:cxn modelId="{185B231A-DF0C-44EF-A4E4-62F46009A23C}" type="presOf" srcId="{8D0BA93F-8593-4AE1-A148-1A1E4860C6C2}" destId="{721ACC6B-63BF-4D5E-A7F5-D74E6DE2AF65}" srcOrd="1" destOrd="0" presId="urn:microsoft.com/office/officeart/2005/8/layout/target3"/>
    <dgm:cxn modelId="{B10581B7-1474-4360-BE3B-282A5C081BB5}" type="presParOf" srcId="{F7AF542C-A95A-4C83-B78F-E740EDDB1E6C}" destId="{41CB7F9E-2AEE-4994-9068-DB290BC741EB}" srcOrd="0" destOrd="0" presId="urn:microsoft.com/office/officeart/2005/8/layout/target3"/>
    <dgm:cxn modelId="{A3CE63F2-28F2-4272-B6A3-7990E7ADC9FB}" type="presParOf" srcId="{F7AF542C-A95A-4C83-B78F-E740EDDB1E6C}" destId="{61867CF4-2E11-4C7A-9B98-664D5D702870}" srcOrd="1" destOrd="0" presId="urn:microsoft.com/office/officeart/2005/8/layout/target3"/>
    <dgm:cxn modelId="{FB87D462-853D-45A8-B13B-EE8D28047988}" type="presParOf" srcId="{F7AF542C-A95A-4C83-B78F-E740EDDB1E6C}" destId="{8000CB02-073B-47F6-B522-BFE208E5D0C9}" srcOrd="2" destOrd="0" presId="urn:microsoft.com/office/officeart/2005/8/layout/target3"/>
    <dgm:cxn modelId="{46C763C6-20EE-47DD-B41E-EF3583C4521E}" type="presParOf" srcId="{F7AF542C-A95A-4C83-B78F-E740EDDB1E6C}" destId="{910B44D4-D8A8-4491-9DBF-F4104C3715FE}" srcOrd="3" destOrd="0" presId="urn:microsoft.com/office/officeart/2005/8/layout/target3"/>
    <dgm:cxn modelId="{48040D6D-55E3-42A7-A338-747473A0B86D}" type="presParOf" srcId="{F7AF542C-A95A-4C83-B78F-E740EDDB1E6C}" destId="{1E0BCA85-0B80-4038-AC07-8A5A58EAD619}" srcOrd="4" destOrd="0" presId="urn:microsoft.com/office/officeart/2005/8/layout/target3"/>
    <dgm:cxn modelId="{E77AD61F-CA86-4943-AE65-4A2BC2603BAE}" type="presParOf" srcId="{F7AF542C-A95A-4C83-B78F-E740EDDB1E6C}" destId="{C27DEA36-F444-4481-BF28-9CD16CA039C7}" srcOrd="5" destOrd="0" presId="urn:microsoft.com/office/officeart/2005/8/layout/target3"/>
    <dgm:cxn modelId="{5CEB929A-527C-4E8F-99B9-E7F4C4E87507}" type="presParOf" srcId="{F7AF542C-A95A-4C83-B78F-E740EDDB1E6C}" destId="{FC609C8D-02F8-47DF-8518-8A7C71A28559}" srcOrd="6" destOrd="0" presId="urn:microsoft.com/office/officeart/2005/8/layout/target3"/>
    <dgm:cxn modelId="{ABD3538C-E749-4C94-AF0A-7A1E7DBC89DE}" type="presParOf" srcId="{F7AF542C-A95A-4C83-B78F-E740EDDB1E6C}" destId="{94E506B8-2618-457B-B492-245D78F113C9}" srcOrd="7" destOrd="0" presId="urn:microsoft.com/office/officeart/2005/8/layout/target3"/>
    <dgm:cxn modelId="{BD1FF69F-248F-4967-9936-F2D138C7F2BC}" type="presParOf" srcId="{F7AF542C-A95A-4C83-B78F-E740EDDB1E6C}" destId="{A41E4D03-CEDE-4C31-BD06-3E4275F7FE5F}" srcOrd="8" destOrd="0" presId="urn:microsoft.com/office/officeart/2005/8/layout/target3"/>
    <dgm:cxn modelId="{6EB616B2-DF7A-4979-8B77-270CB8AC287C}" type="presParOf" srcId="{F7AF542C-A95A-4C83-B78F-E740EDDB1E6C}" destId="{9420B82A-187C-441F-9B2C-C80A40F4E9F2}" srcOrd="9" destOrd="0" presId="urn:microsoft.com/office/officeart/2005/8/layout/target3"/>
    <dgm:cxn modelId="{7A104B06-176A-4799-B041-15FB5CC3D227}" type="presParOf" srcId="{F7AF542C-A95A-4C83-B78F-E740EDDB1E6C}" destId="{0F2E207B-931B-43FC-A067-B7E395F039C3}" srcOrd="10" destOrd="0" presId="urn:microsoft.com/office/officeart/2005/8/layout/target3"/>
    <dgm:cxn modelId="{0D411D61-D7FA-4130-9901-0ECD391A02E3}" type="presParOf" srcId="{F7AF542C-A95A-4C83-B78F-E740EDDB1E6C}" destId="{57E296E6-CB16-4958-8EA4-F1E4E49AB86A}" srcOrd="11" destOrd="0" presId="urn:microsoft.com/office/officeart/2005/8/layout/target3"/>
    <dgm:cxn modelId="{7B595546-E3AD-4897-8FEF-17339DB521FD}" type="presParOf" srcId="{F7AF542C-A95A-4C83-B78F-E740EDDB1E6C}" destId="{499C9DDC-17A5-46D4-8D39-CD25F9A4EB88}" srcOrd="12" destOrd="0" presId="urn:microsoft.com/office/officeart/2005/8/layout/target3"/>
    <dgm:cxn modelId="{09918EFB-E05C-4FCF-9CF5-344455E10479}" type="presParOf" srcId="{F7AF542C-A95A-4C83-B78F-E740EDDB1E6C}" destId="{B7B113B8-908D-435B-9561-CE2EC2E0BA52}" srcOrd="13" destOrd="0" presId="urn:microsoft.com/office/officeart/2005/8/layout/target3"/>
    <dgm:cxn modelId="{CBABD710-A86A-4502-8544-D91E11405810}" type="presParOf" srcId="{F7AF542C-A95A-4C83-B78F-E740EDDB1E6C}" destId="{1D419492-F639-49D5-AA6F-B8E0A735CBC7}" srcOrd="14" destOrd="0" presId="urn:microsoft.com/office/officeart/2005/8/layout/target3"/>
    <dgm:cxn modelId="{3BB6F124-0121-409F-B9FB-0AA8C9B659E7}" type="presParOf" srcId="{F7AF542C-A95A-4C83-B78F-E740EDDB1E6C}" destId="{CDCF9D60-78D6-46F0-94D0-EE93ABE899CC}" srcOrd="15" destOrd="0" presId="urn:microsoft.com/office/officeart/2005/8/layout/target3"/>
    <dgm:cxn modelId="{414FB72D-18B0-486F-96CE-E2665226B772}" type="presParOf" srcId="{F7AF542C-A95A-4C83-B78F-E740EDDB1E6C}" destId="{721ACC6B-63BF-4D5E-A7F5-D74E6DE2AF65}" srcOrd="16" destOrd="0" presId="urn:microsoft.com/office/officeart/2005/8/layout/target3"/>
    <dgm:cxn modelId="{08B226E7-ABB7-4E5F-81F2-3DA38CF8CE4C}" type="presParOf" srcId="{F7AF542C-A95A-4C83-B78F-E740EDDB1E6C}" destId="{898BEDA1-A643-4958-94AD-0A5BADE04AFC}" srcOrd="17" destOrd="0" presId="urn:microsoft.com/office/officeart/2005/8/layout/target3"/>
    <dgm:cxn modelId="{1D1984F9-B290-4790-B69B-B58E5F75DBE1}" type="presParOf" srcId="{F7AF542C-A95A-4C83-B78F-E740EDDB1E6C}" destId="{82FA054C-78F9-42C1-8B8C-E846504950C4}" srcOrd="18" destOrd="0" presId="urn:microsoft.com/office/officeart/2005/8/layout/target3"/>
    <dgm:cxn modelId="{B89C8F27-5677-4658-B7E8-2CC4D7DC0E13}" type="presParOf" srcId="{F7AF542C-A95A-4C83-B78F-E740EDDB1E6C}" destId="{C986E94B-E0E9-4DF3-8AFB-0654AE0E684F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8A2FFD08-A2EA-41E8-8831-307038CA362D}" type="doc">
      <dgm:prSet loTypeId="urn:microsoft.com/office/officeart/2005/8/layout/hProcess4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CC49FB7-CF49-4F22-A526-2066136EB72D}">
      <dgm:prSet/>
      <dgm:spPr/>
      <dgm:t>
        <a:bodyPr/>
        <a:lstStyle/>
        <a:p>
          <a:pPr rtl="1"/>
          <a:r>
            <a:rPr lang="ar-IQ" smtClean="0"/>
            <a:t>سترسل المحاضرة بصيغة </a:t>
          </a:r>
          <a:endParaRPr lang="en-US"/>
        </a:p>
      </dgm:t>
    </dgm:pt>
    <dgm:pt modelId="{DA065226-1B95-48E0-8169-D1EFB8BDD7DE}" type="parTrans" cxnId="{AB6FA658-C820-44B7-AB3B-CC9DDC42AC49}">
      <dgm:prSet/>
      <dgm:spPr/>
      <dgm:t>
        <a:bodyPr/>
        <a:lstStyle/>
        <a:p>
          <a:endParaRPr lang="en-US"/>
        </a:p>
      </dgm:t>
    </dgm:pt>
    <dgm:pt modelId="{7004A860-5785-4884-9868-3F0EF05F8634}" type="sibTrans" cxnId="{AB6FA658-C820-44B7-AB3B-CC9DDC42AC49}">
      <dgm:prSet/>
      <dgm:spPr/>
      <dgm:t>
        <a:bodyPr/>
        <a:lstStyle/>
        <a:p>
          <a:endParaRPr lang="en-US"/>
        </a:p>
      </dgm:t>
    </dgm:pt>
    <dgm:pt modelId="{78FE7B67-C773-4D6A-812F-0E53A32C94DF}">
      <dgm:prSet/>
      <dgm:spPr/>
      <dgm:t>
        <a:bodyPr/>
        <a:lstStyle/>
        <a:p>
          <a:pPr rtl="1"/>
          <a:r>
            <a:rPr lang="ar-IQ" smtClean="0"/>
            <a:t>ان شاء الله </a:t>
          </a:r>
          <a:r>
            <a:rPr lang="en-US" smtClean="0"/>
            <a:t>PDF</a:t>
          </a:r>
          <a:endParaRPr lang="en-US"/>
        </a:p>
      </dgm:t>
    </dgm:pt>
    <dgm:pt modelId="{D39BA7E1-053C-45AB-833D-CE082D40B4DA}" type="parTrans" cxnId="{B6D2F257-7B8A-41D5-9811-71A24E0EE2B5}">
      <dgm:prSet/>
      <dgm:spPr/>
      <dgm:t>
        <a:bodyPr/>
        <a:lstStyle/>
        <a:p>
          <a:endParaRPr lang="en-US"/>
        </a:p>
      </dgm:t>
    </dgm:pt>
    <dgm:pt modelId="{1D6B5D5D-657B-4E50-B58E-FFB7DE3834D9}" type="sibTrans" cxnId="{B6D2F257-7B8A-41D5-9811-71A24E0EE2B5}">
      <dgm:prSet/>
      <dgm:spPr/>
      <dgm:t>
        <a:bodyPr/>
        <a:lstStyle/>
        <a:p>
          <a:endParaRPr lang="en-US"/>
        </a:p>
      </dgm:t>
    </dgm:pt>
    <dgm:pt modelId="{069E1FA8-120F-4FC6-9126-F813CC592B40}">
      <dgm:prSet custT="1"/>
      <dgm:spPr/>
      <dgm:t>
        <a:bodyPr/>
        <a:lstStyle/>
        <a:p>
          <a:pPr rtl="1"/>
          <a:r>
            <a:rPr lang="ar-IQ" sz="2400" dirty="0" smtClean="0"/>
            <a:t>أمنياتي لكم بالتوفيق والنجاح الدائم</a:t>
          </a:r>
          <a:endParaRPr lang="en-US" sz="2400" dirty="0"/>
        </a:p>
      </dgm:t>
    </dgm:pt>
    <dgm:pt modelId="{06B7B780-6867-4D19-987A-5021E8D037FD}" type="parTrans" cxnId="{1FEBF5F6-0F96-413C-89FA-FA6E16FDDBC6}">
      <dgm:prSet/>
      <dgm:spPr/>
      <dgm:t>
        <a:bodyPr/>
        <a:lstStyle/>
        <a:p>
          <a:endParaRPr lang="en-US"/>
        </a:p>
      </dgm:t>
    </dgm:pt>
    <dgm:pt modelId="{D7A88458-DE40-4FAF-B34F-BADC9321F79A}" type="sibTrans" cxnId="{1FEBF5F6-0F96-413C-89FA-FA6E16FDDBC6}">
      <dgm:prSet/>
      <dgm:spPr/>
      <dgm:t>
        <a:bodyPr/>
        <a:lstStyle/>
        <a:p>
          <a:endParaRPr lang="en-US"/>
        </a:p>
      </dgm:t>
    </dgm:pt>
    <dgm:pt modelId="{43103238-BB3D-420E-9D7D-6B7ECC9D0EAF}" type="pres">
      <dgm:prSet presAssocID="{8A2FFD08-A2EA-41E8-8831-307038CA36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A08234-9210-4DF8-BE5B-7588534491AD}" type="pres">
      <dgm:prSet presAssocID="{8A2FFD08-A2EA-41E8-8831-307038CA362D}" presName="tSp" presStyleCnt="0"/>
      <dgm:spPr/>
    </dgm:pt>
    <dgm:pt modelId="{977A3DC6-B1F6-4592-9D5A-0B6BA7BF48EA}" type="pres">
      <dgm:prSet presAssocID="{8A2FFD08-A2EA-41E8-8831-307038CA362D}" presName="bSp" presStyleCnt="0"/>
      <dgm:spPr/>
    </dgm:pt>
    <dgm:pt modelId="{28D5E12B-9E1E-4EA6-9B1A-E8571F2EE006}" type="pres">
      <dgm:prSet presAssocID="{8A2FFD08-A2EA-41E8-8831-307038CA362D}" presName="process" presStyleCnt="0"/>
      <dgm:spPr/>
    </dgm:pt>
    <dgm:pt modelId="{519EC253-35DA-41B6-AC6B-2100E4C797BB}" type="pres">
      <dgm:prSet presAssocID="{4CC49FB7-CF49-4F22-A526-2066136EB72D}" presName="composite1" presStyleCnt="0"/>
      <dgm:spPr/>
    </dgm:pt>
    <dgm:pt modelId="{11BBC62F-B0F2-4B27-A9CC-31F2899C5B93}" type="pres">
      <dgm:prSet presAssocID="{4CC49FB7-CF49-4F22-A526-2066136EB72D}" presName="dummyNode1" presStyleLbl="node1" presStyleIdx="0" presStyleCnt="3"/>
      <dgm:spPr/>
    </dgm:pt>
    <dgm:pt modelId="{52C85994-3275-411A-8020-8751AC55A3D4}" type="pres">
      <dgm:prSet presAssocID="{4CC49FB7-CF49-4F22-A526-2066136EB72D}" presName="childNode1" presStyleLbl="bgAcc1" presStyleIdx="0" presStyleCnt="3">
        <dgm:presLayoutVars>
          <dgm:bulletEnabled val="1"/>
        </dgm:presLayoutVars>
      </dgm:prSet>
      <dgm:spPr/>
    </dgm:pt>
    <dgm:pt modelId="{8C1E6B4F-40AF-40C4-98CB-698AD43F570E}" type="pres">
      <dgm:prSet presAssocID="{4CC49FB7-CF49-4F22-A526-2066136EB72D}" presName="childNode1tx" presStyleLbl="bgAcc1" presStyleIdx="0" presStyleCnt="3">
        <dgm:presLayoutVars>
          <dgm:bulletEnabled val="1"/>
        </dgm:presLayoutVars>
      </dgm:prSet>
      <dgm:spPr/>
    </dgm:pt>
    <dgm:pt modelId="{C14610B8-BF1B-48C4-BE81-8D78E6FC6C78}" type="pres">
      <dgm:prSet presAssocID="{4CC49FB7-CF49-4F22-A526-2066136EB72D}" presName="parentNode1" presStyleLbl="node1" presStyleIdx="0" presStyleCnt="3" custLinFactX="27645" custLinFactY="-79993" custLinFactNeighborX="100000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329BB9-5F25-4C91-91EC-7587E631DC2C}" type="pres">
      <dgm:prSet presAssocID="{4CC49FB7-CF49-4F22-A526-2066136EB72D}" presName="connSite1" presStyleCnt="0"/>
      <dgm:spPr/>
    </dgm:pt>
    <dgm:pt modelId="{17C03A44-0AD0-4884-9EF6-632BAC8D8544}" type="pres">
      <dgm:prSet presAssocID="{7004A860-5785-4884-9868-3F0EF05F8634}" presName="Name9" presStyleLbl="sibTrans2D1" presStyleIdx="0" presStyleCnt="2"/>
      <dgm:spPr/>
      <dgm:t>
        <a:bodyPr/>
        <a:lstStyle/>
        <a:p>
          <a:endParaRPr lang="en-US"/>
        </a:p>
      </dgm:t>
    </dgm:pt>
    <dgm:pt modelId="{879E937E-23BB-4F73-A5FB-0EA14AFDD6AF}" type="pres">
      <dgm:prSet presAssocID="{78FE7B67-C773-4D6A-812F-0E53A32C94DF}" presName="composite2" presStyleCnt="0"/>
      <dgm:spPr/>
    </dgm:pt>
    <dgm:pt modelId="{66DF011D-7213-4AFD-9208-5D1F49BA4F50}" type="pres">
      <dgm:prSet presAssocID="{78FE7B67-C773-4D6A-812F-0E53A32C94DF}" presName="dummyNode2" presStyleLbl="node1" presStyleIdx="0" presStyleCnt="3"/>
      <dgm:spPr/>
    </dgm:pt>
    <dgm:pt modelId="{DFBEAD40-776E-4A81-8CC1-6C7192F431A1}" type="pres">
      <dgm:prSet presAssocID="{78FE7B67-C773-4D6A-812F-0E53A32C94DF}" presName="childNode2" presStyleLbl="bgAcc1" presStyleIdx="1" presStyleCnt="3" custLinFactNeighborX="3649" custLinFactNeighborY="62686">
        <dgm:presLayoutVars>
          <dgm:bulletEnabled val="1"/>
        </dgm:presLayoutVars>
      </dgm:prSet>
      <dgm:spPr/>
    </dgm:pt>
    <dgm:pt modelId="{4CBF0940-81A0-4772-B7A9-9D0777C8BA7B}" type="pres">
      <dgm:prSet presAssocID="{78FE7B67-C773-4D6A-812F-0E53A32C94DF}" presName="childNode2tx" presStyleLbl="bgAcc1" presStyleIdx="1" presStyleCnt="3">
        <dgm:presLayoutVars>
          <dgm:bulletEnabled val="1"/>
        </dgm:presLayoutVars>
      </dgm:prSet>
      <dgm:spPr/>
    </dgm:pt>
    <dgm:pt modelId="{27E5BC61-BB37-47FA-B895-8D8377265092}" type="pres">
      <dgm:prSet presAssocID="{78FE7B67-C773-4D6A-812F-0E53A32C94DF}" presName="parentNode2" presStyleLbl="node1" presStyleIdx="1" presStyleCnt="3" custLinFactX="-71112" custLinFactNeighborX="-100000" custLinFactNeighborY="2735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B5DD6E-FBFA-434D-B2D0-2EDAC1952978}" type="pres">
      <dgm:prSet presAssocID="{78FE7B67-C773-4D6A-812F-0E53A32C94DF}" presName="connSite2" presStyleCnt="0"/>
      <dgm:spPr/>
    </dgm:pt>
    <dgm:pt modelId="{94C96C1E-5962-41D3-AE1F-FB8A8378940B}" type="pres">
      <dgm:prSet presAssocID="{1D6B5D5D-657B-4E50-B58E-FFB7DE3834D9}" presName="Name18" presStyleLbl="sibTrans2D1" presStyleIdx="1" presStyleCnt="2"/>
      <dgm:spPr/>
      <dgm:t>
        <a:bodyPr/>
        <a:lstStyle/>
        <a:p>
          <a:endParaRPr lang="en-US"/>
        </a:p>
      </dgm:t>
    </dgm:pt>
    <dgm:pt modelId="{B8DD7ECA-C0CF-4DCD-B169-53DD6076D098}" type="pres">
      <dgm:prSet presAssocID="{069E1FA8-120F-4FC6-9126-F813CC592B40}" presName="composite1" presStyleCnt="0"/>
      <dgm:spPr/>
    </dgm:pt>
    <dgm:pt modelId="{2EB135AC-4D9A-4409-AD35-7CEF36082F99}" type="pres">
      <dgm:prSet presAssocID="{069E1FA8-120F-4FC6-9126-F813CC592B40}" presName="dummyNode1" presStyleLbl="node1" presStyleIdx="1" presStyleCnt="3"/>
      <dgm:spPr/>
    </dgm:pt>
    <dgm:pt modelId="{67C696DC-F76E-42B3-A1D9-38B80FA926A5}" type="pres">
      <dgm:prSet presAssocID="{069E1FA8-120F-4FC6-9126-F813CC592B40}" presName="childNode1" presStyleLbl="bgAcc1" presStyleIdx="2" presStyleCnt="3">
        <dgm:presLayoutVars>
          <dgm:bulletEnabled val="1"/>
        </dgm:presLayoutVars>
      </dgm:prSet>
      <dgm:spPr/>
    </dgm:pt>
    <dgm:pt modelId="{08C1B38C-8A1E-4F27-B4EF-877AC541F666}" type="pres">
      <dgm:prSet presAssocID="{069E1FA8-120F-4FC6-9126-F813CC592B40}" presName="childNode1tx" presStyleLbl="bgAcc1" presStyleIdx="2" presStyleCnt="3">
        <dgm:presLayoutVars>
          <dgm:bulletEnabled val="1"/>
        </dgm:presLayoutVars>
      </dgm:prSet>
      <dgm:spPr/>
    </dgm:pt>
    <dgm:pt modelId="{4972F7C8-1BDC-4B89-92E6-7BF37010E259}" type="pres">
      <dgm:prSet presAssocID="{069E1FA8-120F-4FC6-9126-F813CC592B40}" presName="parentNode1" presStyleLbl="node1" presStyleIdx="2" presStyleCnt="3" custScaleY="30598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A87AC-3CDD-47BB-B72E-F8D10C4624B1}" type="pres">
      <dgm:prSet presAssocID="{069E1FA8-120F-4FC6-9126-F813CC592B40}" presName="connSite1" presStyleCnt="0"/>
      <dgm:spPr/>
    </dgm:pt>
  </dgm:ptLst>
  <dgm:cxnLst>
    <dgm:cxn modelId="{620CDD6D-3E01-413C-AEBC-2F6AC8AE19A8}" type="presOf" srcId="{78FE7B67-C773-4D6A-812F-0E53A32C94DF}" destId="{27E5BC61-BB37-47FA-B895-8D8377265092}" srcOrd="0" destOrd="0" presId="urn:microsoft.com/office/officeart/2005/8/layout/hProcess4"/>
    <dgm:cxn modelId="{8BFE5B9E-A9C9-4187-A950-7B13626A7762}" type="presOf" srcId="{8A2FFD08-A2EA-41E8-8831-307038CA362D}" destId="{43103238-BB3D-420E-9D7D-6B7ECC9D0EAF}" srcOrd="0" destOrd="0" presId="urn:microsoft.com/office/officeart/2005/8/layout/hProcess4"/>
    <dgm:cxn modelId="{3B7BC95C-3E13-449C-98F5-B5B4140DBB46}" type="presOf" srcId="{4CC49FB7-CF49-4F22-A526-2066136EB72D}" destId="{C14610B8-BF1B-48C4-BE81-8D78E6FC6C78}" srcOrd="0" destOrd="0" presId="urn:microsoft.com/office/officeart/2005/8/layout/hProcess4"/>
    <dgm:cxn modelId="{5B23490F-FA28-49C8-B011-B0F0DDF4D8EA}" type="presOf" srcId="{069E1FA8-120F-4FC6-9126-F813CC592B40}" destId="{4972F7C8-1BDC-4B89-92E6-7BF37010E259}" srcOrd="0" destOrd="0" presId="urn:microsoft.com/office/officeart/2005/8/layout/hProcess4"/>
    <dgm:cxn modelId="{1FEBF5F6-0F96-413C-89FA-FA6E16FDDBC6}" srcId="{8A2FFD08-A2EA-41E8-8831-307038CA362D}" destId="{069E1FA8-120F-4FC6-9126-F813CC592B40}" srcOrd="2" destOrd="0" parTransId="{06B7B780-6867-4D19-987A-5021E8D037FD}" sibTransId="{D7A88458-DE40-4FAF-B34F-BADC9321F79A}"/>
    <dgm:cxn modelId="{B6D2F257-7B8A-41D5-9811-71A24E0EE2B5}" srcId="{8A2FFD08-A2EA-41E8-8831-307038CA362D}" destId="{78FE7B67-C773-4D6A-812F-0E53A32C94DF}" srcOrd="1" destOrd="0" parTransId="{D39BA7E1-053C-45AB-833D-CE082D40B4DA}" sibTransId="{1D6B5D5D-657B-4E50-B58E-FFB7DE3834D9}"/>
    <dgm:cxn modelId="{8E3716D2-ACB4-4B9C-B969-F51931CAAE54}" type="presOf" srcId="{7004A860-5785-4884-9868-3F0EF05F8634}" destId="{17C03A44-0AD0-4884-9EF6-632BAC8D8544}" srcOrd="0" destOrd="0" presId="urn:microsoft.com/office/officeart/2005/8/layout/hProcess4"/>
    <dgm:cxn modelId="{94BD4BB7-0852-400E-9766-13594B958E97}" type="presOf" srcId="{1D6B5D5D-657B-4E50-B58E-FFB7DE3834D9}" destId="{94C96C1E-5962-41D3-AE1F-FB8A8378940B}" srcOrd="0" destOrd="0" presId="urn:microsoft.com/office/officeart/2005/8/layout/hProcess4"/>
    <dgm:cxn modelId="{AB6FA658-C820-44B7-AB3B-CC9DDC42AC49}" srcId="{8A2FFD08-A2EA-41E8-8831-307038CA362D}" destId="{4CC49FB7-CF49-4F22-A526-2066136EB72D}" srcOrd="0" destOrd="0" parTransId="{DA065226-1B95-48E0-8169-D1EFB8BDD7DE}" sibTransId="{7004A860-5785-4884-9868-3F0EF05F8634}"/>
    <dgm:cxn modelId="{54306054-1BD0-45E0-A9A2-2847AA86E289}" type="presParOf" srcId="{43103238-BB3D-420E-9D7D-6B7ECC9D0EAF}" destId="{83A08234-9210-4DF8-BE5B-7588534491AD}" srcOrd="0" destOrd="0" presId="urn:microsoft.com/office/officeart/2005/8/layout/hProcess4"/>
    <dgm:cxn modelId="{71FB3152-1043-4859-88EF-5C5EF530076C}" type="presParOf" srcId="{43103238-BB3D-420E-9D7D-6B7ECC9D0EAF}" destId="{977A3DC6-B1F6-4592-9D5A-0B6BA7BF48EA}" srcOrd="1" destOrd="0" presId="urn:microsoft.com/office/officeart/2005/8/layout/hProcess4"/>
    <dgm:cxn modelId="{5E899F73-7BE6-4321-923F-D6DDEF307EFC}" type="presParOf" srcId="{43103238-BB3D-420E-9D7D-6B7ECC9D0EAF}" destId="{28D5E12B-9E1E-4EA6-9B1A-E8571F2EE006}" srcOrd="2" destOrd="0" presId="urn:microsoft.com/office/officeart/2005/8/layout/hProcess4"/>
    <dgm:cxn modelId="{F695BC5D-728A-4844-AE86-9FBD9AFC61DD}" type="presParOf" srcId="{28D5E12B-9E1E-4EA6-9B1A-E8571F2EE006}" destId="{519EC253-35DA-41B6-AC6B-2100E4C797BB}" srcOrd="0" destOrd="0" presId="urn:microsoft.com/office/officeart/2005/8/layout/hProcess4"/>
    <dgm:cxn modelId="{31CB764D-F11F-465E-B135-FD8434B15A1C}" type="presParOf" srcId="{519EC253-35DA-41B6-AC6B-2100E4C797BB}" destId="{11BBC62F-B0F2-4B27-A9CC-31F2899C5B93}" srcOrd="0" destOrd="0" presId="urn:microsoft.com/office/officeart/2005/8/layout/hProcess4"/>
    <dgm:cxn modelId="{309957D9-BBC4-4AA7-81C6-AF849FAB56CE}" type="presParOf" srcId="{519EC253-35DA-41B6-AC6B-2100E4C797BB}" destId="{52C85994-3275-411A-8020-8751AC55A3D4}" srcOrd="1" destOrd="0" presId="urn:microsoft.com/office/officeart/2005/8/layout/hProcess4"/>
    <dgm:cxn modelId="{C51A6684-3FC3-42DA-8C0A-DA54D17FE156}" type="presParOf" srcId="{519EC253-35DA-41B6-AC6B-2100E4C797BB}" destId="{8C1E6B4F-40AF-40C4-98CB-698AD43F570E}" srcOrd="2" destOrd="0" presId="urn:microsoft.com/office/officeart/2005/8/layout/hProcess4"/>
    <dgm:cxn modelId="{1F14EB8D-ECC4-4AC7-94B7-3BA09D8BBA8B}" type="presParOf" srcId="{519EC253-35DA-41B6-AC6B-2100E4C797BB}" destId="{C14610B8-BF1B-48C4-BE81-8D78E6FC6C78}" srcOrd="3" destOrd="0" presId="urn:microsoft.com/office/officeart/2005/8/layout/hProcess4"/>
    <dgm:cxn modelId="{4438E735-ED85-451C-BAEC-2193148D0932}" type="presParOf" srcId="{519EC253-35DA-41B6-AC6B-2100E4C797BB}" destId="{B3329BB9-5F25-4C91-91EC-7587E631DC2C}" srcOrd="4" destOrd="0" presId="urn:microsoft.com/office/officeart/2005/8/layout/hProcess4"/>
    <dgm:cxn modelId="{87045DF4-0148-4A8B-8201-708DEF620422}" type="presParOf" srcId="{28D5E12B-9E1E-4EA6-9B1A-E8571F2EE006}" destId="{17C03A44-0AD0-4884-9EF6-632BAC8D8544}" srcOrd="1" destOrd="0" presId="urn:microsoft.com/office/officeart/2005/8/layout/hProcess4"/>
    <dgm:cxn modelId="{0D8660AB-261D-45D6-869D-2C6E70B5D8C5}" type="presParOf" srcId="{28D5E12B-9E1E-4EA6-9B1A-E8571F2EE006}" destId="{879E937E-23BB-4F73-A5FB-0EA14AFDD6AF}" srcOrd="2" destOrd="0" presId="urn:microsoft.com/office/officeart/2005/8/layout/hProcess4"/>
    <dgm:cxn modelId="{6B239A20-9925-49B2-8DDD-6EE19AF5171D}" type="presParOf" srcId="{879E937E-23BB-4F73-A5FB-0EA14AFDD6AF}" destId="{66DF011D-7213-4AFD-9208-5D1F49BA4F50}" srcOrd="0" destOrd="0" presId="urn:microsoft.com/office/officeart/2005/8/layout/hProcess4"/>
    <dgm:cxn modelId="{B9556587-337C-49CE-B910-530714EE1447}" type="presParOf" srcId="{879E937E-23BB-4F73-A5FB-0EA14AFDD6AF}" destId="{DFBEAD40-776E-4A81-8CC1-6C7192F431A1}" srcOrd="1" destOrd="0" presId="urn:microsoft.com/office/officeart/2005/8/layout/hProcess4"/>
    <dgm:cxn modelId="{CFB2A429-73EC-416D-9F9F-600299848EEC}" type="presParOf" srcId="{879E937E-23BB-4F73-A5FB-0EA14AFDD6AF}" destId="{4CBF0940-81A0-4772-B7A9-9D0777C8BA7B}" srcOrd="2" destOrd="0" presId="urn:microsoft.com/office/officeart/2005/8/layout/hProcess4"/>
    <dgm:cxn modelId="{B5AC936D-DE4E-4A0B-8A9B-C55B96B830D7}" type="presParOf" srcId="{879E937E-23BB-4F73-A5FB-0EA14AFDD6AF}" destId="{27E5BC61-BB37-47FA-B895-8D8377265092}" srcOrd="3" destOrd="0" presId="urn:microsoft.com/office/officeart/2005/8/layout/hProcess4"/>
    <dgm:cxn modelId="{2A529DBD-B1FA-43E8-813A-8825F2821D34}" type="presParOf" srcId="{879E937E-23BB-4F73-A5FB-0EA14AFDD6AF}" destId="{74B5DD6E-FBFA-434D-B2D0-2EDAC1952978}" srcOrd="4" destOrd="0" presId="urn:microsoft.com/office/officeart/2005/8/layout/hProcess4"/>
    <dgm:cxn modelId="{8A5598EE-A00A-4DFD-A113-FCCDDFD1730C}" type="presParOf" srcId="{28D5E12B-9E1E-4EA6-9B1A-E8571F2EE006}" destId="{94C96C1E-5962-41D3-AE1F-FB8A8378940B}" srcOrd="3" destOrd="0" presId="urn:microsoft.com/office/officeart/2005/8/layout/hProcess4"/>
    <dgm:cxn modelId="{38CBAB23-3CEB-4890-B150-9607A2A07887}" type="presParOf" srcId="{28D5E12B-9E1E-4EA6-9B1A-E8571F2EE006}" destId="{B8DD7ECA-C0CF-4DCD-B169-53DD6076D098}" srcOrd="4" destOrd="0" presId="urn:microsoft.com/office/officeart/2005/8/layout/hProcess4"/>
    <dgm:cxn modelId="{7A22315A-80CC-4F45-A76F-73A64EBC7A40}" type="presParOf" srcId="{B8DD7ECA-C0CF-4DCD-B169-53DD6076D098}" destId="{2EB135AC-4D9A-4409-AD35-7CEF36082F99}" srcOrd="0" destOrd="0" presId="urn:microsoft.com/office/officeart/2005/8/layout/hProcess4"/>
    <dgm:cxn modelId="{657852C7-BC05-4802-9C0E-E0775AE11304}" type="presParOf" srcId="{B8DD7ECA-C0CF-4DCD-B169-53DD6076D098}" destId="{67C696DC-F76E-42B3-A1D9-38B80FA926A5}" srcOrd="1" destOrd="0" presId="urn:microsoft.com/office/officeart/2005/8/layout/hProcess4"/>
    <dgm:cxn modelId="{098FF73F-FA56-448E-87D5-1EF348C4E6A9}" type="presParOf" srcId="{B8DD7ECA-C0CF-4DCD-B169-53DD6076D098}" destId="{08C1B38C-8A1E-4F27-B4EF-877AC541F666}" srcOrd="2" destOrd="0" presId="urn:microsoft.com/office/officeart/2005/8/layout/hProcess4"/>
    <dgm:cxn modelId="{B4ACE4E0-EED7-4A82-AFDA-5FA98E354423}" type="presParOf" srcId="{B8DD7ECA-C0CF-4DCD-B169-53DD6076D098}" destId="{4972F7C8-1BDC-4B89-92E6-7BF37010E259}" srcOrd="3" destOrd="0" presId="urn:microsoft.com/office/officeart/2005/8/layout/hProcess4"/>
    <dgm:cxn modelId="{D9106E09-9294-4D4E-B608-AB9AF30FE6A5}" type="presParOf" srcId="{B8DD7ECA-C0CF-4DCD-B169-53DD6076D098}" destId="{06DA87AC-3CDD-47BB-B72E-F8D10C4624B1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622AA3-8F21-437B-ABDF-3378FF98C729}" type="doc">
      <dgm:prSet loTypeId="urn:microsoft.com/office/officeart/2005/8/layout/matrix2" loCatId="matrix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F973367-F429-4732-8B07-E551C3ABC428}">
      <dgm:prSet/>
      <dgm:spPr/>
      <dgm:t>
        <a:bodyPr/>
        <a:lstStyle/>
        <a:p>
          <a:pPr rtl="1"/>
          <a:r>
            <a:rPr lang="ar-IQ" b="1" dirty="0" smtClean="0"/>
            <a:t>اختلف الدارسون في تأثر النحو العربي بالمنطق اليوناني وغيره.</a:t>
          </a:r>
          <a:endParaRPr lang="en-US" dirty="0"/>
        </a:p>
      </dgm:t>
    </dgm:pt>
    <dgm:pt modelId="{C3DD43DC-5452-4D38-884F-E342F1DC2AE0}" type="parTrans" cxnId="{EE092D49-BA9B-4876-993C-31F9D301ED11}">
      <dgm:prSet/>
      <dgm:spPr/>
      <dgm:t>
        <a:bodyPr/>
        <a:lstStyle/>
        <a:p>
          <a:endParaRPr lang="en-US"/>
        </a:p>
      </dgm:t>
    </dgm:pt>
    <dgm:pt modelId="{CD77C43A-9E05-4F7A-9D88-3C599864DE60}" type="sibTrans" cxnId="{EE092D49-BA9B-4876-993C-31F9D301ED11}">
      <dgm:prSet/>
      <dgm:spPr/>
      <dgm:t>
        <a:bodyPr/>
        <a:lstStyle/>
        <a:p>
          <a:endParaRPr lang="en-US"/>
        </a:p>
      </dgm:t>
    </dgm:pt>
    <dgm:pt modelId="{4B693AEC-291B-4E74-A62A-BEF48A576E82}">
      <dgm:prSet/>
      <dgm:spPr/>
      <dgm:t>
        <a:bodyPr/>
        <a:lstStyle/>
        <a:p>
          <a:pPr rtl="1"/>
          <a:r>
            <a:rPr lang="ar-IQ" b="1" dirty="0" smtClean="0"/>
            <a:t>والصحيح نشأ النحو عربيا لحاجة المسلمين لعلم يعصم الالسنة من الخطأ. انما تأثر جاء بعد انتشار حركة الترجمة.</a:t>
          </a:r>
          <a:endParaRPr lang="en-US" dirty="0"/>
        </a:p>
      </dgm:t>
    </dgm:pt>
    <dgm:pt modelId="{1AC8417A-5734-4BB1-89DD-8FA58F04AE5D}" type="parTrans" cxnId="{0F8119EB-636D-4D69-BD5A-46757502AE8F}">
      <dgm:prSet/>
      <dgm:spPr/>
      <dgm:t>
        <a:bodyPr/>
        <a:lstStyle/>
        <a:p>
          <a:endParaRPr lang="en-US"/>
        </a:p>
      </dgm:t>
    </dgm:pt>
    <dgm:pt modelId="{380D9783-C91B-4157-B7D5-302F2A78FD9D}" type="sibTrans" cxnId="{0F8119EB-636D-4D69-BD5A-46757502AE8F}">
      <dgm:prSet/>
      <dgm:spPr/>
      <dgm:t>
        <a:bodyPr/>
        <a:lstStyle/>
        <a:p>
          <a:endParaRPr lang="en-US"/>
        </a:p>
      </dgm:t>
    </dgm:pt>
    <dgm:pt modelId="{4075CE60-8C91-4605-B3C0-621EE42567A8}">
      <dgm:prSet/>
      <dgm:spPr/>
      <dgm:t>
        <a:bodyPr/>
        <a:lstStyle/>
        <a:p>
          <a:pPr rtl="1"/>
          <a:r>
            <a:rPr lang="ar-IQ" b="1" smtClean="0"/>
            <a:t>وانقسم النحاة حوله: </a:t>
          </a:r>
          <a:endParaRPr lang="en-US"/>
        </a:p>
      </dgm:t>
    </dgm:pt>
    <dgm:pt modelId="{2711FC09-EBFB-444F-8983-2D6824D7AFC3}" type="parTrans" cxnId="{BB73BF27-A51A-4F08-9333-32EBFF2F3C1D}">
      <dgm:prSet/>
      <dgm:spPr/>
      <dgm:t>
        <a:bodyPr/>
        <a:lstStyle/>
        <a:p>
          <a:endParaRPr lang="en-US"/>
        </a:p>
      </dgm:t>
    </dgm:pt>
    <dgm:pt modelId="{C62EBF89-4FDA-4A48-895B-F8355F78E04E}" type="sibTrans" cxnId="{BB73BF27-A51A-4F08-9333-32EBFF2F3C1D}">
      <dgm:prSet/>
      <dgm:spPr/>
      <dgm:t>
        <a:bodyPr/>
        <a:lstStyle/>
        <a:p>
          <a:endParaRPr lang="en-US"/>
        </a:p>
      </dgm:t>
    </dgm:pt>
    <dgm:pt modelId="{0D29C118-28FB-4EBB-94A2-42B6EACE8F0B}">
      <dgm:prSet/>
      <dgm:spPr/>
      <dgm:t>
        <a:bodyPr/>
        <a:lstStyle/>
        <a:p>
          <a:pPr rtl="1"/>
          <a:r>
            <a:rPr lang="ar-IQ" b="1" dirty="0" smtClean="0"/>
            <a:t>منهم من مزج كلامه بالمنطق كالرماني ومنهم معتدل كالسيرافي ...</a:t>
          </a:r>
          <a:endParaRPr lang="en-US" dirty="0"/>
        </a:p>
      </dgm:t>
    </dgm:pt>
    <dgm:pt modelId="{27BB5692-B1AE-464C-9315-501F3667E974}" type="parTrans" cxnId="{ADEBAB6B-BB85-40D2-AE95-614D6090D040}">
      <dgm:prSet/>
      <dgm:spPr/>
      <dgm:t>
        <a:bodyPr/>
        <a:lstStyle/>
        <a:p>
          <a:endParaRPr lang="en-US"/>
        </a:p>
      </dgm:t>
    </dgm:pt>
    <dgm:pt modelId="{60AECB5D-E010-4C25-916F-58643AA9B997}" type="sibTrans" cxnId="{ADEBAB6B-BB85-40D2-AE95-614D6090D040}">
      <dgm:prSet/>
      <dgm:spPr/>
      <dgm:t>
        <a:bodyPr/>
        <a:lstStyle/>
        <a:p>
          <a:endParaRPr lang="en-US"/>
        </a:p>
      </dgm:t>
    </dgm:pt>
    <dgm:pt modelId="{2DF2CC2D-1084-47EC-AA3C-0CB9B806F928}" type="pres">
      <dgm:prSet presAssocID="{70622AA3-8F21-437B-ABDF-3378FF98C729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901AB5-94C5-401E-AC76-2DB53F420476}" type="pres">
      <dgm:prSet presAssocID="{70622AA3-8F21-437B-ABDF-3378FF98C729}" presName="axisShape" presStyleLbl="bgShp" presStyleIdx="0" presStyleCnt="1"/>
      <dgm:spPr/>
    </dgm:pt>
    <dgm:pt modelId="{918A848D-B4BA-4235-AD59-BD15ED9960F0}" type="pres">
      <dgm:prSet presAssocID="{70622AA3-8F21-437B-ABDF-3378FF98C729}" presName="rect1" presStyleLbl="node1" presStyleIdx="0" presStyleCnt="4" custScaleX="200953" custLinFactX="67658" custLinFactNeighborX="100000" custLinFactNeighborY="-17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6AE9E8-D7E2-4C55-880E-2CCC98628D24}" type="pres">
      <dgm:prSet presAssocID="{70622AA3-8F21-437B-ABDF-3378FF98C729}" presName="rect2" presStyleLbl="node1" presStyleIdx="1" presStyleCnt="4" custScaleX="210911" custScaleY="90333" custLinFactX="-70749" custLinFactNeighborX="-100000" custLinFactNeighborY="-17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C3B236-81E9-4FA8-BE62-90E3E0E63FA2}" type="pres">
      <dgm:prSet presAssocID="{70622AA3-8F21-437B-ABDF-3378FF98C729}" presName="rect3" presStyleLbl="node1" presStyleIdx="2" presStyleCnt="4" custScaleX="143539" custLinFactX="42677" custLinFactNeighborX="100000" custLinFactNeighborY="64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32267E-BF79-497A-BA9A-E111C5469DF6}" type="pres">
      <dgm:prSet presAssocID="{70622AA3-8F21-437B-ABDF-3378FF98C729}" presName="rect4" presStyleLbl="node1" presStyleIdx="3" presStyleCnt="4" custScaleX="157337" custLinFactX="-56447" custLinFactNeighborX="-100000" custLinFactNeighborY="16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EBAB6B-BB85-40D2-AE95-614D6090D040}" srcId="{70622AA3-8F21-437B-ABDF-3378FF98C729}" destId="{0D29C118-28FB-4EBB-94A2-42B6EACE8F0B}" srcOrd="3" destOrd="0" parTransId="{27BB5692-B1AE-464C-9315-501F3667E974}" sibTransId="{60AECB5D-E010-4C25-916F-58643AA9B997}"/>
    <dgm:cxn modelId="{A8DCCE78-1454-4DC2-9168-8BBE9899A94A}" type="presOf" srcId="{4075CE60-8C91-4605-B3C0-621EE42567A8}" destId="{C9C3B236-81E9-4FA8-BE62-90E3E0E63FA2}" srcOrd="0" destOrd="0" presId="urn:microsoft.com/office/officeart/2005/8/layout/matrix2"/>
    <dgm:cxn modelId="{0F8119EB-636D-4D69-BD5A-46757502AE8F}" srcId="{70622AA3-8F21-437B-ABDF-3378FF98C729}" destId="{4B693AEC-291B-4E74-A62A-BEF48A576E82}" srcOrd="1" destOrd="0" parTransId="{1AC8417A-5734-4BB1-89DD-8FA58F04AE5D}" sibTransId="{380D9783-C91B-4157-B7D5-302F2A78FD9D}"/>
    <dgm:cxn modelId="{BB73BF27-A51A-4F08-9333-32EBFF2F3C1D}" srcId="{70622AA3-8F21-437B-ABDF-3378FF98C729}" destId="{4075CE60-8C91-4605-B3C0-621EE42567A8}" srcOrd="2" destOrd="0" parTransId="{2711FC09-EBFB-444F-8983-2D6824D7AFC3}" sibTransId="{C62EBF89-4FDA-4A48-895B-F8355F78E04E}"/>
    <dgm:cxn modelId="{B2E540F4-7E97-4B99-ACB7-BA3359FC0E9B}" type="presOf" srcId="{0D29C118-28FB-4EBB-94A2-42B6EACE8F0B}" destId="{2732267E-BF79-497A-BA9A-E111C5469DF6}" srcOrd="0" destOrd="0" presId="urn:microsoft.com/office/officeart/2005/8/layout/matrix2"/>
    <dgm:cxn modelId="{87A9A663-196C-4D9A-80D4-1DD346966593}" type="presOf" srcId="{4B693AEC-291B-4E74-A62A-BEF48A576E82}" destId="{C56AE9E8-D7E2-4C55-880E-2CCC98628D24}" srcOrd="0" destOrd="0" presId="urn:microsoft.com/office/officeart/2005/8/layout/matrix2"/>
    <dgm:cxn modelId="{EE092D49-BA9B-4876-993C-31F9D301ED11}" srcId="{70622AA3-8F21-437B-ABDF-3378FF98C729}" destId="{BF973367-F429-4732-8B07-E551C3ABC428}" srcOrd="0" destOrd="0" parTransId="{C3DD43DC-5452-4D38-884F-E342F1DC2AE0}" sibTransId="{CD77C43A-9E05-4F7A-9D88-3C599864DE60}"/>
    <dgm:cxn modelId="{0AE873C0-46EA-41BD-BD42-FF39BF2C6601}" type="presOf" srcId="{70622AA3-8F21-437B-ABDF-3378FF98C729}" destId="{2DF2CC2D-1084-47EC-AA3C-0CB9B806F928}" srcOrd="0" destOrd="0" presId="urn:microsoft.com/office/officeart/2005/8/layout/matrix2"/>
    <dgm:cxn modelId="{0E292334-49BA-449F-AC16-BA154F2859DF}" type="presOf" srcId="{BF973367-F429-4732-8B07-E551C3ABC428}" destId="{918A848D-B4BA-4235-AD59-BD15ED9960F0}" srcOrd="0" destOrd="0" presId="urn:microsoft.com/office/officeart/2005/8/layout/matrix2"/>
    <dgm:cxn modelId="{B9F7EF0E-EDFD-43C3-BB52-CAADE71F1914}" type="presParOf" srcId="{2DF2CC2D-1084-47EC-AA3C-0CB9B806F928}" destId="{8D901AB5-94C5-401E-AC76-2DB53F420476}" srcOrd="0" destOrd="0" presId="urn:microsoft.com/office/officeart/2005/8/layout/matrix2"/>
    <dgm:cxn modelId="{0CCB3E20-1952-4820-90AB-EB50E106BE1A}" type="presParOf" srcId="{2DF2CC2D-1084-47EC-AA3C-0CB9B806F928}" destId="{918A848D-B4BA-4235-AD59-BD15ED9960F0}" srcOrd="1" destOrd="0" presId="urn:microsoft.com/office/officeart/2005/8/layout/matrix2"/>
    <dgm:cxn modelId="{16E70844-D7D1-428C-A391-18BB61524E78}" type="presParOf" srcId="{2DF2CC2D-1084-47EC-AA3C-0CB9B806F928}" destId="{C56AE9E8-D7E2-4C55-880E-2CCC98628D24}" srcOrd="2" destOrd="0" presId="urn:microsoft.com/office/officeart/2005/8/layout/matrix2"/>
    <dgm:cxn modelId="{4815095A-790A-4EA7-89FA-69C675FD795B}" type="presParOf" srcId="{2DF2CC2D-1084-47EC-AA3C-0CB9B806F928}" destId="{C9C3B236-81E9-4FA8-BE62-90E3E0E63FA2}" srcOrd="3" destOrd="0" presId="urn:microsoft.com/office/officeart/2005/8/layout/matrix2"/>
    <dgm:cxn modelId="{5B977E28-BB29-47F4-840C-8E9AF12FA545}" type="presParOf" srcId="{2DF2CC2D-1084-47EC-AA3C-0CB9B806F928}" destId="{2732267E-BF79-497A-BA9A-E111C5469DF6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5B29244-ADEB-43C3-98FC-1BE74832999A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D325F46-4B3C-4A9B-841B-B2E7DC27DD95}">
      <dgm:prSet custT="1"/>
      <dgm:spPr/>
      <dgm:t>
        <a:bodyPr/>
        <a:lstStyle/>
        <a:p>
          <a:pPr rtl="1"/>
          <a:r>
            <a:rPr lang="ar-IQ" sz="2400" b="1" dirty="0" smtClean="0"/>
            <a:t>قسم سيبويه اللفظ الى اسم وفعل وحرف كالمناطقة يقسمونه الى اسم وكلمة واداة. </a:t>
          </a:r>
          <a:endParaRPr lang="en-US" sz="2400" dirty="0"/>
        </a:p>
      </dgm:t>
    </dgm:pt>
    <dgm:pt modelId="{C51DA37A-7C87-4D55-9506-7AA22ACDF591}" type="parTrans" cxnId="{298FED7C-BFEC-4CD9-87D3-D88C5B2B60AC}">
      <dgm:prSet/>
      <dgm:spPr/>
      <dgm:t>
        <a:bodyPr/>
        <a:lstStyle/>
        <a:p>
          <a:endParaRPr lang="en-US"/>
        </a:p>
      </dgm:t>
    </dgm:pt>
    <dgm:pt modelId="{B1653731-803A-42BB-A1C1-FDD02571C08A}" type="sibTrans" cxnId="{298FED7C-BFEC-4CD9-87D3-D88C5B2B60AC}">
      <dgm:prSet/>
      <dgm:spPr/>
      <dgm:t>
        <a:bodyPr/>
        <a:lstStyle/>
        <a:p>
          <a:endParaRPr lang="en-US"/>
        </a:p>
      </dgm:t>
    </dgm:pt>
    <dgm:pt modelId="{388029FD-BFF2-4FC6-9A36-40F54BC4FD78}">
      <dgm:prSet custT="1"/>
      <dgm:spPr/>
      <dgm:t>
        <a:bodyPr/>
        <a:lstStyle/>
        <a:p>
          <a:pPr rtl="1"/>
          <a:r>
            <a:rPr lang="ar-IQ" sz="2400" b="1" dirty="0" smtClean="0"/>
            <a:t>والكوفيون كذلك استعملوا مصطلحات. منها الأداة.</a:t>
          </a:r>
          <a:endParaRPr lang="en-US" sz="2400" dirty="0"/>
        </a:p>
      </dgm:t>
    </dgm:pt>
    <dgm:pt modelId="{559E9962-35B5-4616-A346-CF331537D1CE}" type="parTrans" cxnId="{707907EC-EC78-4D07-8271-85BB65ED315E}">
      <dgm:prSet/>
      <dgm:spPr/>
      <dgm:t>
        <a:bodyPr/>
        <a:lstStyle/>
        <a:p>
          <a:endParaRPr lang="en-US"/>
        </a:p>
      </dgm:t>
    </dgm:pt>
    <dgm:pt modelId="{FDFD049D-E0A2-4F0F-8E48-AE71B41AE795}" type="sibTrans" cxnId="{707907EC-EC78-4D07-8271-85BB65ED315E}">
      <dgm:prSet/>
      <dgm:spPr/>
      <dgm:t>
        <a:bodyPr/>
        <a:lstStyle/>
        <a:p>
          <a:endParaRPr lang="en-US"/>
        </a:p>
      </dgm:t>
    </dgm:pt>
    <dgm:pt modelId="{64598BF9-05B0-4AD3-A21B-4250816ECE85}">
      <dgm:prSet custT="1"/>
      <dgm:spPr/>
      <dgm:t>
        <a:bodyPr/>
        <a:lstStyle/>
        <a:p>
          <a:pPr rtl="1"/>
          <a:r>
            <a:rPr lang="ar-IQ" sz="2400" b="1" dirty="0" smtClean="0"/>
            <a:t>- المسند والمسند اليه يقابله المحمول والمحمول عليه: القضية </a:t>
          </a:r>
          <a:r>
            <a:rPr lang="ar-IQ" sz="2400" b="1" dirty="0" err="1" smtClean="0"/>
            <a:t>الحملية</a:t>
          </a:r>
          <a:r>
            <a:rPr lang="ar-IQ" sz="2400" b="1" dirty="0" smtClean="0"/>
            <a:t>.</a:t>
          </a:r>
          <a:endParaRPr lang="en-US" sz="2400" dirty="0"/>
        </a:p>
      </dgm:t>
    </dgm:pt>
    <dgm:pt modelId="{325E3B5B-0440-4D07-9AAF-19017B009E64}" type="parTrans" cxnId="{D3C1C8EA-D4B8-45AD-91E7-69390AE1E4B9}">
      <dgm:prSet/>
      <dgm:spPr/>
      <dgm:t>
        <a:bodyPr/>
        <a:lstStyle/>
        <a:p>
          <a:endParaRPr lang="en-US"/>
        </a:p>
      </dgm:t>
    </dgm:pt>
    <dgm:pt modelId="{8CB9C4B6-F7ED-4E47-B9B0-53411C37E79C}" type="sibTrans" cxnId="{D3C1C8EA-D4B8-45AD-91E7-69390AE1E4B9}">
      <dgm:prSet/>
      <dgm:spPr/>
      <dgm:t>
        <a:bodyPr/>
        <a:lstStyle/>
        <a:p>
          <a:endParaRPr lang="en-US"/>
        </a:p>
      </dgm:t>
    </dgm:pt>
    <dgm:pt modelId="{B4A18FB5-DF8C-4803-84F6-391652DEF5E4}">
      <dgm:prSet custT="1"/>
      <dgm:spPr/>
      <dgm:t>
        <a:bodyPr/>
        <a:lstStyle/>
        <a:p>
          <a:pPr rtl="1"/>
          <a:r>
            <a:rPr lang="ar-IQ" sz="2400" b="1" dirty="0" smtClean="0"/>
            <a:t>- تقسيم المناطقة الاشياء الى واجب وممكن ومستحيل يقابله تقسيم سيبويه الكلام الى مستقيم حسن ومحال ومستقيم كذب ومستقيم قبيح وما هو محال كذب.</a:t>
          </a:r>
          <a:endParaRPr lang="en-US" sz="2400" dirty="0"/>
        </a:p>
      </dgm:t>
    </dgm:pt>
    <dgm:pt modelId="{D39B063A-F3CC-4CA9-BC22-48F29BF8598E}" type="parTrans" cxnId="{6CA744B8-50B9-4446-B2F4-FFED29AFE7D5}">
      <dgm:prSet/>
      <dgm:spPr/>
      <dgm:t>
        <a:bodyPr/>
        <a:lstStyle/>
        <a:p>
          <a:endParaRPr lang="en-US"/>
        </a:p>
      </dgm:t>
    </dgm:pt>
    <dgm:pt modelId="{718E28BE-0715-433C-9E60-9CDE182BEB3B}" type="sibTrans" cxnId="{6CA744B8-50B9-4446-B2F4-FFED29AFE7D5}">
      <dgm:prSet/>
      <dgm:spPr/>
      <dgm:t>
        <a:bodyPr/>
        <a:lstStyle/>
        <a:p>
          <a:endParaRPr lang="en-US"/>
        </a:p>
      </dgm:t>
    </dgm:pt>
    <dgm:pt modelId="{38C5F608-FBC7-4F75-8089-C55C708133BD}" type="pres">
      <dgm:prSet presAssocID="{65B29244-ADEB-43C3-98FC-1BE74832999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13CB66-3523-4F06-85E1-F96304EB17B0}" type="pres">
      <dgm:prSet presAssocID="{BD325F46-4B3C-4A9B-841B-B2E7DC27DD9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08DF74-8BA4-4D50-A40E-E322BD1B6389}" type="pres">
      <dgm:prSet presAssocID="{B1653731-803A-42BB-A1C1-FDD02571C08A}" presName="spacer" presStyleCnt="0"/>
      <dgm:spPr/>
    </dgm:pt>
    <dgm:pt modelId="{853A62E3-0222-4A9C-A3C4-98FA06EC280C}" type="pres">
      <dgm:prSet presAssocID="{388029FD-BFF2-4FC6-9A36-40F54BC4FD7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419763-BEFC-4662-BA64-48F52F950E33}" type="pres">
      <dgm:prSet presAssocID="{FDFD049D-E0A2-4F0F-8E48-AE71B41AE795}" presName="spacer" presStyleCnt="0"/>
      <dgm:spPr/>
    </dgm:pt>
    <dgm:pt modelId="{DD98D20E-C399-45B6-AFE9-1979F0E30433}" type="pres">
      <dgm:prSet presAssocID="{64598BF9-05B0-4AD3-A21B-4250816ECE8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E2BE29-B825-4E16-A34C-81F1E609F479}" type="pres">
      <dgm:prSet presAssocID="{8CB9C4B6-F7ED-4E47-B9B0-53411C37E79C}" presName="spacer" presStyleCnt="0"/>
      <dgm:spPr/>
    </dgm:pt>
    <dgm:pt modelId="{C5E35A78-B1BF-4ED5-B7B8-714DE07FF53C}" type="pres">
      <dgm:prSet presAssocID="{B4A18FB5-DF8C-4803-84F6-391652DEF5E4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F35B2F-2507-4E3B-A6D7-2C770183B1E2}" type="presOf" srcId="{B4A18FB5-DF8C-4803-84F6-391652DEF5E4}" destId="{C5E35A78-B1BF-4ED5-B7B8-714DE07FF53C}" srcOrd="0" destOrd="0" presId="urn:microsoft.com/office/officeart/2005/8/layout/vList2"/>
    <dgm:cxn modelId="{6CA744B8-50B9-4446-B2F4-FFED29AFE7D5}" srcId="{65B29244-ADEB-43C3-98FC-1BE74832999A}" destId="{B4A18FB5-DF8C-4803-84F6-391652DEF5E4}" srcOrd="3" destOrd="0" parTransId="{D39B063A-F3CC-4CA9-BC22-48F29BF8598E}" sibTransId="{718E28BE-0715-433C-9E60-9CDE182BEB3B}"/>
    <dgm:cxn modelId="{1DF4BC09-59A7-4928-BA2A-1781A1B6E931}" type="presOf" srcId="{BD325F46-4B3C-4A9B-841B-B2E7DC27DD95}" destId="{4E13CB66-3523-4F06-85E1-F96304EB17B0}" srcOrd="0" destOrd="0" presId="urn:microsoft.com/office/officeart/2005/8/layout/vList2"/>
    <dgm:cxn modelId="{2530E0E9-1FC1-4C26-83AF-F04381FA587C}" type="presOf" srcId="{65B29244-ADEB-43C3-98FC-1BE74832999A}" destId="{38C5F608-FBC7-4F75-8089-C55C708133BD}" srcOrd="0" destOrd="0" presId="urn:microsoft.com/office/officeart/2005/8/layout/vList2"/>
    <dgm:cxn modelId="{915FB532-801E-4207-B6D8-C6B445217351}" type="presOf" srcId="{64598BF9-05B0-4AD3-A21B-4250816ECE85}" destId="{DD98D20E-C399-45B6-AFE9-1979F0E30433}" srcOrd="0" destOrd="0" presId="urn:microsoft.com/office/officeart/2005/8/layout/vList2"/>
    <dgm:cxn modelId="{D3C1C8EA-D4B8-45AD-91E7-69390AE1E4B9}" srcId="{65B29244-ADEB-43C3-98FC-1BE74832999A}" destId="{64598BF9-05B0-4AD3-A21B-4250816ECE85}" srcOrd="2" destOrd="0" parTransId="{325E3B5B-0440-4D07-9AAF-19017B009E64}" sibTransId="{8CB9C4B6-F7ED-4E47-B9B0-53411C37E79C}"/>
    <dgm:cxn modelId="{707907EC-EC78-4D07-8271-85BB65ED315E}" srcId="{65B29244-ADEB-43C3-98FC-1BE74832999A}" destId="{388029FD-BFF2-4FC6-9A36-40F54BC4FD78}" srcOrd="1" destOrd="0" parTransId="{559E9962-35B5-4616-A346-CF331537D1CE}" sibTransId="{FDFD049D-E0A2-4F0F-8E48-AE71B41AE795}"/>
    <dgm:cxn modelId="{F1BC2798-F581-4E55-A9BD-90C357D751CA}" type="presOf" srcId="{388029FD-BFF2-4FC6-9A36-40F54BC4FD78}" destId="{853A62E3-0222-4A9C-A3C4-98FA06EC280C}" srcOrd="0" destOrd="0" presId="urn:microsoft.com/office/officeart/2005/8/layout/vList2"/>
    <dgm:cxn modelId="{298FED7C-BFEC-4CD9-87D3-D88C5B2B60AC}" srcId="{65B29244-ADEB-43C3-98FC-1BE74832999A}" destId="{BD325F46-4B3C-4A9B-841B-B2E7DC27DD95}" srcOrd="0" destOrd="0" parTransId="{C51DA37A-7C87-4D55-9506-7AA22ACDF591}" sibTransId="{B1653731-803A-42BB-A1C1-FDD02571C08A}"/>
    <dgm:cxn modelId="{38A6265B-1DBE-4B0B-B25E-6324D6D3872A}" type="presParOf" srcId="{38C5F608-FBC7-4F75-8089-C55C708133BD}" destId="{4E13CB66-3523-4F06-85E1-F96304EB17B0}" srcOrd="0" destOrd="0" presId="urn:microsoft.com/office/officeart/2005/8/layout/vList2"/>
    <dgm:cxn modelId="{451C1375-4B0F-4FA4-9AA8-42F3CC8C65E8}" type="presParOf" srcId="{38C5F608-FBC7-4F75-8089-C55C708133BD}" destId="{1508DF74-8BA4-4D50-A40E-E322BD1B6389}" srcOrd="1" destOrd="0" presId="urn:microsoft.com/office/officeart/2005/8/layout/vList2"/>
    <dgm:cxn modelId="{07DCC0C2-F1BC-4AC9-9A8A-6355D2696FDA}" type="presParOf" srcId="{38C5F608-FBC7-4F75-8089-C55C708133BD}" destId="{853A62E3-0222-4A9C-A3C4-98FA06EC280C}" srcOrd="2" destOrd="0" presId="urn:microsoft.com/office/officeart/2005/8/layout/vList2"/>
    <dgm:cxn modelId="{E4E2D7D1-B1F9-41D8-9B79-B2D876A7DF53}" type="presParOf" srcId="{38C5F608-FBC7-4F75-8089-C55C708133BD}" destId="{C7419763-BEFC-4662-BA64-48F52F950E33}" srcOrd="3" destOrd="0" presId="urn:microsoft.com/office/officeart/2005/8/layout/vList2"/>
    <dgm:cxn modelId="{78F1EE82-0F4C-4162-840D-826155A21A5F}" type="presParOf" srcId="{38C5F608-FBC7-4F75-8089-C55C708133BD}" destId="{DD98D20E-C399-45B6-AFE9-1979F0E30433}" srcOrd="4" destOrd="0" presId="urn:microsoft.com/office/officeart/2005/8/layout/vList2"/>
    <dgm:cxn modelId="{2509A9A2-0E3F-4B55-B6B5-1F96044F5E4E}" type="presParOf" srcId="{38C5F608-FBC7-4F75-8089-C55C708133BD}" destId="{05E2BE29-B825-4E16-A34C-81F1E609F479}" srcOrd="5" destOrd="0" presId="urn:microsoft.com/office/officeart/2005/8/layout/vList2"/>
    <dgm:cxn modelId="{9744D2F3-1162-4555-8845-8631A54B574D}" type="presParOf" srcId="{38C5F608-FBC7-4F75-8089-C55C708133BD}" destId="{C5E35A78-B1BF-4ED5-B7B8-714DE07FF53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4490D78-0350-45F6-BB5A-C2F59EB00F71}" type="doc">
      <dgm:prSet loTypeId="urn:microsoft.com/office/officeart/2005/8/layout/target3" loCatId="relationship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022571F6-C4EA-439C-A554-231980DB4D31}">
      <dgm:prSet custT="1"/>
      <dgm:spPr/>
      <dgm:t>
        <a:bodyPr/>
        <a:lstStyle/>
        <a:p>
          <a:pPr rtl="1"/>
          <a:r>
            <a:rPr lang="ar-IQ" sz="1600" b="1" dirty="0" smtClean="0"/>
            <a:t>- قسموا اللفظ الى منقول ومرتجل . والمركب الى تام وناقص وخبر وانشاء  ولازم ومفارق كالحال منتقلة ولازمة.</a:t>
          </a:r>
          <a:endParaRPr lang="en-US" sz="1600" dirty="0"/>
        </a:p>
      </dgm:t>
    </dgm:pt>
    <dgm:pt modelId="{82A8DF31-B17F-49A3-B94B-766950B6934F}" type="parTrans" cxnId="{FD365BDE-B72F-48C5-8CFF-5FD970FC9E03}">
      <dgm:prSet/>
      <dgm:spPr/>
      <dgm:t>
        <a:bodyPr/>
        <a:lstStyle/>
        <a:p>
          <a:endParaRPr lang="en-US"/>
        </a:p>
      </dgm:t>
    </dgm:pt>
    <dgm:pt modelId="{F0263CE9-3528-407A-BB17-714C918253E9}" type="sibTrans" cxnId="{FD365BDE-B72F-48C5-8CFF-5FD970FC9E03}">
      <dgm:prSet/>
      <dgm:spPr/>
      <dgm:t>
        <a:bodyPr/>
        <a:lstStyle/>
        <a:p>
          <a:endParaRPr lang="en-US"/>
        </a:p>
      </dgm:t>
    </dgm:pt>
    <dgm:pt modelId="{41C132DC-47D6-4359-A955-A139689586D9}">
      <dgm:prSet/>
      <dgm:spPr/>
      <dgm:t>
        <a:bodyPr/>
        <a:lstStyle/>
        <a:p>
          <a:pPr rtl="1"/>
          <a:r>
            <a:rPr lang="ar-IQ" b="1" smtClean="0"/>
            <a:t>- لا يجوز البصريون جمع الاسم المختوم بتاء نحو حمزة لئلا تجتمع علامتين متضادتين كالمناطقة لا يجتمع الضدين العدم والوجود. </a:t>
          </a:r>
          <a:endParaRPr lang="en-US"/>
        </a:p>
      </dgm:t>
    </dgm:pt>
    <dgm:pt modelId="{78FF184B-8870-4A50-8B3B-B69B8311FD94}" type="parTrans" cxnId="{DD64F634-C71F-4262-9E93-1992EAA053E7}">
      <dgm:prSet/>
      <dgm:spPr/>
      <dgm:t>
        <a:bodyPr/>
        <a:lstStyle/>
        <a:p>
          <a:endParaRPr lang="en-US"/>
        </a:p>
      </dgm:t>
    </dgm:pt>
    <dgm:pt modelId="{41B22B70-236E-4AD0-BAE2-2A13218DF913}" type="sibTrans" cxnId="{DD64F634-C71F-4262-9E93-1992EAA053E7}">
      <dgm:prSet/>
      <dgm:spPr/>
      <dgm:t>
        <a:bodyPr/>
        <a:lstStyle/>
        <a:p>
          <a:endParaRPr lang="en-US"/>
        </a:p>
      </dgm:t>
    </dgm:pt>
    <dgm:pt modelId="{8704C16D-E993-4A98-91C7-4AED548592EC}">
      <dgm:prSet custT="1"/>
      <dgm:spPr/>
      <dgm:t>
        <a:bodyPr/>
        <a:lstStyle/>
        <a:p>
          <a:pPr rtl="1"/>
          <a:r>
            <a:rPr lang="ar-IQ" sz="2000" b="1" dirty="0" smtClean="0"/>
            <a:t>- ويردون قول الكوفيين بأن المبتدأ والخبر يترافعان </a:t>
          </a:r>
          <a:endParaRPr lang="en-US" sz="2000" dirty="0"/>
        </a:p>
      </dgm:t>
    </dgm:pt>
    <dgm:pt modelId="{16CBDC28-59F7-4072-ABDF-1EACADF435E0}" type="parTrans" cxnId="{5DF19A36-ECC4-4004-BD97-A4C475C3CFE5}">
      <dgm:prSet/>
      <dgm:spPr/>
      <dgm:t>
        <a:bodyPr/>
        <a:lstStyle/>
        <a:p>
          <a:endParaRPr lang="en-US"/>
        </a:p>
      </dgm:t>
    </dgm:pt>
    <dgm:pt modelId="{FB33F9FD-D118-4B02-A2ED-C08C6EB99126}" type="sibTrans" cxnId="{5DF19A36-ECC4-4004-BD97-A4C475C3CFE5}">
      <dgm:prSet/>
      <dgm:spPr/>
      <dgm:t>
        <a:bodyPr/>
        <a:lstStyle/>
        <a:p>
          <a:endParaRPr lang="en-US"/>
        </a:p>
      </dgm:t>
    </dgm:pt>
    <dgm:pt modelId="{1A0EFDDC-9298-481F-AD9F-9323DF2ADE81}">
      <dgm:prSet custT="1"/>
      <dgm:spPr/>
      <dgm:t>
        <a:bodyPr/>
        <a:lstStyle/>
        <a:p>
          <a:pPr rtl="1"/>
          <a:r>
            <a:rPr lang="ar-IQ" sz="2400" b="1" dirty="0" smtClean="0"/>
            <a:t>والمنطق مسؤول عن النظرية العامل </a:t>
          </a:r>
          <a:endParaRPr lang="en-US" sz="2400" dirty="0"/>
        </a:p>
      </dgm:t>
    </dgm:pt>
    <dgm:pt modelId="{B46C2135-5021-40D8-8C57-56277D95CC19}" type="parTrans" cxnId="{724FC9F2-C88F-4B74-9BFD-BC2A551B4A2B}">
      <dgm:prSet/>
      <dgm:spPr/>
      <dgm:t>
        <a:bodyPr/>
        <a:lstStyle/>
        <a:p>
          <a:endParaRPr lang="en-US"/>
        </a:p>
      </dgm:t>
    </dgm:pt>
    <dgm:pt modelId="{B79878CB-AE46-4477-B33B-CDBA0537802D}" type="sibTrans" cxnId="{724FC9F2-C88F-4B74-9BFD-BC2A551B4A2B}">
      <dgm:prSet/>
      <dgm:spPr/>
      <dgm:t>
        <a:bodyPr/>
        <a:lstStyle/>
        <a:p>
          <a:endParaRPr lang="en-US"/>
        </a:p>
      </dgm:t>
    </dgm:pt>
    <dgm:pt modelId="{40EB011E-F5B3-4BB7-90BF-2A31C1974504}">
      <dgm:prSet custT="1"/>
      <dgm:spPr/>
      <dgm:t>
        <a:bodyPr/>
        <a:lstStyle/>
        <a:p>
          <a:pPr rtl="1"/>
          <a:r>
            <a:rPr lang="ar-IQ" sz="2800" b="1" dirty="0" smtClean="0"/>
            <a:t>زاد التأثر بتقدم الزمن:</a:t>
          </a:r>
          <a:endParaRPr lang="en-US" sz="2800" dirty="0"/>
        </a:p>
      </dgm:t>
    </dgm:pt>
    <dgm:pt modelId="{836F423E-B291-495C-B5B1-39E42D69DF01}" type="sibTrans" cxnId="{F9F9773C-9EFD-4DB5-AAAF-7B8ADC340863}">
      <dgm:prSet/>
      <dgm:spPr/>
      <dgm:t>
        <a:bodyPr/>
        <a:lstStyle/>
        <a:p>
          <a:endParaRPr lang="en-US"/>
        </a:p>
      </dgm:t>
    </dgm:pt>
    <dgm:pt modelId="{F65FBD46-9474-4A50-A052-9518861C4A12}" type="parTrans" cxnId="{F9F9773C-9EFD-4DB5-AAAF-7B8ADC340863}">
      <dgm:prSet/>
      <dgm:spPr/>
      <dgm:t>
        <a:bodyPr/>
        <a:lstStyle/>
        <a:p>
          <a:endParaRPr lang="en-US"/>
        </a:p>
      </dgm:t>
    </dgm:pt>
    <dgm:pt modelId="{663E1C9A-0282-4FE8-826B-BBAB2B3DD099}" type="pres">
      <dgm:prSet presAssocID="{B4490D78-0350-45F6-BB5A-C2F59EB00F7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92E8B2-4583-454A-B246-66C31692769A}" type="pres">
      <dgm:prSet presAssocID="{40EB011E-F5B3-4BB7-90BF-2A31C1974504}" presName="circle1" presStyleLbl="node1" presStyleIdx="0" presStyleCnt="5"/>
      <dgm:spPr/>
    </dgm:pt>
    <dgm:pt modelId="{9587B7FC-71B7-4573-83FE-6BCA3D5C59DA}" type="pres">
      <dgm:prSet presAssocID="{40EB011E-F5B3-4BB7-90BF-2A31C1974504}" presName="space" presStyleCnt="0"/>
      <dgm:spPr/>
    </dgm:pt>
    <dgm:pt modelId="{89A0DEB9-6916-4317-A1B1-3499CBD3C6D0}" type="pres">
      <dgm:prSet presAssocID="{40EB011E-F5B3-4BB7-90BF-2A31C1974504}" presName="rect1" presStyleLbl="alignAcc1" presStyleIdx="0" presStyleCnt="5"/>
      <dgm:spPr/>
      <dgm:t>
        <a:bodyPr/>
        <a:lstStyle/>
        <a:p>
          <a:endParaRPr lang="en-US"/>
        </a:p>
      </dgm:t>
    </dgm:pt>
    <dgm:pt modelId="{D976DF68-A090-4D1E-87AF-A13AFEC23F80}" type="pres">
      <dgm:prSet presAssocID="{022571F6-C4EA-439C-A554-231980DB4D31}" presName="vertSpace2" presStyleLbl="node1" presStyleIdx="0" presStyleCnt="5"/>
      <dgm:spPr/>
    </dgm:pt>
    <dgm:pt modelId="{6D0650D1-0CA1-4D42-85D0-C9FCF0B62361}" type="pres">
      <dgm:prSet presAssocID="{022571F6-C4EA-439C-A554-231980DB4D31}" presName="circle2" presStyleLbl="node1" presStyleIdx="1" presStyleCnt="5"/>
      <dgm:spPr/>
    </dgm:pt>
    <dgm:pt modelId="{5BED02E7-342E-4CF0-BA15-F27CA99C5435}" type="pres">
      <dgm:prSet presAssocID="{022571F6-C4EA-439C-A554-231980DB4D31}" presName="rect2" presStyleLbl="alignAcc1" presStyleIdx="1" presStyleCnt="5"/>
      <dgm:spPr/>
      <dgm:t>
        <a:bodyPr/>
        <a:lstStyle/>
        <a:p>
          <a:endParaRPr lang="en-US"/>
        </a:p>
      </dgm:t>
    </dgm:pt>
    <dgm:pt modelId="{37ED0E98-912F-4F16-91B0-200830504542}" type="pres">
      <dgm:prSet presAssocID="{41C132DC-47D6-4359-A955-A139689586D9}" presName="vertSpace3" presStyleLbl="node1" presStyleIdx="1" presStyleCnt="5"/>
      <dgm:spPr/>
    </dgm:pt>
    <dgm:pt modelId="{C6CBCA05-8293-409A-B18E-6C04B41C45AF}" type="pres">
      <dgm:prSet presAssocID="{41C132DC-47D6-4359-A955-A139689586D9}" presName="circle3" presStyleLbl="node1" presStyleIdx="2" presStyleCnt="5"/>
      <dgm:spPr/>
    </dgm:pt>
    <dgm:pt modelId="{36297A34-B63D-47C1-BF33-55BBC666FB69}" type="pres">
      <dgm:prSet presAssocID="{41C132DC-47D6-4359-A955-A139689586D9}" presName="rect3" presStyleLbl="alignAcc1" presStyleIdx="2" presStyleCnt="5"/>
      <dgm:spPr/>
      <dgm:t>
        <a:bodyPr/>
        <a:lstStyle/>
        <a:p>
          <a:endParaRPr lang="en-US"/>
        </a:p>
      </dgm:t>
    </dgm:pt>
    <dgm:pt modelId="{70A595E5-9891-455C-B12B-8A4CA8BAB6A3}" type="pres">
      <dgm:prSet presAssocID="{8704C16D-E993-4A98-91C7-4AED548592EC}" presName="vertSpace4" presStyleLbl="node1" presStyleIdx="2" presStyleCnt="5"/>
      <dgm:spPr/>
    </dgm:pt>
    <dgm:pt modelId="{512ABF80-337B-42FA-924A-0744D7CA6F3E}" type="pres">
      <dgm:prSet presAssocID="{8704C16D-E993-4A98-91C7-4AED548592EC}" presName="circle4" presStyleLbl="node1" presStyleIdx="3" presStyleCnt="5"/>
      <dgm:spPr/>
    </dgm:pt>
    <dgm:pt modelId="{FC0FBDDE-398B-4804-98C5-0017BC0477EF}" type="pres">
      <dgm:prSet presAssocID="{8704C16D-E993-4A98-91C7-4AED548592EC}" presName="rect4" presStyleLbl="alignAcc1" presStyleIdx="3" presStyleCnt="5"/>
      <dgm:spPr/>
      <dgm:t>
        <a:bodyPr/>
        <a:lstStyle/>
        <a:p>
          <a:endParaRPr lang="en-US"/>
        </a:p>
      </dgm:t>
    </dgm:pt>
    <dgm:pt modelId="{17F94E98-542C-4793-99DA-7B1DDF570444}" type="pres">
      <dgm:prSet presAssocID="{1A0EFDDC-9298-481F-AD9F-9323DF2ADE81}" presName="vertSpace5" presStyleLbl="node1" presStyleIdx="3" presStyleCnt="5"/>
      <dgm:spPr/>
    </dgm:pt>
    <dgm:pt modelId="{44163BB3-D441-4AEE-AA82-8B241DC6A65E}" type="pres">
      <dgm:prSet presAssocID="{1A0EFDDC-9298-481F-AD9F-9323DF2ADE81}" presName="circle5" presStyleLbl="node1" presStyleIdx="4" presStyleCnt="5"/>
      <dgm:spPr/>
    </dgm:pt>
    <dgm:pt modelId="{16FDFC1B-CB34-4C27-AE96-10AEECCBE5D0}" type="pres">
      <dgm:prSet presAssocID="{1A0EFDDC-9298-481F-AD9F-9323DF2ADE81}" presName="rect5" presStyleLbl="alignAcc1" presStyleIdx="4" presStyleCnt="5"/>
      <dgm:spPr/>
      <dgm:t>
        <a:bodyPr/>
        <a:lstStyle/>
        <a:p>
          <a:endParaRPr lang="en-US"/>
        </a:p>
      </dgm:t>
    </dgm:pt>
    <dgm:pt modelId="{31C30CD4-64B1-4FC5-9E58-B3F8FC349F60}" type="pres">
      <dgm:prSet presAssocID="{40EB011E-F5B3-4BB7-90BF-2A31C1974504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D72D26-00AF-4840-AD91-107AFD7CE92B}" type="pres">
      <dgm:prSet presAssocID="{022571F6-C4EA-439C-A554-231980DB4D31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54E3EA-A436-495F-B184-5049DA0E908F}" type="pres">
      <dgm:prSet presAssocID="{41C132DC-47D6-4359-A955-A139689586D9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702164-3EDB-4C31-9926-1EBDFD11E7E3}" type="pres">
      <dgm:prSet presAssocID="{8704C16D-E993-4A98-91C7-4AED548592EC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15C960-377B-4896-AA3B-2D1EE4C1212F}" type="pres">
      <dgm:prSet presAssocID="{1A0EFDDC-9298-481F-AD9F-9323DF2ADE81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DF19A36-ECC4-4004-BD97-A4C475C3CFE5}" srcId="{B4490D78-0350-45F6-BB5A-C2F59EB00F71}" destId="{8704C16D-E993-4A98-91C7-4AED548592EC}" srcOrd="3" destOrd="0" parTransId="{16CBDC28-59F7-4072-ABDF-1EACADF435E0}" sibTransId="{FB33F9FD-D118-4B02-A2ED-C08C6EB99126}"/>
    <dgm:cxn modelId="{36DD4F14-29F9-4A48-9641-3FD330186931}" type="presOf" srcId="{022571F6-C4EA-439C-A554-231980DB4D31}" destId="{5BED02E7-342E-4CF0-BA15-F27CA99C5435}" srcOrd="0" destOrd="0" presId="urn:microsoft.com/office/officeart/2005/8/layout/target3"/>
    <dgm:cxn modelId="{724FC9F2-C88F-4B74-9BFD-BC2A551B4A2B}" srcId="{B4490D78-0350-45F6-BB5A-C2F59EB00F71}" destId="{1A0EFDDC-9298-481F-AD9F-9323DF2ADE81}" srcOrd="4" destOrd="0" parTransId="{B46C2135-5021-40D8-8C57-56277D95CC19}" sibTransId="{B79878CB-AE46-4477-B33B-CDBA0537802D}"/>
    <dgm:cxn modelId="{BEE138BF-B8B3-42E6-8232-AA6A414925FA}" type="presOf" srcId="{022571F6-C4EA-439C-A554-231980DB4D31}" destId="{4BD72D26-00AF-4840-AD91-107AFD7CE92B}" srcOrd="1" destOrd="0" presId="urn:microsoft.com/office/officeart/2005/8/layout/target3"/>
    <dgm:cxn modelId="{19901A51-3826-4603-BB48-C995A54E7697}" type="presOf" srcId="{41C132DC-47D6-4359-A955-A139689586D9}" destId="{1B54E3EA-A436-495F-B184-5049DA0E908F}" srcOrd="1" destOrd="0" presId="urn:microsoft.com/office/officeart/2005/8/layout/target3"/>
    <dgm:cxn modelId="{57DEB594-1A63-403C-B9FD-5BAEAB5A95D8}" type="presOf" srcId="{40EB011E-F5B3-4BB7-90BF-2A31C1974504}" destId="{89A0DEB9-6916-4317-A1B1-3499CBD3C6D0}" srcOrd="0" destOrd="0" presId="urn:microsoft.com/office/officeart/2005/8/layout/target3"/>
    <dgm:cxn modelId="{96B8C164-8E7F-4A40-9B6B-94BB2C7A0C71}" type="presOf" srcId="{8704C16D-E993-4A98-91C7-4AED548592EC}" destId="{DB702164-3EDB-4C31-9926-1EBDFD11E7E3}" srcOrd="1" destOrd="0" presId="urn:microsoft.com/office/officeart/2005/8/layout/target3"/>
    <dgm:cxn modelId="{CF239099-4D22-4FFC-82FB-AE1355338540}" type="presOf" srcId="{8704C16D-E993-4A98-91C7-4AED548592EC}" destId="{FC0FBDDE-398B-4804-98C5-0017BC0477EF}" srcOrd="0" destOrd="0" presId="urn:microsoft.com/office/officeart/2005/8/layout/target3"/>
    <dgm:cxn modelId="{789924E9-2B46-4BFE-A6E3-BF4D2C388015}" type="presOf" srcId="{41C132DC-47D6-4359-A955-A139689586D9}" destId="{36297A34-B63D-47C1-BF33-55BBC666FB69}" srcOrd="0" destOrd="0" presId="urn:microsoft.com/office/officeart/2005/8/layout/target3"/>
    <dgm:cxn modelId="{D2A05375-6AD1-4A12-8413-BF72DFC3DB7C}" type="presOf" srcId="{1A0EFDDC-9298-481F-AD9F-9323DF2ADE81}" destId="{16FDFC1B-CB34-4C27-AE96-10AEECCBE5D0}" srcOrd="0" destOrd="0" presId="urn:microsoft.com/office/officeart/2005/8/layout/target3"/>
    <dgm:cxn modelId="{36A91785-1D76-40C7-954A-163F10699E3E}" type="presOf" srcId="{40EB011E-F5B3-4BB7-90BF-2A31C1974504}" destId="{31C30CD4-64B1-4FC5-9E58-B3F8FC349F60}" srcOrd="1" destOrd="0" presId="urn:microsoft.com/office/officeart/2005/8/layout/target3"/>
    <dgm:cxn modelId="{F9F9773C-9EFD-4DB5-AAAF-7B8ADC340863}" srcId="{B4490D78-0350-45F6-BB5A-C2F59EB00F71}" destId="{40EB011E-F5B3-4BB7-90BF-2A31C1974504}" srcOrd="0" destOrd="0" parTransId="{F65FBD46-9474-4A50-A052-9518861C4A12}" sibTransId="{836F423E-B291-495C-B5B1-39E42D69DF01}"/>
    <dgm:cxn modelId="{BA7AD9B2-C1FE-48C4-8479-BD2400E857A3}" type="presOf" srcId="{B4490D78-0350-45F6-BB5A-C2F59EB00F71}" destId="{663E1C9A-0282-4FE8-826B-BBAB2B3DD099}" srcOrd="0" destOrd="0" presId="urn:microsoft.com/office/officeart/2005/8/layout/target3"/>
    <dgm:cxn modelId="{FD365BDE-B72F-48C5-8CFF-5FD970FC9E03}" srcId="{B4490D78-0350-45F6-BB5A-C2F59EB00F71}" destId="{022571F6-C4EA-439C-A554-231980DB4D31}" srcOrd="1" destOrd="0" parTransId="{82A8DF31-B17F-49A3-B94B-766950B6934F}" sibTransId="{F0263CE9-3528-407A-BB17-714C918253E9}"/>
    <dgm:cxn modelId="{720AC941-3F59-439D-B00E-A90F8ADEB2DE}" type="presOf" srcId="{1A0EFDDC-9298-481F-AD9F-9323DF2ADE81}" destId="{7215C960-377B-4896-AA3B-2D1EE4C1212F}" srcOrd="1" destOrd="0" presId="urn:microsoft.com/office/officeart/2005/8/layout/target3"/>
    <dgm:cxn modelId="{DD64F634-C71F-4262-9E93-1992EAA053E7}" srcId="{B4490D78-0350-45F6-BB5A-C2F59EB00F71}" destId="{41C132DC-47D6-4359-A955-A139689586D9}" srcOrd="2" destOrd="0" parTransId="{78FF184B-8870-4A50-8B3B-B69B8311FD94}" sibTransId="{41B22B70-236E-4AD0-BAE2-2A13218DF913}"/>
    <dgm:cxn modelId="{F6913517-FD7F-447A-AE1C-5A95FE5C3A95}" type="presParOf" srcId="{663E1C9A-0282-4FE8-826B-BBAB2B3DD099}" destId="{1F92E8B2-4583-454A-B246-66C31692769A}" srcOrd="0" destOrd="0" presId="urn:microsoft.com/office/officeart/2005/8/layout/target3"/>
    <dgm:cxn modelId="{FB3B0011-F400-451F-A2D9-367F71240E24}" type="presParOf" srcId="{663E1C9A-0282-4FE8-826B-BBAB2B3DD099}" destId="{9587B7FC-71B7-4573-83FE-6BCA3D5C59DA}" srcOrd="1" destOrd="0" presId="urn:microsoft.com/office/officeart/2005/8/layout/target3"/>
    <dgm:cxn modelId="{80D1AB80-D456-4170-87B8-7E71182632A1}" type="presParOf" srcId="{663E1C9A-0282-4FE8-826B-BBAB2B3DD099}" destId="{89A0DEB9-6916-4317-A1B1-3499CBD3C6D0}" srcOrd="2" destOrd="0" presId="urn:microsoft.com/office/officeart/2005/8/layout/target3"/>
    <dgm:cxn modelId="{8BF9D33C-0871-4D6A-912E-EA2293F80710}" type="presParOf" srcId="{663E1C9A-0282-4FE8-826B-BBAB2B3DD099}" destId="{D976DF68-A090-4D1E-87AF-A13AFEC23F80}" srcOrd="3" destOrd="0" presId="urn:microsoft.com/office/officeart/2005/8/layout/target3"/>
    <dgm:cxn modelId="{36B4206D-E7E2-40FE-822A-6F2897DFB020}" type="presParOf" srcId="{663E1C9A-0282-4FE8-826B-BBAB2B3DD099}" destId="{6D0650D1-0CA1-4D42-85D0-C9FCF0B62361}" srcOrd="4" destOrd="0" presId="urn:microsoft.com/office/officeart/2005/8/layout/target3"/>
    <dgm:cxn modelId="{3B0F26A9-4E94-4AF6-B2AB-D1FEECA4D3FD}" type="presParOf" srcId="{663E1C9A-0282-4FE8-826B-BBAB2B3DD099}" destId="{5BED02E7-342E-4CF0-BA15-F27CA99C5435}" srcOrd="5" destOrd="0" presId="urn:microsoft.com/office/officeart/2005/8/layout/target3"/>
    <dgm:cxn modelId="{EF3929D6-578B-478E-B430-2DFF54A6FB16}" type="presParOf" srcId="{663E1C9A-0282-4FE8-826B-BBAB2B3DD099}" destId="{37ED0E98-912F-4F16-91B0-200830504542}" srcOrd="6" destOrd="0" presId="urn:microsoft.com/office/officeart/2005/8/layout/target3"/>
    <dgm:cxn modelId="{5F798894-AFB8-4835-BE6A-7D5A8C749233}" type="presParOf" srcId="{663E1C9A-0282-4FE8-826B-BBAB2B3DD099}" destId="{C6CBCA05-8293-409A-B18E-6C04B41C45AF}" srcOrd="7" destOrd="0" presId="urn:microsoft.com/office/officeart/2005/8/layout/target3"/>
    <dgm:cxn modelId="{488628DC-8737-43E9-9C00-0DA44BBB2E9C}" type="presParOf" srcId="{663E1C9A-0282-4FE8-826B-BBAB2B3DD099}" destId="{36297A34-B63D-47C1-BF33-55BBC666FB69}" srcOrd="8" destOrd="0" presId="urn:microsoft.com/office/officeart/2005/8/layout/target3"/>
    <dgm:cxn modelId="{D01256EC-5CF2-421E-B916-97989019B544}" type="presParOf" srcId="{663E1C9A-0282-4FE8-826B-BBAB2B3DD099}" destId="{70A595E5-9891-455C-B12B-8A4CA8BAB6A3}" srcOrd="9" destOrd="0" presId="urn:microsoft.com/office/officeart/2005/8/layout/target3"/>
    <dgm:cxn modelId="{1D1BC634-2A07-4916-95A7-4DCF64B2E5A5}" type="presParOf" srcId="{663E1C9A-0282-4FE8-826B-BBAB2B3DD099}" destId="{512ABF80-337B-42FA-924A-0744D7CA6F3E}" srcOrd="10" destOrd="0" presId="urn:microsoft.com/office/officeart/2005/8/layout/target3"/>
    <dgm:cxn modelId="{646536E0-9BA6-450B-9FAF-1DA5381AC788}" type="presParOf" srcId="{663E1C9A-0282-4FE8-826B-BBAB2B3DD099}" destId="{FC0FBDDE-398B-4804-98C5-0017BC0477EF}" srcOrd="11" destOrd="0" presId="urn:microsoft.com/office/officeart/2005/8/layout/target3"/>
    <dgm:cxn modelId="{7F8C0F4D-376F-4803-B82A-8FC11921CE82}" type="presParOf" srcId="{663E1C9A-0282-4FE8-826B-BBAB2B3DD099}" destId="{17F94E98-542C-4793-99DA-7B1DDF570444}" srcOrd="12" destOrd="0" presId="urn:microsoft.com/office/officeart/2005/8/layout/target3"/>
    <dgm:cxn modelId="{FFC930C3-0E44-406A-83A9-D86E27901CD8}" type="presParOf" srcId="{663E1C9A-0282-4FE8-826B-BBAB2B3DD099}" destId="{44163BB3-D441-4AEE-AA82-8B241DC6A65E}" srcOrd="13" destOrd="0" presId="urn:microsoft.com/office/officeart/2005/8/layout/target3"/>
    <dgm:cxn modelId="{44BEEE92-B6BB-4943-9053-4FB0845A689F}" type="presParOf" srcId="{663E1C9A-0282-4FE8-826B-BBAB2B3DD099}" destId="{16FDFC1B-CB34-4C27-AE96-10AEECCBE5D0}" srcOrd="14" destOrd="0" presId="urn:microsoft.com/office/officeart/2005/8/layout/target3"/>
    <dgm:cxn modelId="{D4964ABC-4DBC-4136-B847-5DEB00F8DF7D}" type="presParOf" srcId="{663E1C9A-0282-4FE8-826B-BBAB2B3DD099}" destId="{31C30CD4-64B1-4FC5-9E58-B3F8FC349F60}" srcOrd="15" destOrd="0" presId="urn:microsoft.com/office/officeart/2005/8/layout/target3"/>
    <dgm:cxn modelId="{A4F4F9F0-F764-412B-A28B-A50C2D698666}" type="presParOf" srcId="{663E1C9A-0282-4FE8-826B-BBAB2B3DD099}" destId="{4BD72D26-00AF-4840-AD91-107AFD7CE92B}" srcOrd="16" destOrd="0" presId="urn:microsoft.com/office/officeart/2005/8/layout/target3"/>
    <dgm:cxn modelId="{B9B9C6FD-7E28-4447-8877-C4971B4761A2}" type="presParOf" srcId="{663E1C9A-0282-4FE8-826B-BBAB2B3DD099}" destId="{1B54E3EA-A436-495F-B184-5049DA0E908F}" srcOrd="17" destOrd="0" presId="urn:microsoft.com/office/officeart/2005/8/layout/target3"/>
    <dgm:cxn modelId="{92789F8B-7E02-4BD7-8D60-701451C8D28D}" type="presParOf" srcId="{663E1C9A-0282-4FE8-826B-BBAB2B3DD099}" destId="{DB702164-3EDB-4C31-9926-1EBDFD11E7E3}" srcOrd="18" destOrd="0" presId="urn:microsoft.com/office/officeart/2005/8/layout/target3"/>
    <dgm:cxn modelId="{98940DF3-B39E-46DF-BA3D-6E297D24D146}" type="presParOf" srcId="{663E1C9A-0282-4FE8-826B-BBAB2B3DD099}" destId="{7215C960-377B-4896-AA3B-2D1EE4C1212F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A6B645F-C1BF-49CA-A8FA-6256FB949CA7}" type="doc">
      <dgm:prSet loTypeId="urn:microsoft.com/office/officeart/2005/8/layout/target1" loCatId="relationship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78F79C4-6499-4D9D-BA20-E1C79E729C2A}">
      <dgm:prSet custT="1"/>
      <dgm:spPr/>
      <dgm:t>
        <a:bodyPr/>
        <a:lstStyle/>
        <a:p>
          <a:pPr rtl="1"/>
          <a:r>
            <a:rPr lang="en-US" sz="2000" b="1" dirty="0" smtClean="0"/>
            <a:t>- </a:t>
          </a:r>
          <a:r>
            <a:rPr lang="ar-IQ" sz="2000" b="1" dirty="0" smtClean="0"/>
            <a:t>دلالة طبيعية</a:t>
          </a:r>
          <a:r>
            <a:rPr lang="en-US" sz="2000" b="1" dirty="0" smtClean="0"/>
            <a:t>:</a:t>
          </a:r>
          <a:r>
            <a:rPr lang="ar-IQ" sz="2000" b="1" dirty="0" smtClean="0"/>
            <a:t> مثل آه عند الألم.</a:t>
          </a:r>
          <a:endParaRPr lang="en-US" sz="2000" dirty="0"/>
        </a:p>
      </dgm:t>
    </dgm:pt>
    <dgm:pt modelId="{F565BFB5-E238-4C44-ADD0-0F23DD828265}" type="parTrans" cxnId="{0CD1A91C-781F-4DEF-B5B3-F3D72DA565B4}">
      <dgm:prSet/>
      <dgm:spPr/>
      <dgm:t>
        <a:bodyPr/>
        <a:lstStyle/>
        <a:p>
          <a:endParaRPr lang="en-US"/>
        </a:p>
      </dgm:t>
    </dgm:pt>
    <dgm:pt modelId="{6A54730E-B2D1-450E-90D3-CE0F64566C35}" type="sibTrans" cxnId="{0CD1A91C-781F-4DEF-B5B3-F3D72DA565B4}">
      <dgm:prSet/>
      <dgm:spPr/>
      <dgm:t>
        <a:bodyPr/>
        <a:lstStyle/>
        <a:p>
          <a:endParaRPr lang="en-US"/>
        </a:p>
      </dgm:t>
    </dgm:pt>
    <dgm:pt modelId="{E76453F3-8D8C-4444-AC51-D82AC42C402A}">
      <dgm:prSet custT="1"/>
      <dgm:spPr/>
      <dgm:t>
        <a:bodyPr/>
        <a:lstStyle/>
        <a:p>
          <a:pPr rtl="1"/>
          <a:r>
            <a:rPr lang="en-US" sz="1800" b="1" dirty="0" smtClean="0"/>
            <a:t>- </a:t>
          </a:r>
          <a:r>
            <a:rPr lang="ar-IQ" sz="1800" b="1" dirty="0" smtClean="0"/>
            <a:t>وضعية: كالإشارة  بالتواضع.</a:t>
          </a:r>
          <a:endParaRPr lang="en-US" sz="1800" dirty="0"/>
        </a:p>
      </dgm:t>
    </dgm:pt>
    <dgm:pt modelId="{4489A9DF-02B6-47F2-98B8-ED6A13AB368B}" type="parTrans" cxnId="{3A4234D6-7730-43E2-A57A-CF0EE5BD09B5}">
      <dgm:prSet/>
      <dgm:spPr/>
      <dgm:t>
        <a:bodyPr/>
        <a:lstStyle/>
        <a:p>
          <a:endParaRPr lang="en-US"/>
        </a:p>
      </dgm:t>
    </dgm:pt>
    <dgm:pt modelId="{F12CF3B7-DE45-4743-9DA1-0C62674D68B1}" type="sibTrans" cxnId="{3A4234D6-7730-43E2-A57A-CF0EE5BD09B5}">
      <dgm:prSet/>
      <dgm:spPr/>
      <dgm:t>
        <a:bodyPr/>
        <a:lstStyle/>
        <a:p>
          <a:endParaRPr lang="en-US"/>
        </a:p>
      </dgm:t>
    </dgm:pt>
    <dgm:pt modelId="{02F922C2-14A4-4EA7-90DD-7406289EBFD8}">
      <dgm:prSet custT="1"/>
      <dgm:spPr/>
      <dgm:t>
        <a:bodyPr/>
        <a:lstStyle/>
        <a:p>
          <a:pPr rtl="1"/>
          <a:r>
            <a:rPr lang="en-US" sz="1600" b="1" dirty="0" smtClean="0"/>
            <a:t>- </a:t>
          </a:r>
          <a:r>
            <a:rPr lang="ar-IQ" sz="1600" b="1" dirty="0" smtClean="0"/>
            <a:t>وعقلية</a:t>
          </a:r>
          <a:r>
            <a:rPr lang="en-US" sz="1600" b="1" dirty="0" smtClean="0"/>
            <a:t>:</a:t>
          </a:r>
          <a:r>
            <a:rPr lang="ar-IQ" sz="1600" b="1" dirty="0" smtClean="0"/>
            <a:t> كالدال والمدلول مثل الاثر والمؤثر. </a:t>
          </a:r>
          <a:endParaRPr lang="en-US" sz="1600" dirty="0"/>
        </a:p>
      </dgm:t>
    </dgm:pt>
    <dgm:pt modelId="{092FB44B-2579-4ABA-B94B-3691E97147EC}" type="parTrans" cxnId="{CE2E1945-BB4B-4060-8906-A198DBDFFD0E}">
      <dgm:prSet/>
      <dgm:spPr/>
      <dgm:t>
        <a:bodyPr/>
        <a:lstStyle/>
        <a:p>
          <a:endParaRPr lang="en-US"/>
        </a:p>
      </dgm:t>
    </dgm:pt>
    <dgm:pt modelId="{1F952A92-80DB-4228-BFC6-72EB0773B869}" type="sibTrans" cxnId="{CE2E1945-BB4B-4060-8906-A198DBDFFD0E}">
      <dgm:prSet/>
      <dgm:spPr/>
      <dgm:t>
        <a:bodyPr/>
        <a:lstStyle/>
        <a:p>
          <a:endParaRPr lang="en-US"/>
        </a:p>
      </dgm:t>
    </dgm:pt>
    <dgm:pt modelId="{42401E1F-2267-403C-B945-0E21952DC185}">
      <dgm:prSet/>
      <dgm:spPr/>
      <dgm:t>
        <a:bodyPr/>
        <a:lstStyle/>
        <a:p>
          <a:pPr rtl="1"/>
          <a:r>
            <a:rPr lang="ar-IQ" b="1" smtClean="0"/>
            <a:t>وهذه الدلالة أساس نظرية العامل.</a:t>
          </a:r>
          <a:endParaRPr lang="en-US"/>
        </a:p>
      </dgm:t>
    </dgm:pt>
    <dgm:pt modelId="{2215B76B-43C1-4989-935D-6AC7CBD68BC0}" type="parTrans" cxnId="{BFB967DC-B3E2-4350-A45F-20AB26A72D93}">
      <dgm:prSet/>
      <dgm:spPr/>
      <dgm:t>
        <a:bodyPr/>
        <a:lstStyle/>
        <a:p>
          <a:endParaRPr lang="en-US"/>
        </a:p>
      </dgm:t>
    </dgm:pt>
    <dgm:pt modelId="{F43F34D9-177F-4AFF-9AA0-CC36E2052962}" type="sibTrans" cxnId="{BFB967DC-B3E2-4350-A45F-20AB26A72D93}">
      <dgm:prSet/>
      <dgm:spPr/>
      <dgm:t>
        <a:bodyPr/>
        <a:lstStyle/>
        <a:p>
          <a:endParaRPr lang="en-US"/>
        </a:p>
      </dgm:t>
    </dgm:pt>
    <dgm:pt modelId="{78DD22E8-A14A-4986-A96F-2A36CBCE071A}" type="pres">
      <dgm:prSet presAssocID="{DA6B645F-C1BF-49CA-A8FA-6256FB949CA7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AD14B2-A975-404C-96B8-9374F4F4C7DA}" type="pres">
      <dgm:prSet presAssocID="{C78F79C4-6499-4D9D-BA20-E1C79E729C2A}" presName="circle1" presStyleLbl="lnNode1" presStyleIdx="0" presStyleCnt="4"/>
      <dgm:spPr/>
    </dgm:pt>
    <dgm:pt modelId="{945FE654-D589-4AF3-A778-3E96D18CF47D}" type="pres">
      <dgm:prSet presAssocID="{C78F79C4-6499-4D9D-BA20-E1C79E729C2A}" presName="text1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47D1CD-1F4E-42E8-BE76-3F2666C1299B}" type="pres">
      <dgm:prSet presAssocID="{C78F79C4-6499-4D9D-BA20-E1C79E729C2A}" presName="line1" presStyleLbl="callout" presStyleIdx="0" presStyleCnt="8"/>
      <dgm:spPr/>
    </dgm:pt>
    <dgm:pt modelId="{DA9F16CF-D565-448D-A5BF-3C62DDBF542D}" type="pres">
      <dgm:prSet presAssocID="{C78F79C4-6499-4D9D-BA20-E1C79E729C2A}" presName="d1" presStyleLbl="callout" presStyleIdx="1" presStyleCnt="8"/>
      <dgm:spPr/>
    </dgm:pt>
    <dgm:pt modelId="{678253E8-CEF7-4361-9A81-A76CFA4006A5}" type="pres">
      <dgm:prSet presAssocID="{E76453F3-8D8C-4444-AC51-D82AC42C402A}" presName="circle2" presStyleLbl="lnNode1" presStyleIdx="1" presStyleCnt="4"/>
      <dgm:spPr/>
    </dgm:pt>
    <dgm:pt modelId="{EA313357-448B-4CBF-B31D-556055DC6E17}" type="pres">
      <dgm:prSet presAssocID="{E76453F3-8D8C-4444-AC51-D82AC42C402A}" presName="text2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2DAF10-D84E-4419-A34F-4F106F2AFE7D}" type="pres">
      <dgm:prSet presAssocID="{E76453F3-8D8C-4444-AC51-D82AC42C402A}" presName="line2" presStyleLbl="callout" presStyleIdx="2" presStyleCnt="8"/>
      <dgm:spPr/>
    </dgm:pt>
    <dgm:pt modelId="{1F94C2CA-DA0F-4C5B-9D38-0A8E4B2D9E10}" type="pres">
      <dgm:prSet presAssocID="{E76453F3-8D8C-4444-AC51-D82AC42C402A}" presName="d2" presStyleLbl="callout" presStyleIdx="3" presStyleCnt="8"/>
      <dgm:spPr/>
    </dgm:pt>
    <dgm:pt modelId="{55E00B94-77F2-4C83-B207-3F4056ECB82B}" type="pres">
      <dgm:prSet presAssocID="{02F922C2-14A4-4EA7-90DD-7406289EBFD8}" presName="circle3" presStyleLbl="lnNode1" presStyleIdx="2" presStyleCnt="4"/>
      <dgm:spPr/>
    </dgm:pt>
    <dgm:pt modelId="{070B3777-39DA-4EA6-BDE7-4F4FE1065780}" type="pres">
      <dgm:prSet presAssocID="{02F922C2-14A4-4EA7-90DD-7406289EBFD8}" presName="text3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614950-B3F8-4BEF-9E5B-5B7D16C18077}" type="pres">
      <dgm:prSet presAssocID="{02F922C2-14A4-4EA7-90DD-7406289EBFD8}" presName="line3" presStyleLbl="callout" presStyleIdx="4" presStyleCnt="8"/>
      <dgm:spPr/>
    </dgm:pt>
    <dgm:pt modelId="{18086571-C8FB-4433-BFF9-B5A00092097C}" type="pres">
      <dgm:prSet presAssocID="{02F922C2-14A4-4EA7-90DD-7406289EBFD8}" presName="d3" presStyleLbl="callout" presStyleIdx="5" presStyleCnt="8"/>
      <dgm:spPr/>
    </dgm:pt>
    <dgm:pt modelId="{C778CDBA-9C14-4220-9BA6-07E0C7DED732}" type="pres">
      <dgm:prSet presAssocID="{42401E1F-2267-403C-B945-0E21952DC185}" presName="circle4" presStyleLbl="lnNode1" presStyleIdx="3" presStyleCnt="4"/>
      <dgm:spPr/>
    </dgm:pt>
    <dgm:pt modelId="{4C2A5615-1FB8-4C86-B7B5-6E2937DC418A}" type="pres">
      <dgm:prSet presAssocID="{42401E1F-2267-403C-B945-0E21952DC185}" presName="text4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069A21-54F7-4F8A-B247-412FFC3D712F}" type="pres">
      <dgm:prSet presAssocID="{42401E1F-2267-403C-B945-0E21952DC185}" presName="line4" presStyleLbl="callout" presStyleIdx="6" presStyleCnt="8"/>
      <dgm:spPr/>
    </dgm:pt>
    <dgm:pt modelId="{01AF0E75-118E-47C5-AA33-498F09CEE50D}" type="pres">
      <dgm:prSet presAssocID="{42401E1F-2267-403C-B945-0E21952DC185}" presName="d4" presStyleLbl="callout" presStyleIdx="7" presStyleCnt="8"/>
      <dgm:spPr/>
    </dgm:pt>
  </dgm:ptLst>
  <dgm:cxnLst>
    <dgm:cxn modelId="{BFB967DC-B3E2-4350-A45F-20AB26A72D93}" srcId="{DA6B645F-C1BF-49CA-A8FA-6256FB949CA7}" destId="{42401E1F-2267-403C-B945-0E21952DC185}" srcOrd="3" destOrd="0" parTransId="{2215B76B-43C1-4989-935D-6AC7CBD68BC0}" sibTransId="{F43F34D9-177F-4AFF-9AA0-CC36E2052962}"/>
    <dgm:cxn modelId="{0CD1A91C-781F-4DEF-B5B3-F3D72DA565B4}" srcId="{DA6B645F-C1BF-49CA-A8FA-6256FB949CA7}" destId="{C78F79C4-6499-4D9D-BA20-E1C79E729C2A}" srcOrd="0" destOrd="0" parTransId="{F565BFB5-E238-4C44-ADD0-0F23DD828265}" sibTransId="{6A54730E-B2D1-450E-90D3-CE0F64566C35}"/>
    <dgm:cxn modelId="{5764FFA8-8E5E-44C9-BFF2-4607250B3F01}" type="presOf" srcId="{DA6B645F-C1BF-49CA-A8FA-6256FB949CA7}" destId="{78DD22E8-A14A-4986-A96F-2A36CBCE071A}" srcOrd="0" destOrd="0" presId="urn:microsoft.com/office/officeart/2005/8/layout/target1"/>
    <dgm:cxn modelId="{A4BD3417-D5C1-49A7-89DC-9141052C2227}" type="presOf" srcId="{42401E1F-2267-403C-B945-0E21952DC185}" destId="{4C2A5615-1FB8-4C86-B7B5-6E2937DC418A}" srcOrd="0" destOrd="0" presId="urn:microsoft.com/office/officeart/2005/8/layout/target1"/>
    <dgm:cxn modelId="{6123EEDB-345E-4D97-8A30-EFBA48917DD2}" type="presOf" srcId="{E76453F3-8D8C-4444-AC51-D82AC42C402A}" destId="{EA313357-448B-4CBF-B31D-556055DC6E17}" srcOrd="0" destOrd="0" presId="urn:microsoft.com/office/officeart/2005/8/layout/target1"/>
    <dgm:cxn modelId="{898006E0-6EF0-434E-8B1A-7E5C361BF292}" type="presOf" srcId="{C78F79C4-6499-4D9D-BA20-E1C79E729C2A}" destId="{945FE654-D589-4AF3-A778-3E96D18CF47D}" srcOrd="0" destOrd="0" presId="urn:microsoft.com/office/officeart/2005/8/layout/target1"/>
    <dgm:cxn modelId="{CE2E1945-BB4B-4060-8906-A198DBDFFD0E}" srcId="{DA6B645F-C1BF-49CA-A8FA-6256FB949CA7}" destId="{02F922C2-14A4-4EA7-90DD-7406289EBFD8}" srcOrd="2" destOrd="0" parTransId="{092FB44B-2579-4ABA-B94B-3691E97147EC}" sibTransId="{1F952A92-80DB-4228-BFC6-72EB0773B869}"/>
    <dgm:cxn modelId="{84295E4F-8B84-4D36-BE25-67917F9328EE}" type="presOf" srcId="{02F922C2-14A4-4EA7-90DD-7406289EBFD8}" destId="{070B3777-39DA-4EA6-BDE7-4F4FE1065780}" srcOrd="0" destOrd="0" presId="urn:microsoft.com/office/officeart/2005/8/layout/target1"/>
    <dgm:cxn modelId="{3A4234D6-7730-43E2-A57A-CF0EE5BD09B5}" srcId="{DA6B645F-C1BF-49CA-A8FA-6256FB949CA7}" destId="{E76453F3-8D8C-4444-AC51-D82AC42C402A}" srcOrd="1" destOrd="0" parTransId="{4489A9DF-02B6-47F2-98B8-ED6A13AB368B}" sibTransId="{F12CF3B7-DE45-4743-9DA1-0C62674D68B1}"/>
    <dgm:cxn modelId="{24B6BD1E-8E2F-474F-824F-6233963273C6}" type="presParOf" srcId="{78DD22E8-A14A-4986-A96F-2A36CBCE071A}" destId="{25AD14B2-A975-404C-96B8-9374F4F4C7DA}" srcOrd="0" destOrd="0" presId="urn:microsoft.com/office/officeart/2005/8/layout/target1"/>
    <dgm:cxn modelId="{43CC2FB8-A60F-49CE-9677-79792FF4F41C}" type="presParOf" srcId="{78DD22E8-A14A-4986-A96F-2A36CBCE071A}" destId="{945FE654-D589-4AF3-A778-3E96D18CF47D}" srcOrd="1" destOrd="0" presId="urn:microsoft.com/office/officeart/2005/8/layout/target1"/>
    <dgm:cxn modelId="{D5E69E21-0FAD-488E-B8C3-D753BD1D5F41}" type="presParOf" srcId="{78DD22E8-A14A-4986-A96F-2A36CBCE071A}" destId="{2C47D1CD-1F4E-42E8-BE76-3F2666C1299B}" srcOrd="2" destOrd="0" presId="urn:microsoft.com/office/officeart/2005/8/layout/target1"/>
    <dgm:cxn modelId="{94627060-208F-4A7F-ADD4-EC1C87825E5B}" type="presParOf" srcId="{78DD22E8-A14A-4986-A96F-2A36CBCE071A}" destId="{DA9F16CF-D565-448D-A5BF-3C62DDBF542D}" srcOrd="3" destOrd="0" presId="urn:microsoft.com/office/officeart/2005/8/layout/target1"/>
    <dgm:cxn modelId="{19EDF91E-775A-4724-B7E3-96ACEAC0BE39}" type="presParOf" srcId="{78DD22E8-A14A-4986-A96F-2A36CBCE071A}" destId="{678253E8-CEF7-4361-9A81-A76CFA4006A5}" srcOrd="4" destOrd="0" presId="urn:microsoft.com/office/officeart/2005/8/layout/target1"/>
    <dgm:cxn modelId="{11CBDF18-CC1C-4F2C-9232-2ABC4B5011B5}" type="presParOf" srcId="{78DD22E8-A14A-4986-A96F-2A36CBCE071A}" destId="{EA313357-448B-4CBF-B31D-556055DC6E17}" srcOrd="5" destOrd="0" presId="urn:microsoft.com/office/officeart/2005/8/layout/target1"/>
    <dgm:cxn modelId="{F4AD0C83-14DF-4E65-9AEC-A0F741FB7ECD}" type="presParOf" srcId="{78DD22E8-A14A-4986-A96F-2A36CBCE071A}" destId="{372DAF10-D84E-4419-A34F-4F106F2AFE7D}" srcOrd="6" destOrd="0" presId="urn:microsoft.com/office/officeart/2005/8/layout/target1"/>
    <dgm:cxn modelId="{F29FEE74-930F-41E2-8001-E4246B7AB6FC}" type="presParOf" srcId="{78DD22E8-A14A-4986-A96F-2A36CBCE071A}" destId="{1F94C2CA-DA0F-4C5B-9D38-0A8E4B2D9E10}" srcOrd="7" destOrd="0" presId="urn:microsoft.com/office/officeart/2005/8/layout/target1"/>
    <dgm:cxn modelId="{97386E44-8BB6-4364-911A-E8E50166C299}" type="presParOf" srcId="{78DD22E8-A14A-4986-A96F-2A36CBCE071A}" destId="{55E00B94-77F2-4C83-B207-3F4056ECB82B}" srcOrd="8" destOrd="0" presId="urn:microsoft.com/office/officeart/2005/8/layout/target1"/>
    <dgm:cxn modelId="{1ED0AB53-C0E0-4BC0-8D27-97B58910CCB8}" type="presParOf" srcId="{78DD22E8-A14A-4986-A96F-2A36CBCE071A}" destId="{070B3777-39DA-4EA6-BDE7-4F4FE1065780}" srcOrd="9" destOrd="0" presId="urn:microsoft.com/office/officeart/2005/8/layout/target1"/>
    <dgm:cxn modelId="{9A2F3904-6A38-451D-BEE5-959FF1277054}" type="presParOf" srcId="{78DD22E8-A14A-4986-A96F-2A36CBCE071A}" destId="{4D614950-B3F8-4BEF-9E5B-5B7D16C18077}" srcOrd="10" destOrd="0" presId="urn:microsoft.com/office/officeart/2005/8/layout/target1"/>
    <dgm:cxn modelId="{EC6AF3F6-94B9-4D73-AE02-50CB13AADB94}" type="presParOf" srcId="{78DD22E8-A14A-4986-A96F-2A36CBCE071A}" destId="{18086571-C8FB-4433-BFF9-B5A00092097C}" srcOrd="11" destOrd="0" presId="urn:microsoft.com/office/officeart/2005/8/layout/target1"/>
    <dgm:cxn modelId="{D8BAB98C-5B65-4C46-8C96-C85245CF9141}" type="presParOf" srcId="{78DD22E8-A14A-4986-A96F-2A36CBCE071A}" destId="{C778CDBA-9C14-4220-9BA6-07E0C7DED732}" srcOrd="12" destOrd="0" presId="urn:microsoft.com/office/officeart/2005/8/layout/target1"/>
    <dgm:cxn modelId="{66C79ED8-EBBC-4E95-99F0-0AE8A642FFE9}" type="presParOf" srcId="{78DD22E8-A14A-4986-A96F-2A36CBCE071A}" destId="{4C2A5615-1FB8-4C86-B7B5-6E2937DC418A}" srcOrd="13" destOrd="0" presId="urn:microsoft.com/office/officeart/2005/8/layout/target1"/>
    <dgm:cxn modelId="{680A1329-0D45-41DC-80FD-6772A4B63118}" type="presParOf" srcId="{78DD22E8-A14A-4986-A96F-2A36CBCE071A}" destId="{7C069A21-54F7-4F8A-B247-412FFC3D712F}" srcOrd="14" destOrd="0" presId="urn:microsoft.com/office/officeart/2005/8/layout/target1"/>
    <dgm:cxn modelId="{34340FA4-0363-405A-9FC2-A810B48B3CEC}" type="presParOf" srcId="{78DD22E8-A14A-4986-A96F-2A36CBCE071A}" destId="{01AF0E75-118E-47C5-AA33-498F09CEE50D}" srcOrd="15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D5F75B5-09D9-417E-97A1-1557676C1C65}" type="doc">
      <dgm:prSet loTypeId="urn:microsoft.com/office/officeart/2005/8/layout/hProcess11" loCatId="process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9901CB2F-B80B-46D7-86A3-65C7EAF54DFF}">
      <dgm:prSet custT="1"/>
      <dgm:spPr/>
      <dgm:t>
        <a:bodyPr/>
        <a:lstStyle/>
        <a:p>
          <a:pPr rtl="1"/>
          <a:r>
            <a:rPr lang="ar-IQ" sz="1800" b="1" dirty="0" smtClean="0"/>
            <a:t>وضعوا لها الحدود والفروع والأسس </a:t>
          </a:r>
          <a:endParaRPr lang="en-US" sz="1800" dirty="0"/>
        </a:p>
      </dgm:t>
    </dgm:pt>
    <dgm:pt modelId="{35A37E84-077C-4757-ABA7-17D4BA2FB0D4}" type="parTrans" cxnId="{A2411566-A94F-4128-B0D2-7F25257459E1}">
      <dgm:prSet/>
      <dgm:spPr/>
      <dgm:t>
        <a:bodyPr/>
        <a:lstStyle/>
        <a:p>
          <a:endParaRPr lang="en-US"/>
        </a:p>
      </dgm:t>
    </dgm:pt>
    <dgm:pt modelId="{50400B2D-5954-47F4-A053-538DB58E2846}" type="sibTrans" cxnId="{A2411566-A94F-4128-B0D2-7F25257459E1}">
      <dgm:prSet/>
      <dgm:spPr/>
      <dgm:t>
        <a:bodyPr/>
        <a:lstStyle/>
        <a:p>
          <a:endParaRPr lang="en-US"/>
        </a:p>
      </dgm:t>
    </dgm:pt>
    <dgm:pt modelId="{8BDF961A-A1D1-4FB8-B9C8-041CA878E147}">
      <dgm:prSet custT="1"/>
      <dgm:spPr/>
      <dgm:t>
        <a:bodyPr/>
        <a:lstStyle/>
        <a:p>
          <a:pPr rtl="1"/>
          <a:r>
            <a:rPr lang="ar-IQ" sz="1800" b="1" dirty="0" smtClean="0"/>
            <a:t>وقد شغف بها النحو  فالفوا بها الكتب كالجرجاني: العوامل المائة.</a:t>
          </a:r>
          <a:endParaRPr lang="en-US" sz="1800" dirty="0"/>
        </a:p>
      </dgm:t>
    </dgm:pt>
    <dgm:pt modelId="{38528BC4-3CBE-4550-9DD1-C41E5B125786}" type="parTrans" cxnId="{6A7F65EC-2852-404A-8E35-5E4ACCD183D7}">
      <dgm:prSet/>
      <dgm:spPr/>
      <dgm:t>
        <a:bodyPr/>
        <a:lstStyle/>
        <a:p>
          <a:endParaRPr lang="en-US"/>
        </a:p>
      </dgm:t>
    </dgm:pt>
    <dgm:pt modelId="{1D5C75DE-04E9-4980-93FD-42383BA7796B}" type="sibTrans" cxnId="{6A7F65EC-2852-404A-8E35-5E4ACCD183D7}">
      <dgm:prSet/>
      <dgm:spPr/>
      <dgm:t>
        <a:bodyPr/>
        <a:lstStyle/>
        <a:p>
          <a:endParaRPr lang="en-US"/>
        </a:p>
      </dgm:t>
    </dgm:pt>
    <dgm:pt modelId="{CFFFCC5A-4E57-4E25-8CC7-7331DBBB0C46}">
      <dgm:prSet custT="1"/>
      <dgm:spPr/>
      <dgm:t>
        <a:bodyPr/>
        <a:lstStyle/>
        <a:p>
          <a:pPr rtl="1"/>
          <a:r>
            <a:rPr lang="ar-IQ" sz="1600" b="1" dirty="0" smtClean="0"/>
            <a:t> اتفق عليه القدماء والمعاصرين الا:</a:t>
          </a:r>
          <a:endParaRPr lang="en-US" sz="1600" dirty="0"/>
        </a:p>
      </dgm:t>
    </dgm:pt>
    <dgm:pt modelId="{6E6A5B0F-1A24-4525-A991-24D6F2F83D44}" type="parTrans" cxnId="{48DD25FE-1A39-43B6-8B35-0BFF0E903C31}">
      <dgm:prSet/>
      <dgm:spPr/>
      <dgm:t>
        <a:bodyPr/>
        <a:lstStyle/>
        <a:p>
          <a:endParaRPr lang="en-US"/>
        </a:p>
      </dgm:t>
    </dgm:pt>
    <dgm:pt modelId="{633D384A-8392-4593-9B55-4FC55777E5CA}" type="sibTrans" cxnId="{48DD25FE-1A39-43B6-8B35-0BFF0E903C31}">
      <dgm:prSet/>
      <dgm:spPr/>
      <dgm:t>
        <a:bodyPr/>
        <a:lstStyle/>
        <a:p>
          <a:endParaRPr lang="en-US"/>
        </a:p>
      </dgm:t>
    </dgm:pt>
    <dgm:pt modelId="{53045858-8492-4C61-BF41-F9360F64ECC5}">
      <dgm:prSet custT="1"/>
      <dgm:spPr/>
      <dgm:t>
        <a:bodyPr/>
        <a:lstStyle/>
        <a:p>
          <a:pPr rtl="1"/>
          <a:r>
            <a:rPr lang="ar-IQ" sz="2000" b="1" dirty="0" smtClean="0"/>
            <a:t>ابن جني بانه المتكلم </a:t>
          </a:r>
          <a:endParaRPr lang="en-US" sz="2000" dirty="0"/>
        </a:p>
      </dgm:t>
    </dgm:pt>
    <dgm:pt modelId="{7EBCA581-3FC6-4569-BE39-6953FDC616BB}" type="parTrans" cxnId="{AA4C2FCE-7844-4B8A-B0BF-78C42F98CD4D}">
      <dgm:prSet/>
      <dgm:spPr/>
      <dgm:t>
        <a:bodyPr/>
        <a:lstStyle/>
        <a:p>
          <a:endParaRPr lang="en-US"/>
        </a:p>
      </dgm:t>
    </dgm:pt>
    <dgm:pt modelId="{E1DE5B37-F3B5-48B8-845D-9810B5FF0C5C}" type="sibTrans" cxnId="{AA4C2FCE-7844-4B8A-B0BF-78C42F98CD4D}">
      <dgm:prSet/>
      <dgm:spPr/>
      <dgm:t>
        <a:bodyPr/>
        <a:lstStyle/>
        <a:p>
          <a:endParaRPr lang="en-US"/>
        </a:p>
      </dgm:t>
    </dgm:pt>
    <dgm:pt modelId="{875DF312-D5ED-455A-8038-16D2BCF1D252}">
      <dgm:prSet custT="1"/>
      <dgm:spPr/>
      <dgm:t>
        <a:bodyPr/>
        <a:lstStyle/>
        <a:p>
          <a:pPr rtl="1"/>
          <a:r>
            <a:rPr lang="ar-IQ" sz="2000" b="1" dirty="0" smtClean="0"/>
            <a:t>وابن مضاء القرطبي: بانه الله </a:t>
          </a:r>
          <a:endParaRPr lang="en-US" sz="2000" dirty="0"/>
        </a:p>
      </dgm:t>
    </dgm:pt>
    <dgm:pt modelId="{2DD865D0-CF78-4ED2-87F5-FCD70F5E5E46}" type="parTrans" cxnId="{2964085B-CC91-4570-87BA-4BA75A7E3D12}">
      <dgm:prSet/>
      <dgm:spPr/>
      <dgm:t>
        <a:bodyPr/>
        <a:lstStyle/>
        <a:p>
          <a:endParaRPr lang="en-US"/>
        </a:p>
      </dgm:t>
    </dgm:pt>
    <dgm:pt modelId="{B51BB1F2-8A65-4001-AF0C-33409B33505A}" type="sibTrans" cxnId="{2964085B-CC91-4570-87BA-4BA75A7E3D12}">
      <dgm:prSet/>
      <dgm:spPr/>
      <dgm:t>
        <a:bodyPr/>
        <a:lstStyle/>
        <a:p>
          <a:endParaRPr lang="en-US"/>
        </a:p>
      </dgm:t>
    </dgm:pt>
    <dgm:pt modelId="{CE7874EC-5B93-4BB2-BDD5-A09205349D30}">
      <dgm:prSet custT="1"/>
      <dgm:spPr/>
      <dgm:t>
        <a:bodyPr/>
        <a:lstStyle/>
        <a:p>
          <a:pPr rtl="1"/>
          <a:r>
            <a:rPr lang="ar-IQ" sz="1800" b="1" dirty="0" smtClean="0"/>
            <a:t>د تمام حسان المصادفة العرفية.</a:t>
          </a:r>
          <a:endParaRPr lang="en-US" sz="1800" dirty="0"/>
        </a:p>
      </dgm:t>
    </dgm:pt>
    <dgm:pt modelId="{5BFE6C2E-D57B-40EC-A349-5399B077A116}" type="parTrans" cxnId="{F1381D11-59F2-4BCC-A7DB-27494A8496E8}">
      <dgm:prSet/>
      <dgm:spPr/>
      <dgm:t>
        <a:bodyPr/>
        <a:lstStyle/>
        <a:p>
          <a:endParaRPr lang="en-US"/>
        </a:p>
      </dgm:t>
    </dgm:pt>
    <dgm:pt modelId="{7F8DF754-6EB1-4B31-A687-923438652F99}" type="sibTrans" cxnId="{F1381D11-59F2-4BCC-A7DB-27494A8496E8}">
      <dgm:prSet/>
      <dgm:spPr/>
      <dgm:t>
        <a:bodyPr/>
        <a:lstStyle/>
        <a:p>
          <a:endParaRPr lang="en-US"/>
        </a:p>
      </dgm:t>
    </dgm:pt>
    <dgm:pt modelId="{B4290812-FBF3-4272-8919-02B8A3FCFB57}" type="pres">
      <dgm:prSet presAssocID="{2D5F75B5-09D9-417E-97A1-1557676C1C6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9772B0-B993-4EAA-B257-6D316762434E}" type="pres">
      <dgm:prSet presAssocID="{2D5F75B5-09D9-417E-97A1-1557676C1C65}" presName="arrow" presStyleLbl="bgShp" presStyleIdx="0" presStyleCnt="1"/>
      <dgm:spPr/>
    </dgm:pt>
    <dgm:pt modelId="{8764C985-B394-470D-AAD6-3689A452CC9A}" type="pres">
      <dgm:prSet presAssocID="{2D5F75B5-09D9-417E-97A1-1557676C1C65}" presName="points" presStyleCnt="0"/>
      <dgm:spPr/>
    </dgm:pt>
    <dgm:pt modelId="{B9EF5B7C-9E06-482B-988E-3ADD534B9B76}" type="pres">
      <dgm:prSet presAssocID="{9901CB2F-B80B-46D7-86A3-65C7EAF54DFF}" presName="compositeA" presStyleCnt="0"/>
      <dgm:spPr/>
    </dgm:pt>
    <dgm:pt modelId="{C3A22D4C-109F-41EA-AE80-F843F32F8F52}" type="pres">
      <dgm:prSet presAssocID="{9901CB2F-B80B-46D7-86A3-65C7EAF54DFF}" presName="textA" presStyleLbl="revTx" presStyleIdx="0" presStyleCnt="6" custLinFactX="300000" custLinFactNeighborX="301971" custLinFactNeighborY="-42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5C0243-F0E0-4BDB-8460-D334BAC7C654}" type="pres">
      <dgm:prSet presAssocID="{9901CB2F-B80B-46D7-86A3-65C7EAF54DFF}" presName="circleA" presStyleLbl="node1" presStyleIdx="0" presStyleCnt="6"/>
      <dgm:spPr/>
    </dgm:pt>
    <dgm:pt modelId="{22823465-B8DE-4E2C-AC6F-D54D96FED80E}" type="pres">
      <dgm:prSet presAssocID="{9901CB2F-B80B-46D7-86A3-65C7EAF54DFF}" presName="spaceA" presStyleCnt="0"/>
      <dgm:spPr/>
    </dgm:pt>
    <dgm:pt modelId="{DEA7778D-3B30-458E-8C57-546ACFF3F9D1}" type="pres">
      <dgm:prSet presAssocID="{50400B2D-5954-47F4-A053-538DB58E2846}" presName="space" presStyleCnt="0"/>
      <dgm:spPr/>
    </dgm:pt>
    <dgm:pt modelId="{3EA8A644-BF1B-4C66-9743-12F8D9F7A69C}" type="pres">
      <dgm:prSet presAssocID="{8BDF961A-A1D1-4FB8-B9C8-041CA878E147}" presName="compositeB" presStyleCnt="0"/>
      <dgm:spPr/>
    </dgm:pt>
    <dgm:pt modelId="{D25398E6-80EE-4E36-A3E9-0819EE4BF8F5}" type="pres">
      <dgm:prSet presAssocID="{8BDF961A-A1D1-4FB8-B9C8-041CA878E147}" presName="textB" presStyleLbl="revTx" presStyleIdx="1" presStyleCnt="6" custScaleX="143785" custScaleY="83051" custLinFactX="100000" custLinFactY="-54237" custLinFactNeighborX="148145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420812-21FD-4398-BB97-D82534224747}" type="pres">
      <dgm:prSet presAssocID="{8BDF961A-A1D1-4FB8-B9C8-041CA878E147}" presName="circleB" presStyleLbl="node1" presStyleIdx="1" presStyleCnt="6"/>
      <dgm:spPr/>
    </dgm:pt>
    <dgm:pt modelId="{ECF5A2A1-E3DF-4660-9824-DDC82270EF2F}" type="pres">
      <dgm:prSet presAssocID="{8BDF961A-A1D1-4FB8-B9C8-041CA878E147}" presName="spaceB" presStyleCnt="0"/>
      <dgm:spPr/>
    </dgm:pt>
    <dgm:pt modelId="{21BFC3B3-16D7-4F5A-B3F8-AADC90606588}" type="pres">
      <dgm:prSet presAssocID="{1D5C75DE-04E9-4980-93FD-42383BA7796B}" presName="space" presStyleCnt="0"/>
      <dgm:spPr/>
    </dgm:pt>
    <dgm:pt modelId="{D842ACCA-3B22-41BE-B9DF-841EB65811A4}" type="pres">
      <dgm:prSet presAssocID="{CFFFCC5A-4E57-4E25-8CC7-7331DBBB0C46}" presName="compositeA" presStyleCnt="0"/>
      <dgm:spPr/>
    </dgm:pt>
    <dgm:pt modelId="{33BC82A0-8AC5-4764-8CAE-CE0DCCFFA68F}" type="pres">
      <dgm:prSet presAssocID="{CFFFCC5A-4E57-4E25-8CC7-7331DBBB0C46}" presName="textA" presStyleLbl="revTx" presStyleIdx="2" presStyleCnt="6" custScaleX="121017" custScaleY="66102" custLinFactX="-49466" custLinFactNeighborX="-100000" custLinFactNeighborY="127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2937D3-1217-4626-8537-F2CFCA12D7BA}" type="pres">
      <dgm:prSet presAssocID="{CFFFCC5A-4E57-4E25-8CC7-7331DBBB0C46}" presName="circleA" presStyleLbl="node1" presStyleIdx="2" presStyleCnt="6"/>
      <dgm:spPr/>
    </dgm:pt>
    <dgm:pt modelId="{4866E276-5A15-4D43-965F-116A1CBC7076}" type="pres">
      <dgm:prSet presAssocID="{CFFFCC5A-4E57-4E25-8CC7-7331DBBB0C46}" presName="spaceA" presStyleCnt="0"/>
      <dgm:spPr/>
    </dgm:pt>
    <dgm:pt modelId="{01072E53-CB06-4286-80D5-1C733C299255}" type="pres">
      <dgm:prSet presAssocID="{633D384A-8392-4593-9B55-4FC55777E5CA}" presName="space" presStyleCnt="0"/>
      <dgm:spPr/>
    </dgm:pt>
    <dgm:pt modelId="{A77159D6-8335-418D-9532-E5FA721626EE}" type="pres">
      <dgm:prSet presAssocID="{53045858-8492-4C61-BF41-F9360F64ECC5}" presName="compositeB" presStyleCnt="0"/>
      <dgm:spPr/>
    </dgm:pt>
    <dgm:pt modelId="{EB2533FF-BE54-457D-9A7C-47084E593AAC}" type="pres">
      <dgm:prSet presAssocID="{53045858-8492-4C61-BF41-F9360F64ECC5}" presName="textB" presStyleLbl="revTx" presStyleIdx="3" presStyleCnt="6" custScaleY="576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DAA460-7919-4C49-9A9B-0F20CF89DAE5}" type="pres">
      <dgm:prSet presAssocID="{53045858-8492-4C61-BF41-F9360F64ECC5}" presName="circleB" presStyleLbl="node1" presStyleIdx="3" presStyleCnt="6"/>
      <dgm:spPr/>
    </dgm:pt>
    <dgm:pt modelId="{F1371EA5-826C-4763-A519-10D33F6D7825}" type="pres">
      <dgm:prSet presAssocID="{53045858-8492-4C61-BF41-F9360F64ECC5}" presName="spaceB" presStyleCnt="0"/>
      <dgm:spPr/>
    </dgm:pt>
    <dgm:pt modelId="{83813319-D07F-47FB-94EF-CC88BFCD03B9}" type="pres">
      <dgm:prSet presAssocID="{E1DE5B37-F3B5-48B8-845D-9810B5FF0C5C}" presName="space" presStyleCnt="0"/>
      <dgm:spPr/>
    </dgm:pt>
    <dgm:pt modelId="{0F0815A8-FAC1-4230-B334-A3AD6528AF85}" type="pres">
      <dgm:prSet presAssocID="{875DF312-D5ED-455A-8038-16D2BCF1D252}" presName="compositeA" presStyleCnt="0"/>
      <dgm:spPr/>
    </dgm:pt>
    <dgm:pt modelId="{0E82D589-0EE7-40E9-ABF0-5EB2361935F8}" type="pres">
      <dgm:prSet presAssocID="{875DF312-D5ED-455A-8038-16D2BCF1D252}" presName="textA" presStyleLbl="revTx" presStyleIdx="4" presStyleCnt="6" custScaleX="132541" custLinFactX="-200000" custLinFactY="61017" custLinFactNeighborX="-220617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1B8606-EE64-49F2-8D2B-01AC1B98E5A6}" type="pres">
      <dgm:prSet presAssocID="{875DF312-D5ED-455A-8038-16D2BCF1D252}" presName="circleA" presStyleLbl="node1" presStyleIdx="4" presStyleCnt="6"/>
      <dgm:spPr/>
    </dgm:pt>
    <dgm:pt modelId="{20DE2D56-1F49-48A7-976A-550FD9A01786}" type="pres">
      <dgm:prSet presAssocID="{875DF312-D5ED-455A-8038-16D2BCF1D252}" presName="spaceA" presStyleCnt="0"/>
      <dgm:spPr/>
    </dgm:pt>
    <dgm:pt modelId="{40F52854-5F61-4C01-BDFC-B53A3FE00CEB}" type="pres">
      <dgm:prSet presAssocID="{B51BB1F2-8A65-4001-AF0C-33409B33505A}" presName="space" presStyleCnt="0"/>
      <dgm:spPr/>
    </dgm:pt>
    <dgm:pt modelId="{69B18E80-ADA5-4ADB-9277-11662BE1C34F}" type="pres">
      <dgm:prSet presAssocID="{CE7874EC-5B93-4BB2-BDD5-A09205349D30}" presName="compositeB" presStyleCnt="0"/>
      <dgm:spPr/>
    </dgm:pt>
    <dgm:pt modelId="{33D98572-950D-465F-BF7F-6176E5EFD7A9}" type="pres">
      <dgm:prSet presAssocID="{CE7874EC-5B93-4BB2-BDD5-A09205349D30}" presName="textB" presStyleLbl="revTx" presStyleIdx="5" presStyleCnt="6" custScaleY="745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00CAA2-71FB-4747-9137-A80D19706C93}" type="pres">
      <dgm:prSet presAssocID="{CE7874EC-5B93-4BB2-BDD5-A09205349D30}" presName="circleB" presStyleLbl="node1" presStyleIdx="5" presStyleCnt="6"/>
      <dgm:spPr/>
    </dgm:pt>
    <dgm:pt modelId="{58C5F7EE-2913-40B2-9DD0-0523FD7F1190}" type="pres">
      <dgm:prSet presAssocID="{CE7874EC-5B93-4BB2-BDD5-A09205349D30}" presName="spaceB" presStyleCnt="0"/>
      <dgm:spPr/>
    </dgm:pt>
  </dgm:ptLst>
  <dgm:cxnLst>
    <dgm:cxn modelId="{AA4C2FCE-7844-4B8A-B0BF-78C42F98CD4D}" srcId="{2D5F75B5-09D9-417E-97A1-1557676C1C65}" destId="{53045858-8492-4C61-BF41-F9360F64ECC5}" srcOrd="3" destOrd="0" parTransId="{7EBCA581-3FC6-4569-BE39-6953FDC616BB}" sibTransId="{E1DE5B37-F3B5-48B8-845D-9810B5FF0C5C}"/>
    <dgm:cxn modelId="{FCB27E36-5A77-4AC9-8E5E-88CD7B9A87EA}" type="presOf" srcId="{875DF312-D5ED-455A-8038-16D2BCF1D252}" destId="{0E82D589-0EE7-40E9-ABF0-5EB2361935F8}" srcOrd="0" destOrd="0" presId="urn:microsoft.com/office/officeart/2005/8/layout/hProcess11"/>
    <dgm:cxn modelId="{C07B1468-B181-4CBC-AD75-937E5BE12ADD}" type="presOf" srcId="{2D5F75B5-09D9-417E-97A1-1557676C1C65}" destId="{B4290812-FBF3-4272-8919-02B8A3FCFB57}" srcOrd="0" destOrd="0" presId="urn:microsoft.com/office/officeart/2005/8/layout/hProcess11"/>
    <dgm:cxn modelId="{39832E4F-001D-4CB7-BD32-BEE98AD5304C}" type="presOf" srcId="{8BDF961A-A1D1-4FB8-B9C8-041CA878E147}" destId="{D25398E6-80EE-4E36-A3E9-0819EE4BF8F5}" srcOrd="0" destOrd="0" presId="urn:microsoft.com/office/officeart/2005/8/layout/hProcess11"/>
    <dgm:cxn modelId="{A2411566-A94F-4128-B0D2-7F25257459E1}" srcId="{2D5F75B5-09D9-417E-97A1-1557676C1C65}" destId="{9901CB2F-B80B-46D7-86A3-65C7EAF54DFF}" srcOrd="0" destOrd="0" parTransId="{35A37E84-077C-4757-ABA7-17D4BA2FB0D4}" sibTransId="{50400B2D-5954-47F4-A053-538DB58E2846}"/>
    <dgm:cxn modelId="{48DD25FE-1A39-43B6-8B35-0BFF0E903C31}" srcId="{2D5F75B5-09D9-417E-97A1-1557676C1C65}" destId="{CFFFCC5A-4E57-4E25-8CC7-7331DBBB0C46}" srcOrd="2" destOrd="0" parTransId="{6E6A5B0F-1A24-4525-A991-24D6F2F83D44}" sibTransId="{633D384A-8392-4593-9B55-4FC55777E5CA}"/>
    <dgm:cxn modelId="{2964085B-CC91-4570-87BA-4BA75A7E3D12}" srcId="{2D5F75B5-09D9-417E-97A1-1557676C1C65}" destId="{875DF312-D5ED-455A-8038-16D2BCF1D252}" srcOrd="4" destOrd="0" parTransId="{2DD865D0-CF78-4ED2-87F5-FCD70F5E5E46}" sibTransId="{B51BB1F2-8A65-4001-AF0C-33409B33505A}"/>
    <dgm:cxn modelId="{F1381D11-59F2-4BCC-A7DB-27494A8496E8}" srcId="{2D5F75B5-09D9-417E-97A1-1557676C1C65}" destId="{CE7874EC-5B93-4BB2-BDD5-A09205349D30}" srcOrd="5" destOrd="0" parTransId="{5BFE6C2E-D57B-40EC-A349-5399B077A116}" sibTransId="{7F8DF754-6EB1-4B31-A687-923438652F99}"/>
    <dgm:cxn modelId="{AFCB16DD-5E37-4F79-87CD-6173FF2EF86A}" type="presOf" srcId="{CE7874EC-5B93-4BB2-BDD5-A09205349D30}" destId="{33D98572-950D-465F-BF7F-6176E5EFD7A9}" srcOrd="0" destOrd="0" presId="urn:microsoft.com/office/officeart/2005/8/layout/hProcess11"/>
    <dgm:cxn modelId="{B469169A-BB1C-473B-BF24-E6E2C6D1C386}" type="presOf" srcId="{53045858-8492-4C61-BF41-F9360F64ECC5}" destId="{EB2533FF-BE54-457D-9A7C-47084E593AAC}" srcOrd="0" destOrd="0" presId="urn:microsoft.com/office/officeart/2005/8/layout/hProcess11"/>
    <dgm:cxn modelId="{A7F03F16-9B52-4134-8735-C8DE5FBC9430}" type="presOf" srcId="{9901CB2F-B80B-46D7-86A3-65C7EAF54DFF}" destId="{C3A22D4C-109F-41EA-AE80-F843F32F8F52}" srcOrd="0" destOrd="0" presId="urn:microsoft.com/office/officeart/2005/8/layout/hProcess11"/>
    <dgm:cxn modelId="{FB1DE7F0-7CC8-4142-9F6B-D5CF32DC87BD}" type="presOf" srcId="{CFFFCC5A-4E57-4E25-8CC7-7331DBBB0C46}" destId="{33BC82A0-8AC5-4764-8CAE-CE0DCCFFA68F}" srcOrd="0" destOrd="0" presId="urn:microsoft.com/office/officeart/2005/8/layout/hProcess11"/>
    <dgm:cxn modelId="{6A7F65EC-2852-404A-8E35-5E4ACCD183D7}" srcId="{2D5F75B5-09D9-417E-97A1-1557676C1C65}" destId="{8BDF961A-A1D1-4FB8-B9C8-041CA878E147}" srcOrd="1" destOrd="0" parTransId="{38528BC4-3CBE-4550-9DD1-C41E5B125786}" sibTransId="{1D5C75DE-04E9-4980-93FD-42383BA7796B}"/>
    <dgm:cxn modelId="{BBC20AA8-B1C1-400C-97FD-3CC6880B9ECC}" type="presParOf" srcId="{B4290812-FBF3-4272-8919-02B8A3FCFB57}" destId="{A09772B0-B993-4EAA-B257-6D316762434E}" srcOrd="0" destOrd="0" presId="urn:microsoft.com/office/officeart/2005/8/layout/hProcess11"/>
    <dgm:cxn modelId="{7ADABB4A-E6A1-4E6E-B29C-4240FF744179}" type="presParOf" srcId="{B4290812-FBF3-4272-8919-02B8A3FCFB57}" destId="{8764C985-B394-470D-AAD6-3689A452CC9A}" srcOrd="1" destOrd="0" presId="urn:microsoft.com/office/officeart/2005/8/layout/hProcess11"/>
    <dgm:cxn modelId="{4943AAE5-D50D-47E5-B36D-44A128234FE6}" type="presParOf" srcId="{8764C985-B394-470D-AAD6-3689A452CC9A}" destId="{B9EF5B7C-9E06-482B-988E-3ADD534B9B76}" srcOrd="0" destOrd="0" presId="urn:microsoft.com/office/officeart/2005/8/layout/hProcess11"/>
    <dgm:cxn modelId="{F84E9716-AA5A-4333-BB71-73E50B45711A}" type="presParOf" srcId="{B9EF5B7C-9E06-482B-988E-3ADD534B9B76}" destId="{C3A22D4C-109F-41EA-AE80-F843F32F8F52}" srcOrd="0" destOrd="0" presId="urn:microsoft.com/office/officeart/2005/8/layout/hProcess11"/>
    <dgm:cxn modelId="{A891F0A3-7AC3-4B9A-84B3-A9AB6F2103F8}" type="presParOf" srcId="{B9EF5B7C-9E06-482B-988E-3ADD534B9B76}" destId="{FF5C0243-F0E0-4BDB-8460-D334BAC7C654}" srcOrd="1" destOrd="0" presId="urn:microsoft.com/office/officeart/2005/8/layout/hProcess11"/>
    <dgm:cxn modelId="{5BA9C64F-2A9F-467C-81E4-22A4F2C7B828}" type="presParOf" srcId="{B9EF5B7C-9E06-482B-988E-3ADD534B9B76}" destId="{22823465-B8DE-4E2C-AC6F-D54D96FED80E}" srcOrd="2" destOrd="0" presId="urn:microsoft.com/office/officeart/2005/8/layout/hProcess11"/>
    <dgm:cxn modelId="{A7F4EA9D-F357-4E00-9AFA-A1E4D4B89A23}" type="presParOf" srcId="{8764C985-B394-470D-AAD6-3689A452CC9A}" destId="{DEA7778D-3B30-458E-8C57-546ACFF3F9D1}" srcOrd="1" destOrd="0" presId="urn:microsoft.com/office/officeart/2005/8/layout/hProcess11"/>
    <dgm:cxn modelId="{E7BF306F-292E-4378-876F-921E23303AA9}" type="presParOf" srcId="{8764C985-B394-470D-AAD6-3689A452CC9A}" destId="{3EA8A644-BF1B-4C66-9743-12F8D9F7A69C}" srcOrd="2" destOrd="0" presId="urn:microsoft.com/office/officeart/2005/8/layout/hProcess11"/>
    <dgm:cxn modelId="{D0F9764F-E229-475E-9FB1-2283356D0737}" type="presParOf" srcId="{3EA8A644-BF1B-4C66-9743-12F8D9F7A69C}" destId="{D25398E6-80EE-4E36-A3E9-0819EE4BF8F5}" srcOrd="0" destOrd="0" presId="urn:microsoft.com/office/officeart/2005/8/layout/hProcess11"/>
    <dgm:cxn modelId="{E8E215F1-CE72-4494-A490-D0E6948E9C77}" type="presParOf" srcId="{3EA8A644-BF1B-4C66-9743-12F8D9F7A69C}" destId="{E1420812-21FD-4398-BB97-D82534224747}" srcOrd="1" destOrd="0" presId="urn:microsoft.com/office/officeart/2005/8/layout/hProcess11"/>
    <dgm:cxn modelId="{BEC258DB-1BCF-41EE-BA57-C893B17BD574}" type="presParOf" srcId="{3EA8A644-BF1B-4C66-9743-12F8D9F7A69C}" destId="{ECF5A2A1-E3DF-4660-9824-DDC82270EF2F}" srcOrd="2" destOrd="0" presId="urn:microsoft.com/office/officeart/2005/8/layout/hProcess11"/>
    <dgm:cxn modelId="{E73ECF30-9AA2-464A-9E5F-0A68BB81CE98}" type="presParOf" srcId="{8764C985-B394-470D-AAD6-3689A452CC9A}" destId="{21BFC3B3-16D7-4F5A-B3F8-AADC90606588}" srcOrd="3" destOrd="0" presId="urn:microsoft.com/office/officeart/2005/8/layout/hProcess11"/>
    <dgm:cxn modelId="{5471F23D-1684-4AAC-9904-52F796CEE233}" type="presParOf" srcId="{8764C985-B394-470D-AAD6-3689A452CC9A}" destId="{D842ACCA-3B22-41BE-B9DF-841EB65811A4}" srcOrd="4" destOrd="0" presId="urn:microsoft.com/office/officeart/2005/8/layout/hProcess11"/>
    <dgm:cxn modelId="{8BFBCBFD-631E-4B45-AAB4-D85EC88BB4F1}" type="presParOf" srcId="{D842ACCA-3B22-41BE-B9DF-841EB65811A4}" destId="{33BC82A0-8AC5-4764-8CAE-CE0DCCFFA68F}" srcOrd="0" destOrd="0" presId="urn:microsoft.com/office/officeart/2005/8/layout/hProcess11"/>
    <dgm:cxn modelId="{ED5C941B-5260-4907-A6DD-F94378EFB2DB}" type="presParOf" srcId="{D842ACCA-3B22-41BE-B9DF-841EB65811A4}" destId="{7A2937D3-1217-4626-8537-F2CFCA12D7BA}" srcOrd="1" destOrd="0" presId="urn:microsoft.com/office/officeart/2005/8/layout/hProcess11"/>
    <dgm:cxn modelId="{75399A5F-8CCE-4DA9-8353-CAFE4F89C353}" type="presParOf" srcId="{D842ACCA-3B22-41BE-B9DF-841EB65811A4}" destId="{4866E276-5A15-4D43-965F-116A1CBC7076}" srcOrd="2" destOrd="0" presId="urn:microsoft.com/office/officeart/2005/8/layout/hProcess11"/>
    <dgm:cxn modelId="{2213F9E7-BC8A-4D57-95A2-B77ED13003E1}" type="presParOf" srcId="{8764C985-B394-470D-AAD6-3689A452CC9A}" destId="{01072E53-CB06-4286-80D5-1C733C299255}" srcOrd="5" destOrd="0" presId="urn:microsoft.com/office/officeart/2005/8/layout/hProcess11"/>
    <dgm:cxn modelId="{1B24F265-9987-40AD-AA41-A396D3A2639A}" type="presParOf" srcId="{8764C985-B394-470D-AAD6-3689A452CC9A}" destId="{A77159D6-8335-418D-9532-E5FA721626EE}" srcOrd="6" destOrd="0" presId="urn:microsoft.com/office/officeart/2005/8/layout/hProcess11"/>
    <dgm:cxn modelId="{FB66DD35-7F85-405D-83FA-36C508A9A5BF}" type="presParOf" srcId="{A77159D6-8335-418D-9532-E5FA721626EE}" destId="{EB2533FF-BE54-457D-9A7C-47084E593AAC}" srcOrd="0" destOrd="0" presId="urn:microsoft.com/office/officeart/2005/8/layout/hProcess11"/>
    <dgm:cxn modelId="{D3ADEC05-23D0-43FD-B5B4-859FCC5C0A3C}" type="presParOf" srcId="{A77159D6-8335-418D-9532-E5FA721626EE}" destId="{64DAA460-7919-4C49-9A9B-0F20CF89DAE5}" srcOrd="1" destOrd="0" presId="urn:microsoft.com/office/officeart/2005/8/layout/hProcess11"/>
    <dgm:cxn modelId="{E8EDF902-30EE-4D5F-B8C4-AF7288C5C70F}" type="presParOf" srcId="{A77159D6-8335-418D-9532-E5FA721626EE}" destId="{F1371EA5-826C-4763-A519-10D33F6D7825}" srcOrd="2" destOrd="0" presId="urn:microsoft.com/office/officeart/2005/8/layout/hProcess11"/>
    <dgm:cxn modelId="{CCDC6942-55DE-44E1-8860-DA27863FA037}" type="presParOf" srcId="{8764C985-B394-470D-AAD6-3689A452CC9A}" destId="{83813319-D07F-47FB-94EF-CC88BFCD03B9}" srcOrd="7" destOrd="0" presId="urn:microsoft.com/office/officeart/2005/8/layout/hProcess11"/>
    <dgm:cxn modelId="{1D81071D-2546-43A0-9160-534534F1057E}" type="presParOf" srcId="{8764C985-B394-470D-AAD6-3689A452CC9A}" destId="{0F0815A8-FAC1-4230-B334-A3AD6528AF85}" srcOrd="8" destOrd="0" presId="urn:microsoft.com/office/officeart/2005/8/layout/hProcess11"/>
    <dgm:cxn modelId="{B1BDDD3A-11FE-43AF-A19A-CEB551D63FCC}" type="presParOf" srcId="{0F0815A8-FAC1-4230-B334-A3AD6528AF85}" destId="{0E82D589-0EE7-40E9-ABF0-5EB2361935F8}" srcOrd="0" destOrd="0" presId="urn:microsoft.com/office/officeart/2005/8/layout/hProcess11"/>
    <dgm:cxn modelId="{76C97448-C9DC-4C44-8A3B-DD71C0127BDB}" type="presParOf" srcId="{0F0815A8-FAC1-4230-B334-A3AD6528AF85}" destId="{831B8606-EE64-49F2-8D2B-01AC1B98E5A6}" srcOrd="1" destOrd="0" presId="urn:microsoft.com/office/officeart/2005/8/layout/hProcess11"/>
    <dgm:cxn modelId="{CC6237B1-9885-4406-B07A-A96C0E607B5D}" type="presParOf" srcId="{0F0815A8-FAC1-4230-B334-A3AD6528AF85}" destId="{20DE2D56-1F49-48A7-976A-550FD9A01786}" srcOrd="2" destOrd="0" presId="urn:microsoft.com/office/officeart/2005/8/layout/hProcess11"/>
    <dgm:cxn modelId="{86A06914-23FF-407B-BA55-DF6772345BA0}" type="presParOf" srcId="{8764C985-B394-470D-AAD6-3689A452CC9A}" destId="{40F52854-5F61-4C01-BDFC-B53A3FE00CEB}" srcOrd="9" destOrd="0" presId="urn:microsoft.com/office/officeart/2005/8/layout/hProcess11"/>
    <dgm:cxn modelId="{273900BE-679D-4A41-A462-DE856C629E3B}" type="presParOf" srcId="{8764C985-B394-470D-AAD6-3689A452CC9A}" destId="{69B18E80-ADA5-4ADB-9277-11662BE1C34F}" srcOrd="10" destOrd="0" presId="urn:microsoft.com/office/officeart/2005/8/layout/hProcess11"/>
    <dgm:cxn modelId="{F1CA164A-1695-43F7-AFE5-3E89433C720E}" type="presParOf" srcId="{69B18E80-ADA5-4ADB-9277-11662BE1C34F}" destId="{33D98572-950D-465F-BF7F-6176E5EFD7A9}" srcOrd="0" destOrd="0" presId="urn:microsoft.com/office/officeart/2005/8/layout/hProcess11"/>
    <dgm:cxn modelId="{FBA2A70D-456B-4D1E-AB5D-D6FED111169E}" type="presParOf" srcId="{69B18E80-ADA5-4ADB-9277-11662BE1C34F}" destId="{1300CAA2-71FB-4747-9137-A80D19706C93}" srcOrd="1" destOrd="0" presId="urn:microsoft.com/office/officeart/2005/8/layout/hProcess11"/>
    <dgm:cxn modelId="{5F5E0A8E-5C91-4457-B3EE-795C6F47F197}" type="presParOf" srcId="{69B18E80-ADA5-4ADB-9277-11662BE1C34F}" destId="{58C5F7EE-2913-40B2-9DD0-0523FD7F1190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8171292-F4BF-45DE-9994-92721B14D27E}" type="doc">
      <dgm:prSet loTypeId="urn:microsoft.com/office/officeart/2005/8/layout/hList7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908AAA9-BB73-4041-978C-C6E1AC4510FB}">
      <dgm:prSet/>
      <dgm:spPr/>
      <dgm:t>
        <a:bodyPr/>
        <a:lstStyle/>
        <a:p>
          <a:pPr rtl="1"/>
          <a:r>
            <a:rPr lang="ar-IQ" b="1" smtClean="0"/>
            <a:t>العامل: هو موجد الاعراب </a:t>
          </a:r>
          <a:endParaRPr lang="en-US"/>
        </a:p>
      </dgm:t>
    </dgm:pt>
    <dgm:pt modelId="{2F45DD51-3F4F-4243-82BA-3CF013159C8A}" type="parTrans" cxnId="{156422D2-2047-4CBA-8ED8-D3FBF64CB8F1}">
      <dgm:prSet/>
      <dgm:spPr/>
      <dgm:t>
        <a:bodyPr/>
        <a:lstStyle/>
        <a:p>
          <a:endParaRPr lang="en-US"/>
        </a:p>
      </dgm:t>
    </dgm:pt>
    <dgm:pt modelId="{2F8EF3AD-D8E0-44DC-B570-C448D72AF367}" type="sibTrans" cxnId="{156422D2-2047-4CBA-8ED8-D3FBF64CB8F1}">
      <dgm:prSet/>
      <dgm:spPr/>
      <dgm:t>
        <a:bodyPr/>
        <a:lstStyle/>
        <a:p>
          <a:endParaRPr lang="en-US"/>
        </a:p>
      </dgm:t>
    </dgm:pt>
    <dgm:pt modelId="{0D858952-9966-4233-9C98-8993A0727E8F}">
      <dgm:prSet/>
      <dgm:spPr/>
      <dgm:t>
        <a:bodyPr/>
        <a:lstStyle/>
        <a:p>
          <a:pPr rtl="1"/>
          <a:r>
            <a:rPr lang="ar-IQ" b="1" smtClean="0"/>
            <a:t>الاعراب: هو الأثر الظاهر أو المقدر الذي يجلبه العامل.</a:t>
          </a:r>
          <a:endParaRPr lang="en-US"/>
        </a:p>
      </dgm:t>
    </dgm:pt>
    <dgm:pt modelId="{87930AD8-E0FC-4A64-BFAE-6DFAA57C463C}" type="parTrans" cxnId="{CBCD560B-2003-47AB-B960-0816241894C1}">
      <dgm:prSet/>
      <dgm:spPr/>
      <dgm:t>
        <a:bodyPr/>
        <a:lstStyle/>
        <a:p>
          <a:endParaRPr lang="en-US"/>
        </a:p>
      </dgm:t>
    </dgm:pt>
    <dgm:pt modelId="{541272CC-2B63-41E1-B6B4-5D43114A7E3E}" type="sibTrans" cxnId="{CBCD560B-2003-47AB-B960-0816241894C1}">
      <dgm:prSet/>
      <dgm:spPr/>
      <dgm:t>
        <a:bodyPr/>
        <a:lstStyle/>
        <a:p>
          <a:endParaRPr lang="en-US"/>
        </a:p>
      </dgm:t>
    </dgm:pt>
    <dgm:pt modelId="{D6736A38-E5D9-4B76-A44B-A9222DDF7917}">
      <dgm:prSet/>
      <dgm:spPr/>
      <dgm:t>
        <a:bodyPr/>
        <a:lstStyle/>
        <a:p>
          <a:pPr rtl="1"/>
          <a:r>
            <a:rPr lang="ar-IQ" b="1" dirty="0" smtClean="0"/>
            <a:t>جعلوا العلامات الاعرابية آثارا لمؤثرات  وهي العوامل</a:t>
          </a:r>
          <a:endParaRPr lang="en-US" dirty="0"/>
        </a:p>
      </dgm:t>
    </dgm:pt>
    <dgm:pt modelId="{1A50EB7E-1E48-4CBE-8A58-06326CFC27BD}" type="parTrans" cxnId="{713D1E32-B1F1-4D9F-B36C-81B093ACBB20}">
      <dgm:prSet/>
      <dgm:spPr/>
      <dgm:t>
        <a:bodyPr/>
        <a:lstStyle/>
        <a:p>
          <a:endParaRPr lang="en-US"/>
        </a:p>
      </dgm:t>
    </dgm:pt>
    <dgm:pt modelId="{06D2B643-F2E1-4878-90F1-504188494B4C}" type="sibTrans" cxnId="{713D1E32-B1F1-4D9F-B36C-81B093ACBB20}">
      <dgm:prSet/>
      <dgm:spPr/>
      <dgm:t>
        <a:bodyPr/>
        <a:lstStyle/>
        <a:p>
          <a:endParaRPr lang="en-US"/>
        </a:p>
      </dgm:t>
    </dgm:pt>
    <dgm:pt modelId="{C1192C6D-E0D3-4252-8091-7D574985C95F}">
      <dgm:prSet/>
      <dgm:spPr/>
      <dgm:t>
        <a:bodyPr/>
        <a:lstStyle/>
        <a:p>
          <a:pPr rtl="1"/>
          <a:r>
            <a:rPr lang="ar-IQ" b="1" dirty="0" smtClean="0"/>
            <a:t>وقالوا بأنها موجدة للإعراب: الرفع والنصب والجر والجزم </a:t>
          </a:r>
          <a:endParaRPr lang="en-US" dirty="0"/>
        </a:p>
      </dgm:t>
    </dgm:pt>
    <dgm:pt modelId="{93530B8A-1C8F-466C-9B1B-51EF68276EF4}" type="parTrans" cxnId="{6B6DFD56-E509-4E0A-AE4B-7594DD5F0C47}">
      <dgm:prSet/>
      <dgm:spPr/>
      <dgm:t>
        <a:bodyPr/>
        <a:lstStyle/>
        <a:p>
          <a:endParaRPr lang="en-US"/>
        </a:p>
      </dgm:t>
    </dgm:pt>
    <dgm:pt modelId="{58FE56FE-9B3C-46A2-A94F-4A236EC9B7E5}" type="sibTrans" cxnId="{6B6DFD56-E509-4E0A-AE4B-7594DD5F0C47}">
      <dgm:prSet/>
      <dgm:spPr/>
      <dgm:t>
        <a:bodyPr/>
        <a:lstStyle/>
        <a:p>
          <a:endParaRPr lang="en-US"/>
        </a:p>
      </dgm:t>
    </dgm:pt>
    <dgm:pt modelId="{952E87F7-5267-4408-958C-A6E8B0C64DDA}" type="pres">
      <dgm:prSet presAssocID="{A8171292-F4BF-45DE-9994-92721B14D27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FF41709-68DD-4BBE-9D45-649354A63F29}" type="pres">
      <dgm:prSet presAssocID="{A8171292-F4BF-45DE-9994-92721B14D27E}" presName="fgShape" presStyleLbl="fgShp" presStyleIdx="0" presStyleCnt="1"/>
      <dgm:spPr/>
    </dgm:pt>
    <dgm:pt modelId="{2B943D10-B7AB-463F-9301-49B7816DB581}" type="pres">
      <dgm:prSet presAssocID="{A8171292-F4BF-45DE-9994-92721B14D27E}" presName="linComp" presStyleCnt="0"/>
      <dgm:spPr/>
    </dgm:pt>
    <dgm:pt modelId="{C7420486-83EC-4104-924D-628796597EBD}" type="pres">
      <dgm:prSet presAssocID="{5908AAA9-BB73-4041-978C-C6E1AC4510FB}" presName="compNode" presStyleCnt="0"/>
      <dgm:spPr/>
    </dgm:pt>
    <dgm:pt modelId="{E56678F2-16A2-439E-9C97-EB573B0CCE81}" type="pres">
      <dgm:prSet presAssocID="{5908AAA9-BB73-4041-978C-C6E1AC4510FB}" presName="bkgdShape" presStyleLbl="node1" presStyleIdx="0" presStyleCnt="4" custLinFactX="131565" custLinFactNeighborX="200000" custLinFactNeighborY="42308"/>
      <dgm:spPr/>
      <dgm:t>
        <a:bodyPr/>
        <a:lstStyle/>
        <a:p>
          <a:endParaRPr lang="en-US"/>
        </a:p>
      </dgm:t>
    </dgm:pt>
    <dgm:pt modelId="{291A2E2F-7204-4C94-B6AF-1D52C24D82B0}" type="pres">
      <dgm:prSet presAssocID="{5908AAA9-BB73-4041-978C-C6E1AC4510FB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007999-D141-4EDF-BA5B-31032E365B55}" type="pres">
      <dgm:prSet presAssocID="{5908AAA9-BB73-4041-978C-C6E1AC4510FB}" presName="invisiNode" presStyleLbl="node1" presStyleIdx="0" presStyleCnt="4"/>
      <dgm:spPr/>
    </dgm:pt>
    <dgm:pt modelId="{D69FD59D-D33F-4736-96E9-45001EC2B4E2}" type="pres">
      <dgm:prSet presAssocID="{5908AAA9-BB73-4041-978C-C6E1AC4510FB}" presName="imagNode" presStyleLbl="fgImgPlace1" presStyleIdx="0" presStyleCnt="4"/>
      <dgm:spPr/>
    </dgm:pt>
    <dgm:pt modelId="{8B76F07F-8906-4B4C-9DBA-B210A5128AAB}" type="pres">
      <dgm:prSet presAssocID="{2F8EF3AD-D8E0-44DC-B570-C448D72AF367}" presName="sibTrans" presStyleLbl="sibTrans2D1" presStyleIdx="0" presStyleCnt="0"/>
      <dgm:spPr/>
      <dgm:t>
        <a:bodyPr/>
        <a:lstStyle/>
        <a:p>
          <a:endParaRPr lang="en-US"/>
        </a:p>
      </dgm:t>
    </dgm:pt>
    <dgm:pt modelId="{DFE73776-C2A3-432E-A7D9-60306BFF4FB5}" type="pres">
      <dgm:prSet presAssocID="{0D858952-9966-4233-9C98-8993A0727E8F}" presName="compNode" presStyleCnt="0"/>
      <dgm:spPr/>
    </dgm:pt>
    <dgm:pt modelId="{89C636CF-FCA5-448E-B09E-156AEAADBEDF}" type="pres">
      <dgm:prSet presAssocID="{0D858952-9966-4233-9C98-8993A0727E8F}" presName="bkgdShape" presStyleLbl="node1" presStyleIdx="1" presStyleCnt="4" custLinFactX="25190" custLinFactNeighborX="100000" custLinFactNeighborY="34615"/>
      <dgm:spPr/>
      <dgm:t>
        <a:bodyPr/>
        <a:lstStyle/>
        <a:p>
          <a:endParaRPr lang="en-US"/>
        </a:p>
      </dgm:t>
    </dgm:pt>
    <dgm:pt modelId="{A3503343-41D9-44B8-8AE8-291DC0FA75AF}" type="pres">
      <dgm:prSet presAssocID="{0D858952-9966-4233-9C98-8993A0727E8F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469E6B-829C-4DAC-A8A7-542128018C8B}" type="pres">
      <dgm:prSet presAssocID="{0D858952-9966-4233-9C98-8993A0727E8F}" presName="invisiNode" presStyleLbl="node1" presStyleIdx="1" presStyleCnt="4"/>
      <dgm:spPr/>
    </dgm:pt>
    <dgm:pt modelId="{4DD1D66F-4751-4B0B-8C2E-71B5AE46D7C2}" type="pres">
      <dgm:prSet presAssocID="{0D858952-9966-4233-9C98-8993A0727E8F}" presName="imagNode" presStyleLbl="fgImgPlace1" presStyleIdx="1" presStyleCnt="4"/>
      <dgm:spPr/>
    </dgm:pt>
    <dgm:pt modelId="{078599B3-3A38-4EB8-A8E2-0B25B5999E50}" type="pres">
      <dgm:prSet presAssocID="{541272CC-2B63-41E1-B6B4-5D43114A7E3E}" presName="sibTrans" presStyleLbl="sibTrans2D1" presStyleIdx="0" presStyleCnt="0"/>
      <dgm:spPr/>
      <dgm:t>
        <a:bodyPr/>
        <a:lstStyle/>
        <a:p>
          <a:endParaRPr lang="en-US"/>
        </a:p>
      </dgm:t>
    </dgm:pt>
    <dgm:pt modelId="{F87B00B8-3D95-43AD-B1AC-5CFD339F8375}" type="pres">
      <dgm:prSet presAssocID="{D6736A38-E5D9-4B76-A44B-A9222DDF7917}" presName="compNode" presStyleCnt="0"/>
      <dgm:spPr/>
    </dgm:pt>
    <dgm:pt modelId="{97480BB8-A1EB-407D-8537-82A136DDD1BF}" type="pres">
      <dgm:prSet presAssocID="{D6736A38-E5D9-4B76-A44B-A9222DDF7917}" presName="bkgdShape" presStyleLbl="node1" presStyleIdx="2" presStyleCnt="4" custLinFactX="-100000" custLinFactNeighborX="-114710" custLinFactNeighborY="25000"/>
      <dgm:spPr/>
      <dgm:t>
        <a:bodyPr/>
        <a:lstStyle/>
        <a:p>
          <a:endParaRPr lang="en-US"/>
        </a:p>
      </dgm:t>
    </dgm:pt>
    <dgm:pt modelId="{EFF39173-BE3B-4E7A-8F03-E3255459791D}" type="pres">
      <dgm:prSet presAssocID="{D6736A38-E5D9-4B76-A44B-A9222DDF7917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0D6D6D-E39D-4D12-AF25-0D4A1EA2A847}" type="pres">
      <dgm:prSet presAssocID="{D6736A38-E5D9-4B76-A44B-A9222DDF7917}" presName="invisiNode" presStyleLbl="node1" presStyleIdx="2" presStyleCnt="4"/>
      <dgm:spPr/>
    </dgm:pt>
    <dgm:pt modelId="{DC561ED4-B3E2-4132-BADE-3A1C04207EA4}" type="pres">
      <dgm:prSet presAssocID="{D6736A38-E5D9-4B76-A44B-A9222DDF7917}" presName="imagNode" presStyleLbl="fgImgPlace1" presStyleIdx="2" presStyleCnt="4" custLinFactNeighborX="-50812" custLinFactNeighborY="-29568"/>
      <dgm:spPr/>
    </dgm:pt>
    <dgm:pt modelId="{3B06462B-2191-4B18-871A-E34B9B7F7D3F}" type="pres">
      <dgm:prSet presAssocID="{06D2B643-F2E1-4878-90F1-504188494B4C}" presName="sibTrans" presStyleLbl="sibTrans2D1" presStyleIdx="0" presStyleCnt="0"/>
      <dgm:spPr/>
      <dgm:t>
        <a:bodyPr/>
        <a:lstStyle/>
        <a:p>
          <a:endParaRPr lang="en-US"/>
        </a:p>
      </dgm:t>
    </dgm:pt>
    <dgm:pt modelId="{EB21B03B-8E31-49F5-9A2C-6131C46E5FE4}" type="pres">
      <dgm:prSet presAssocID="{C1192C6D-E0D3-4252-8091-7D574985C95F}" presName="compNode" presStyleCnt="0"/>
      <dgm:spPr/>
    </dgm:pt>
    <dgm:pt modelId="{7BCBED9D-6D6D-4AE9-9BC3-32B2A15A9826}" type="pres">
      <dgm:prSet presAssocID="{C1192C6D-E0D3-4252-8091-7D574985C95F}" presName="bkgdShape" presStyleLbl="node1" presStyleIdx="3" presStyleCnt="4" custLinFactX="-100000" custLinFactNeighborX="-101414" custLinFactNeighborY="1923"/>
      <dgm:spPr/>
      <dgm:t>
        <a:bodyPr/>
        <a:lstStyle/>
        <a:p>
          <a:endParaRPr lang="en-US"/>
        </a:p>
      </dgm:t>
    </dgm:pt>
    <dgm:pt modelId="{DA5F192C-DF32-42BE-91A4-734645AB3D6A}" type="pres">
      <dgm:prSet presAssocID="{C1192C6D-E0D3-4252-8091-7D574985C95F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BF3DBB-0F25-44B1-A79A-107D4F82C95A}" type="pres">
      <dgm:prSet presAssocID="{C1192C6D-E0D3-4252-8091-7D574985C95F}" presName="invisiNode" presStyleLbl="node1" presStyleIdx="3" presStyleCnt="4"/>
      <dgm:spPr/>
    </dgm:pt>
    <dgm:pt modelId="{1AC7EFBB-03CD-47EE-82E6-BFF9B5BE3F6A}" type="pres">
      <dgm:prSet presAssocID="{C1192C6D-E0D3-4252-8091-7D574985C95F}" presName="imagNode" presStyleLbl="fgImgPlace1" presStyleIdx="3" presStyleCnt="4" custScaleY="8986"/>
      <dgm:spPr/>
    </dgm:pt>
  </dgm:ptLst>
  <dgm:cxnLst>
    <dgm:cxn modelId="{3ECFE9FA-75BF-455B-94C5-CCFD09E86E16}" type="presOf" srcId="{541272CC-2B63-41E1-B6B4-5D43114A7E3E}" destId="{078599B3-3A38-4EB8-A8E2-0B25B5999E50}" srcOrd="0" destOrd="0" presId="urn:microsoft.com/office/officeart/2005/8/layout/hList7"/>
    <dgm:cxn modelId="{82A365D6-D0AE-4611-A1EC-17E35C5B506C}" type="presOf" srcId="{0D858952-9966-4233-9C98-8993A0727E8F}" destId="{A3503343-41D9-44B8-8AE8-291DC0FA75AF}" srcOrd="1" destOrd="0" presId="urn:microsoft.com/office/officeart/2005/8/layout/hList7"/>
    <dgm:cxn modelId="{8FAAD05D-27A8-48B5-9B6D-F1868EC8A844}" type="presOf" srcId="{C1192C6D-E0D3-4252-8091-7D574985C95F}" destId="{DA5F192C-DF32-42BE-91A4-734645AB3D6A}" srcOrd="1" destOrd="0" presId="urn:microsoft.com/office/officeart/2005/8/layout/hList7"/>
    <dgm:cxn modelId="{114293BF-F6D7-4415-A429-30B261E522DA}" type="presOf" srcId="{5908AAA9-BB73-4041-978C-C6E1AC4510FB}" destId="{291A2E2F-7204-4C94-B6AF-1D52C24D82B0}" srcOrd="1" destOrd="0" presId="urn:microsoft.com/office/officeart/2005/8/layout/hList7"/>
    <dgm:cxn modelId="{623B6650-5B6A-4A23-898B-4183D3D3E7E6}" type="presOf" srcId="{A8171292-F4BF-45DE-9994-92721B14D27E}" destId="{952E87F7-5267-4408-958C-A6E8B0C64DDA}" srcOrd="0" destOrd="0" presId="urn:microsoft.com/office/officeart/2005/8/layout/hList7"/>
    <dgm:cxn modelId="{F23DCACA-91CA-4347-8AB5-764AD3A8198E}" type="presOf" srcId="{0D858952-9966-4233-9C98-8993A0727E8F}" destId="{89C636CF-FCA5-448E-B09E-156AEAADBEDF}" srcOrd="0" destOrd="0" presId="urn:microsoft.com/office/officeart/2005/8/layout/hList7"/>
    <dgm:cxn modelId="{6B6DFD56-E509-4E0A-AE4B-7594DD5F0C47}" srcId="{A8171292-F4BF-45DE-9994-92721B14D27E}" destId="{C1192C6D-E0D3-4252-8091-7D574985C95F}" srcOrd="3" destOrd="0" parTransId="{93530B8A-1C8F-466C-9B1B-51EF68276EF4}" sibTransId="{58FE56FE-9B3C-46A2-A94F-4A236EC9B7E5}"/>
    <dgm:cxn modelId="{FFFD0EDE-090F-4D43-A4E8-4BA94B64F917}" type="presOf" srcId="{D6736A38-E5D9-4B76-A44B-A9222DDF7917}" destId="{EFF39173-BE3B-4E7A-8F03-E3255459791D}" srcOrd="1" destOrd="0" presId="urn:microsoft.com/office/officeart/2005/8/layout/hList7"/>
    <dgm:cxn modelId="{0738917D-6F96-462A-871A-EBFB993F0D2C}" type="presOf" srcId="{5908AAA9-BB73-4041-978C-C6E1AC4510FB}" destId="{E56678F2-16A2-439E-9C97-EB573B0CCE81}" srcOrd="0" destOrd="0" presId="urn:microsoft.com/office/officeart/2005/8/layout/hList7"/>
    <dgm:cxn modelId="{797C5D12-1E6A-4103-957D-199D683CC401}" type="presOf" srcId="{C1192C6D-E0D3-4252-8091-7D574985C95F}" destId="{7BCBED9D-6D6D-4AE9-9BC3-32B2A15A9826}" srcOrd="0" destOrd="0" presId="urn:microsoft.com/office/officeart/2005/8/layout/hList7"/>
    <dgm:cxn modelId="{CBCD560B-2003-47AB-B960-0816241894C1}" srcId="{A8171292-F4BF-45DE-9994-92721B14D27E}" destId="{0D858952-9966-4233-9C98-8993A0727E8F}" srcOrd="1" destOrd="0" parTransId="{87930AD8-E0FC-4A64-BFAE-6DFAA57C463C}" sibTransId="{541272CC-2B63-41E1-B6B4-5D43114A7E3E}"/>
    <dgm:cxn modelId="{713D1E32-B1F1-4D9F-B36C-81B093ACBB20}" srcId="{A8171292-F4BF-45DE-9994-92721B14D27E}" destId="{D6736A38-E5D9-4B76-A44B-A9222DDF7917}" srcOrd="2" destOrd="0" parTransId="{1A50EB7E-1E48-4CBE-8A58-06326CFC27BD}" sibTransId="{06D2B643-F2E1-4878-90F1-504188494B4C}"/>
    <dgm:cxn modelId="{AFB69043-9324-40C8-A489-36F67C8F9E60}" type="presOf" srcId="{2F8EF3AD-D8E0-44DC-B570-C448D72AF367}" destId="{8B76F07F-8906-4B4C-9DBA-B210A5128AAB}" srcOrd="0" destOrd="0" presId="urn:microsoft.com/office/officeart/2005/8/layout/hList7"/>
    <dgm:cxn modelId="{C51CC521-A748-42E7-AA4B-231AF1EC8166}" type="presOf" srcId="{D6736A38-E5D9-4B76-A44B-A9222DDF7917}" destId="{97480BB8-A1EB-407D-8537-82A136DDD1BF}" srcOrd="0" destOrd="0" presId="urn:microsoft.com/office/officeart/2005/8/layout/hList7"/>
    <dgm:cxn modelId="{156422D2-2047-4CBA-8ED8-D3FBF64CB8F1}" srcId="{A8171292-F4BF-45DE-9994-92721B14D27E}" destId="{5908AAA9-BB73-4041-978C-C6E1AC4510FB}" srcOrd="0" destOrd="0" parTransId="{2F45DD51-3F4F-4243-82BA-3CF013159C8A}" sibTransId="{2F8EF3AD-D8E0-44DC-B570-C448D72AF367}"/>
    <dgm:cxn modelId="{072390FD-CEC6-4752-B211-46D8E31FBCA7}" type="presOf" srcId="{06D2B643-F2E1-4878-90F1-504188494B4C}" destId="{3B06462B-2191-4B18-871A-E34B9B7F7D3F}" srcOrd="0" destOrd="0" presId="urn:microsoft.com/office/officeart/2005/8/layout/hList7"/>
    <dgm:cxn modelId="{987A946E-693E-4D8F-BCFE-A202092F0B90}" type="presParOf" srcId="{952E87F7-5267-4408-958C-A6E8B0C64DDA}" destId="{CFF41709-68DD-4BBE-9D45-649354A63F29}" srcOrd="0" destOrd="0" presId="urn:microsoft.com/office/officeart/2005/8/layout/hList7"/>
    <dgm:cxn modelId="{6A07A7E9-A523-4842-88DD-0388E454A9B8}" type="presParOf" srcId="{952E87F7-5267-4408-958C-A6E8B0C64DDA}" destId="{2B943D10-B7AB-463F-9301-49B7816DB581}" srcOrd="1" destOrd="0" presId="urn:microsoft.com/office/officeart/2005/8/layout/hList7"/>
    <dgm:cxn modelId="{1DE01EFC-CE96-4766-8DDB-ED4305B754DB}" type="presParOf" srcId="{2B943D10-B7AB-463F-9301-49B7816DB581}" destId="{C7420486-83EC-4104-924D-628796597EBD}" srcOrd="0" destOrd="0" presId="urn:microsoft.com/office/officeart/2005/8/layout/hList7"/>
    <dgm:cxn modelId="{3411034D-F03A-4CC9-BB07-B43D8C502F52}" type="presParOf" srcId="{C7420486-83EC-4104-924D-628796597EBD}" destId="{E56678F2-16A2-439E-9C97-EB573B0CCE81}" srcOrd="0" destOrd="0" presId="urn:microsoft.com/office/officeart/2005/8/layout/hList7"/>
    <dgm:cxn modelId="{9526C38C-1F59-4A92-B7C7-2791AE4402C3}" type="presParOf" srcId="{C7420486-83EC-4104-924D-628796597EBD}" destId="{291A2E2F-7204-4C94-B6AF-1D52C24D82B0}" srcOrd="1" destOrd="0" presId="urn:microsoft.com/office/officeart/2005/8/layout/hList7"/>
    <dgm:cxn modelId="{0A8E3558-98A0-4193-AE71-86FE9909E778}" type="presParOf" srcId="{C7420486-83EC-4104-924D-628796597EBD}" destId="{7E007999-D141-4EDF-BA5B-31032E365B55}" srcOrd="2" destOrd="0" presId="urn:microsoft.com/office/officeart/2005/8/layout/hList7"/>
    <dgm:cxn modelId="{007BA2DC-53A2-4467-8172-DF77FE833A2B}" type="presParOf" srcId="{C7420486-83EC-4104-924D-628796597EBD}" destId="{D69FD59D-D33F-4736-96E9-45001EC2B4E2}" srcOrd="3" destOrd="0" presId="urn:microsoft.com/office/officeart/2005/8/layout/hList7"/>
    <dgm:cxn modelId="{2E3B188F-C1B9-49B9-94BF-6D43B73776F1}" type="presParOf" srcId="{2B943D10-B7AB-463F-9301-49B7816DB581}" destId="{8B76F07F-8906-4B4C-9DBA-B210A5128AAB}" srcOrd="1" destOrd="0" presId="urn:microsoft.com/office/officeart/2005/8/layout/hList7"/>
    <dgm:cxn modelId="{7AE4F981-A3B8-4741-AD9C-B6F501AEC6F6}" type="presParOf" srcId="{2B943D10-B7AB-463F-9301-49B7816DB581}" destId="{DFE73776-C2A3-432E-A7D9-60306BFF4FB5}" srcOrd="2" destOrd="0" presId="urn:microsoft.com/office/officeart/2005/8/layout/hList7"/>
    <dgm:cxn modelId="{F0E6387A-F71B-4312-A1AB-2A92A3B51500}" type="presParOf" srcId="{DFE73776-C2A3-432E-A7D9-60306BFF4FB5}" destId="{89C636CF-FCA5-448E-B09E-156AEAADBEDF}" srcOrd="0" destOrd="0" presId="urn:microsoft.com/office/officeart/2005/8/layout/hList7"/>
    <dgm:cxn modelId="{FC6F5F6C-FEE3-4966-90DA-AE62DDA2CAA0}" type="presParOf" srcId="{DFE73776-C2A3-432E-A7D9-60306BFF4FB5}" destId="{A3503343-41D9-44B8-8AE8-291DC0FA75AF}" srcOrd="1" destOrd="0" presId="urn:microsoft.com/office/officeart/2005/8/layout/hList7"/>
    <dgm:cxn modelId="{56A32B63-EA5B-40F4-8242-B822BC48173C}" type="presParOf" srcId="{DFE73776-C2A3-432E-A7D9-60306BFF4FB5}" destId="{E8469E6B-829C-4DAC-A8A7-542128018C8B}" srcOrd="2" destOrd="0" presId="urn:microsoft.com/office/officeart/2005/8/layout/hList7"/>
    <dgm:cxn modelId="{B66DEF8B-8B36-4D49-8B26-8F012A295AAF}" type="presParOf" srcId="{DFE73776-C2A3-432E-A7D9-60306BFF4FB5}" destId="{4DD1D66F-4751-4B0B-8C2E-71B5AE46D7C2}" srcOrd="3" destOrd="0" presId="urn:microsoft.com/office/officeart/2005/8/layout/hList7"/>
    <dgm:cxn modelId="{B699276D-9636-4B87-8C95-118315DE8C6D}" type="presParOf" srcId="{2B943D10-B7AB-463F-9301-49B7816DB581}" destId="{078599B3-3A38-4EB8-A8E2-0B25B5999E50}" srcOrd="3" destOrd="0" presId="urn:microsoft.com/office/officeart/2005/8/layout/hList7"/>
    <dgm:cxn modelId="{28B4BD2B-7161-4425-B873-7B2124B52224}" type="presParOf" srcId="{2B943D10-B7AB-463F-9301-49B7816DB581}" destId="{F87B00B8-3D95-43AD-B1AC-5CFD339F8375}" srcOrd="4" destOrd="0" presId="urn:microsoft.com/office/officeart/2005/8/layout/hList7"/>
    <dgm:cxn modelId="{7933113E-7D75-4D24-A359-12816F0554F7}" type="presParOf" srcId="{F87B00B8-3D95-43AD-B1AC-5CFD339F8375}" destId="{97480BB8-A1EB-407D-8537-82A136DDD1BF}" srcOrd="0" destOrd="0" presId="urn:microsoft.com/office/officeart/2005/8/layout/hList7"/>
    <dgm:cxn modelId="{71D5CD31-2CAF-415A-BCB2-645E084D4E86}" type="presParOf" srcId="{F87B00B8-3D95-43AD-B1AC-5CFD339F8375}" destId="{EFF39173-BE3B-4E7A-8F03-E3255459791D}" srcOrd="1" destOrd="0" presId="urn:microsoft.com/office/officeart/2005/8/layout/hList7"/>
    <dgm:cxn modelId="{86BF54AB-FB15-499D-9584-6DE6C46EE63B}" type="presParOf" srcId="{F87B00B8-3D95-43AD-B1AC-5CFD339F8375}" destId="{530D6D6D-E39D-4D12-AF25-0D4A1EA2A847}" srcOrd="2" destOrd="0" presId="urn:microsoft.com/office/officeart/2005/8/layout/hList7"/>
    <dgm:cxn modelId="{B1B89964-6C46-4C51-96A8-DF5A7850D397}" type="presParOf" srcId="{F87B00B8-3D95-43AD-B1AC-5CFD339F8375}" destId="{DC561ED4-B3E2-4132-BADE-3A1C04207EA4}" srcOrd="3" destOrd="0" presId="urn:microsoft.com/office/officeart/2005/8/layout/hList7"/>
    <dgm:cxn modelId="{2CF8966A-752D-4ED8-ADD2-504242D14DCF}" type="presParOf" srcId="{2B943D10-B7AB-463F-9301-49B7816DB581}" destId="{3B06462B-2191-4B18-871A-E34B9B7F7D3F}" srcOrd="5" destOrd="0" presId="urn:microsoft.com/office/officeart/2005/8/layout/hList7"/>
    <dgm:cxn modelId="{23E0AF9F-541A-4714-9F43-74890282E502}" type="presParOf" srcId="{2B943D10-B7AB-463F-9301-49B7816DB581}" destId="{EB21B03B-8E31-49F5-9A2C-6131C46E5FE4}" srcOrd="6" destOrd="0" presId="urn:microsoft.com/office/officeart/2005/8/layout/hList7"/>
    <dgm:cxn modelId="{1BDE7DE4-4FBB-45E2-AD04-C3BFBB170E55}" type="presParOf" srcId="{EB21B03B-8E31-49F5-9A2C-6131C46E5FE4}" destId="{7BCBED9D-6D6D-4AE9-9BC3-32B2A15A9826}" srcOrd="0" destOrd="0" presId="urn:microsoft.com/office/officeart/2005/8/layout/hList7"/>
    <dgm:cxn modelId="{88423DBD-2473-4639-929E-333ADEB2B67F}" type="presParOf" srcId="{EB21B03B-8E31-49F5-9A2C-6131C46E5FE4}" destId="{DA5F192C-DF32-42BE-91A4-734645AB3D6A}" srcOrd="1" destOrd="0" presId="urn:microsoft.com/office/officeart/2005/8/layout/hList7"/>
    <dgm:cxn modelId="{31396B22-CB25-49CC-BD10-D8A67F23F3FD}" type="presParOf" srcId="{EB21B03B-8E31-49F5-9A2C-6131C46E5FE4}" destId="{0EBF3DBB-0F25-44B1-A79A-107D4F82C95A}" srcOrd="2" destOrd="0" presId="urn:microsoft.com/office/officeart/2005/8/layout/hList7"/>
    <dgm:cxn modelId="{2B2C8CB6-D9E3-4B2B-BF03-5460EC60C024}" type="presParOf" srcId="{EB21B03B-8E31-49F5-9A2C-6131C46E5FE4}" destId="{1AC7EFBB-03CD-47EE-82E6-BFF9B5BE3F6A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907DB1B-23C5-425F-BCD3-18E182D8E75B}" type="doc">
      <dgm:prSet loTypeId="urn:microsoft.com/office/officeart/2005/8/layout/pyramid2" loCatId="pyramid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852BAFF-ECF3-49DA-A96E-5CB89D7BE07C}">
      <dgm:prSet custT="1"/>
      <dgm:spPr/>
      <dgm:t>
        <a:bodyPr/>
        <a:lstStyle/>
        <a:p>
          <a:pPr rtl="1"/>
          <a:r>
            <a:rPr lang="ar-IQ" sz="2000" b="1" dirty="0" smtClean="0"/>
            <a:t>- العامل اللفظي: وهو ما يكون للسان في نطقه حظ. مثل: ضرب زيدٌ خالدا.</a:t>
          </a:r>
          <a:endParaRPr lang="en-US" sz="2000" b="1" dirty="0"/>
        </a:p>
      </dgm:t>
    </dgm:pt>
    <dgm:pt modelId="{01633DE2-FE33-451C-9ACD-0EB380A98E14}" type="parTrans" cxnId="{E9EF06BD-7239-4B4F-AE33-7E76E3384BDB}">
      <dgm:prSet/>
      <dgm:spPr/>
      <dgm:t>
        <a:bodyPr/>
        <a:lstStyle/>
        <a:p>
          <a:endParaRPr lang="en-US"/>
        </a:p>
      </dgm:t>
    </dgm:pt>
    <dgm:pt modelId="{9CBDE0DA-52FD-47E9-901F-4FFF0FA9769C}" type="sibTrans" cxnId="{E9EF06BD-7239-4B4F-AE33-7E76E3384BDB}">
      <dgm:prSet/>
      <dgm:spPr/>
      <dgm:t>
        <a:bodyPr/>
        <a:lstStyle/>
        <a:p>
          <a:endParaRPr lang="en-US"/>
        </a:p>
      </dgm:t>
    </dgm:pt>
    <dgm:pt modelId="{88310825-0E3F-42A9-9C25-E6E09A5E6266}">
      <dgm:prSet/>
      <dgm:spPr/>
      <dgm:t>
        <a:bodyPr/>
        <a:lstStyle/>
        <a:p>
          <a:pPr rtl="1"/>
          <a:r>
            <a:rPr lang="ar-IQ" b="1" smtClean="0"/>
            <a:t>- والمعنوي: وهو الذي لا يكون للسان في نطقه حظ  مثل الابتداء والتجرد عن الناصب والجازم.</a:t>
          </a:r>
          <a:endParaRPr lang="en-US"/>
        </a:p>
      </dgm:t>
    </dgm:pt>
    <dgm:pt modelId="{2BF46EFF-0871-4456-8C53-269E293713B0}" type="parTrans" cxnId="{C560A2B0-B51C-42EE-8933-9AD786D36EC4}">
      <dgm:prSet/>
      <dgm:spPr/>
      <dgm:t>
        <a:bodyPr/>
        <a:lstStyle/>
        <a:p>
          <a:endParaRPr lang="en-US"/>
        </a:p>
      </dgm:t>
    </dgm:pt>
    <dgm:pt modelId="{89AE5BCD-B0C4-4311-A873-0951D346A48B}" type="sibTrans" cxnId="{C560A2B0-B51C-42EE-8933-9AD786D36EC4}">
      <dgm:prSet/>
      <dgm:spPr/>
      <dgm:t>
        <a:bodyPr/>
        <a:lstStyle/>
        <a:p>
          <a:endParaRPr lang="en-US"/>
        </a:p>
      </dgm:t>
    </dgm:pt>
    <dgm:pt modelId="{F18EB39C-0F29-4BED-AD35-14104B3F914C}">
      <dgm:prSet/>
      <dgm:spPr/>
      <dgm:t>
        <a:bodyPr/>
        <a:lstStyle/>
        <a:p>
          <a:pPr rtl="1"/>
          <a:r>
            <a:rPr lang="ar-IQ" b="1" smtClean="0"/>
            <a:t>- وهناك المحذوف المقدر اذا لم يجدوه، مثل زيدا أي اعط زيدا. ونحن العربَ. ويازيدُ. </a:t>
          </a:r>
          <a:endParaRPr lang="en-US"/>
        </a:p>
      </dgm:t>
    </dgm:pt>
    <dgm:pt modelId="{F924DBB0-62CA-4916-B0A5-A4A8D42F9AE9}" type="parTrans" cxnId="{0CEB6CA3-D4B1-4975-9DEF-AE747FF042B9}">
      <dgm:prSet/>
      <dgm:spPr/>
      <dgm:t>
        <a:bodyPr/>
        <a:lstStyle/>
        <a:p>
          <a:endParaRPr lang="en-US"/>
        </a:p>
      </dgm:t>
    </dgm:pt>
    <dgm:pt modelId="{A1807144-B0D4-4388-8E82-DD4DA596CD70}" type="sibTrans" cxnId="{0CEB6CA3-D4B1-4975-9DEF-AE747FF042B9}">
      <dgm:prSet/>
      <dgm:spPr/>
      <dgm:t>
        <a:bodyPr/>
        <a:lstStyle/>
        <a:p>
          <a:endParaRPr lang="en-US"/>
        </a:p>
      </dgm:t>
    </dgm:pt>
    <dgm:pt modelId="{AD9B14EA-DE5F-48C0-83DB-334B46C98359}" type="pres">
      <dgm:prSet presAssocID="{9907DB1B-23C5-425F-BCD3-18E182D8E75B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08FD93E1-DC65-4390-B685-F2434971091F}" type="pres">
      <dgm:prSet presAssocID="{9907DB1B-23C5-425F-BCD3-18E182D8E75B}" presName="pyramid" presStyleLbl="node1" presStyleIdx="0" presStyleCnt="1"/>
      <dgm:spPr/>
    </dgm:pt>
    <dgm:pt modelId="{AB575D54-6CDE-4659-9400-193C361AFDB8}" type="pres">
      <dgm:prSet presAssocID="{9907DB1B-23C5-425F-BCD3-18E182D8E75B}" presName="theList" presStyleCnt="0"/>
      <dgm:spPr/>
    </dgm:pt>
    <dgm:pt modelId="{684529D8-5068-4FCA-A774-E609D3C2850F}" type="pres">
      <dgm:prSet presAssocID="{7852BAFF-ECF3-49DA-A96E-5CB89D7BE07C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5C8B9C-8CF5-4B27-AEF6-64E5E1CF9A10}" type="pres">
      <dgm:prSet presAssocID="{7852BAFF-ECF3-49DA-A96E-5CB89D7BE07C}" presName="aSpace" presStyleCnt="0"/>
      <dgm:spPr/>
    </dgm:pt>
    <dgm:pt modelId="{F67E04CA-571C-4D99-9F2A-8340A1E66F84}" type="pres">
      <dgm:prSet presAssocID="{88310825-0E3F-42A9-9C25-E6E09A5E6266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11C315-9B5E-4C09-BF34-081501BAB697}" type="pres">
      <dgm:prSet presAssocID="{88310825-0E3F-42A9-9C25-E6E09A5E6266}" presName="aSpace" presStyleCnt="0"/>
      <dgm:spPr/>
    </dgm:pt>
    <dgm:pt modelId="{B8877D2A-F444-49FE-89D7-8F7E3AD45527}" type="pres">
      <dgm:prSet presAssocID="{F18EB39C-0F29-4BED-AD35-14104B3F914C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1B4696-DEC1-437B-BC8D-653468E5A422}" type="pres">
      <dgm:prSet presAssocID="{F18EB39C-0F29-4BED-AD35-14104B3F914C}" presName="aSpace" presStyleCnt="0"/>
      <dgm:spPr/>
    </dgm:pt>
  </dgm:ptLst>
  <dgm:cxnLst>
    <dgm:cxn modelId="{E9EF06BD-7239-4B4F-AE33-7E76E3384BDB}" srcId="{9907DB1B-23C5-425F-BCD3-18E182D8E75B}" destId="{7852BAFF-ECF3-49DA-A96E-5CB89D7BE07C}" srcOrd="0" destOrd="0" parTransId="{01633DE2-FE33-451C-9ACD-0EB380A98E14}" sibTransId="{9CBDE0DA-52FD-47E9-901F-4FFF0FA9769C}"/>
    <dgm:cxn modelId="{A60F2959-6A63-4700-82F6-DA0DAE3A9D5F}" type="presOf" srcId="{88310825-0E3F-42A9-9C25-E6E09A5E6266}" destId="{F67E04CA-571C-4D99-9F2A-8340A1E66F84}" srcOrd="0" destOrd="0" presId="urn:microsoft.com/office/officeart/2005/8/layout/pyramid2"/>
    <dgm:cxn modelId="{20B2F787-CE65-483A-B242-CB0F77871A72}" type="presOf" srcId="{7852BAFF-ECF3-49DA-A96E-5CB89D7BE07C}" destId="{684529D8-5068-4FCA-A774-E609D3C2850F}" srcOrd="0" destOrd="0" presId="urn:microsoft.com/office/officeart/2005/8/layout/pyramid2"/>
    <dgm:cxn modelId="{BFE863C9-514C-4839-903C-D206DE471F33}" type="presOf" srcId="{F18EB39C-0F29-4BED-AD35-14104B3F914C}" destId="{B8877D2A-F444-49FE-89D7-8F7E3AD45527}" srcOrd="0" destOrd="0" presId="urn:microsoft.com/office/officeart/2005/8/layout/pyramid2"/>
    <dgm:cxn modelId="{6A3E5FA0-6833-4A9B-B521-5D545E2FD873}" type="presOf" srcId="{9907DB1B-23C5-425F-BCD3-18E182D8E75B}" destId="{AD9B14EA-DE5F-48C0-83DB-334B46C98359}" srcOrd="0" destOrd="0" presId="urn:microsoft.com/office/officeart/2005/8/layout/pyramid2"/>
    <dgm:cxn modelId="{C560A2B0-B51C-42EE-8933-9AD786D36EC4}" srcId="{9907DB1B-23C5-425F-BCD3-18E182D8E75B}" destId="{88310825-0E3F-42A9-9C25-E6E09A5E6266}" srcOrd="1" destOrd="0" parTransId="{2BF46EFF-0871-4456-8C53-269E293713B0}" sibTransId="{89AE5BCD-B0C4-4311-A873-0951D346A48B}"/>
    <dgm:cxn modelId="{0CEB6CA3-D4B1-4975-9DEF-AE747FF042B9}" srcId="{9907DB1B-23C5-425F-BCD3-18E182D8E75B}" destId="{F18EB39C-0F29-4BED-AD35-14104B3F914C}" srcOrd="2" destOrd="0" parTransId="{F924DBB0-62CA-4916-B0A5-A4A8D42F9AE9}" sibTransId="{A1807144-B0D4-4388-8E82-DD4DA596CD70}"/>
    <dgm:cxn modelId="{97B01991-3555-434F-BFE0-F65B779F88BE}" type="presParOf" srcId="{AD9B14EA-DE5F-48C0-83DB-334B46C98359}" destId="{08FD93E1-DC65-4390-B685-F2434971091F}" srcOrd="0" destOrd="0" presId="urn:microsoft.com/office/officeart/2005/8/layout/pyramid2"/>
    <dgm:cxn modelId="{786CF0E5-7B84-4B70-AB8C-1D3C1867F865}" type="presParOf" srcId="{AD9B14EA-DE5F-48C0-83DB-334B46C98359}" destId="{AB575D54-6CDE-4659-9400-193C361AFDB8}" srcOrd="1" destOrd="0" presId="urn:microsoft.com/office/officeart/2005/8/layout/pyramid2"/>
    <dgm:cxn modelId="{82C9EE6F-8234-4CD9-B504-952FD0629C9A}" type="presParOf" srcId="{AB575D54-6CDE-4659-9400-193C361AFDB8}" destId="{684529D8-5068-4FCA-A774-E609D3C2850F}" srcOrd="0" destOrd="0" presId="urn:microsoft.com/office/officeart/2005/8/layout/pyramid2"/>
    <dgm:cxn modelId="{12F9B945-E992-4680-B8EA-1F902874EDB6}" type="presParOf" srcId="{AB575D54-6CDE-4659-9400-193C361AFDB8}" destId="{D15C8B9C-8CF5-4B27-AEF6-64E5E1CF9A10}" srcOrd="1" destOrd="0" presId="urn:microsoft.com/office/officeart/2005/8/layout/pyramid2"/>
    <dgm:cxn modelId="{7B3B2D6E-FF40-4554-8E77-B9200CDCA974}" type="presParOf" srcId="{AB575D54-6CDE-4659-9400-193C361AFDB8}" destId="{F67E04CA-571C-4D99-9F2A-8340A1E66F84}" srcOrd="2" destOrd="0" presId="urn:microsoft.com/office/officeart/2005/8/layout/pyramid2"/>
    <dgm:cxn modelId="{EC83189F-E793-4DB6-A475-CCCB9EB124D9}" type="presParOf" srcId="{AB575D54-6CDE-4659-9400-193C361AFDB8}" destId="{6E11C315-9B5E-4C09-BF34-081501BAB697}" srcOrd="3" destOrd="0" presId="urn:microsoft.com/office/officeart/2005/8/layout/pyramid2"/>
    <dgm:cxn modelId="{4A63947F-4E83-491D-97F5-54E4910349B5}" type="presParOf" srcId="{AB575D54-6CDE-4659-9400-193C361AFDB8}" destId="{B8877D2A-F444-49FE-89D7-8F7E3AD45527}" srcOrd="4" destOrd="0" presId="urn:microsoft.com/office/officeart/2005/8/layout/pyramid2"/>
    <dgm:cxn modelId="{4A0083F5-E51B-4ED4-8DF3-9243854DF159}" type="presParOf" srcId="{AB575D54-6CDE-4659-9400-193C361AFDB8}" destId="{EA1B4696-DEC1-437B-BC8D-653468E5A422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D58D36-4D21-43AC-9C39-9586A08A593E}">
      <dsp:nvSpPr>
        <dsp:cNvPr id="0" name=""/>
        <dsp:cNvSpPr/>
      </dsp:nvSpPr>
      <dsp:spPr>
        <a:xfrm>
          <a:off x="1296140" y="72005"/>
          <a:ext cx="1777978" cy="1777978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97848" tIns="27940" rIns="97848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200" b="1" kern="1200" smtClean="0"/>
            <a:t>النحو والمنطق </a:t>
          </a:r>
          <a:endParaRPr lang="en-US" sz="2200" kern="1200"/>
        </a:p>
      </dsp:txBody>
      <dsp:txXfrm>
        <a:off x="1556519" y="332384"/>
        <a:ext cx="1257220" cy="1257220"/>
      </dsp:txXfrm>
    </dsp:sp>
    <dsp:sp modelId="{E2720A26-D7AF-4079-86CD-B20C124CCB3C}">
      <dsp:nvSpPr>
        <dsp:cNvPr id="0" name=""/>
        <dsp:cNvSpPr/>
      </dsp:nvSpPr>
      <dsp:spPr>
        <a:xfrm>
          <a:off x="3096344" y="0"/>
          <a:ext cx="1777978" cy="1777978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4800000"/>
                <a:satOff val="-16668"/>
                <a:lumOff val="20000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-4800000"/>
                <a:satOff val="-16668"/>
                <a:lumOff val="20000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-4800000"/>
                <a:satOff val="-16668"/>
                <a:lumOff val="2000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97848" tIns="27940" rIns="97848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200" b="1" kern="1200" smtClean="0"/>
            <a:t>نظرية العامل </a:t>
          </a:r>
          <a:endParaRPr lang="en-US" sz="2200" kern="1200"/>
        </a:p>
      </dsp:txBody>
      <dsp:txXfrm>
        <a:off x="3356723" y="260379"/>
        <a:ext cx="1257220" cy="1257220"/>
      </dsp:txXfrm>
    </dsp:sp>
    <dsp:sp modelId="{0CE34985-4140-4EA3-ADA6-7D068694CD9A}">
      <dsp:nvSpPr>
        <dsp:cNvPr id="0" name=""/>
        <dsp:cNvSpPr/>
      </dsp:nvSpPr>
      <dsp:spPr>
        <a:xfrm>
          <a:off x="0" y="1152127"/>
          <a:ext cx="1777978" cy="1777978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9600000"/>
                <a:satOff val="-33335"/>
                <a:lumOff val="40001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-9600000"/>
                <a:satOff val="-33335"/>
                <a:lumOff val="40001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-9600000"/>
                <a:satOff val="-33335"/>
                <a:lumOff val="400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97848" tIns="27940" rIns="97848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200" b="1" kern="1200" dirty="0" smtClean="0"/>
            <a:t>المرحلة الرابعة</a:t>
          </a:r>
          <a:endParaRPr lang="en-US" sz="2200" kern="1200" dirty="0"/>
        </a:p>
      </dsp:txBody>
      <dsp:txXfrm>
        <a:off x="260379" y="1412506"/>
        <a:ext cx="1257220" cy="1257220"/>
      </dsp:txXfrm>
    </dsp:sp>
    <dsp:sp modelId="{2F6CF5AA-90BB-47E3-9A6C-FEDFBC0B42C2}">
      <dsp:nvSpPr>
        <dsp:cNvPr id="0" name=""/>
        <dsp:cNvSpPr/>
      </dsp:nvSpPr>
      <dsp:spPr>
        <a:xfrm>
          <a:off x="4248470" y="1174349"/>
          <a:ext cx="1777978" cy="1777978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14400000"/>
                <a:satOff val="-50003"/>
                <a:lumOff val="60001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-14400000"/>
                <a:satOff val="-50003"/>
                <a:lumOff val="60001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-14400000"/>
                <a:satOff val="-50003"/>
                <a:lumOff val="600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97848" tIns="27940" rIns="97848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200" b="1" kern="1200" dirty="0" smtClean="0"/>
            <a:t>جامعة بغداد</a:t>
          </a:r>
        </a:p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200" b="1" kern="1200" dirty="0" smtClean="0"/>
            <a:t>كلية التربية للبنات </a:t>
          </a:r>
          <a:endParaRPr lang="en-US" sz="2200" kern="1200" dirty="0"/>
        </a:p>
      </dsp:txBody>
      <dsp:txXfrm>
        <a:off x="4508849" y="1434728"/>
        <a:ext cx="1257220" cy="125722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9FB5DB-3546-436A-8F1C-720A19F17ECD}">
      <dsp:nvSpPr>
        <dsp:cNvPr id="0" name=""/>
        <dsp:cNvSpPr/>
      </dsp:nvSpPr>
      <dsp:spPr>
        <a:xfrm rot="16200000">
          <a:off x="-512497" y="516326"/>
          <a:ext cx="2376264" cy="1343610"/>
        </a:xfrm>
        <a:prstGeom prst="flowChartManualOperation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0" tIns="0" rIns="127129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smtClean="0"/>
            <a:t>لكل اثر الاعراب مؤثر العامل ان لم يظهر فهو مقدر.</a:t>
          </a:r>
          <a:endParaRPr lang="en-US" sz="2000" kern="1200"/>
        </a:p>
      </dsp:txBody>
      <dsp:txXfrm rot="5400000">
        <a:off x="3830" y="475252"/>
        <a:ext cx="1343610" cy="1425758"/>
      </dsp:txXfrm>
    </dsp:sp>
    <dsp:sp modelId="{B196FF8C-ADBE-4D5A-B7E5-9C4A83675A1E}">
      <dsp:nvSpPr>
        <dsp:cNvPr id="0" name=""/>
        <dsp:cNvSpPr/>
      </dsp:nvSpPr>
      <dsp:spPr>
        <a:xfrm rot="16200000">
          <a:off x="931883" y="516326"/>
          <a:ext cx="2376264" cy="1343610"/>
        </a:xfrm>
        <a:prstGeom prst="flowChartManualOperation">
          <a:avLst/>
        </a:prstGeom>
        <a:gradFill rotWithShape="0">
          <a:gsLst>
            <a:gs pos="0">
              <a:schemeClr val="accent1">
                <a:shade val="50000"/>
                <a:hueOff val="6982"/>
                <a:satOff val="9853"/>
                <a:lumOff val="12396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6982"/>
                <a:satOff val="9853"/>
                <a:lumOff val="12396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6982"/>
                <a:satOff val="9853"/>
                <a:lumOff val="1239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0" tIns="0" rIns="127129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smtClean="0"/>
            <a:t>- ‏اصل العمل للافعال وفرع للأسماء والحروف لذا ينبغي التعليل </a:t>
          </a:r>
          <a:endParaRPr lang="en-US" sz="2000" kern="1200"/>
        </a:p>
      </dsp:txBody>
      <dsp:txXfrm rot="5400000">
        <a:off x="1448210" y="475252"/>
        <a:ext cx="1343610" cy="1425758"/>
      </dsp:txXfrm>
    </dsp:sp>
    <dsp:sp modelId="{56A62800-AD26-4799-A01A-66AF94559672}">
      <dsp:nvSpPr>
        <dsp:cNvPr id="0" name=""/>
        <dsp:cNvSpPr/>
      </dsp:nvSpPr>
      <dsp:spPr>
        <a:xfrm rot="16200000">
          <a:off x="2376263" y="516326"/>
          <a:ext cx="2376264" cy="1343610"/>
        </a:xfrm>
        <a:prstGeom prst="flowChartManualOperation">
          <a:avLst/>
        </a:prstGeom>
        <a:gradFill rotWithShape="0">
          <a:gsLst>
            <a:gs pos="0">
              <a:schemeClr val="accent1">
                <a:shade val="50000"/>
                <a:hueOff val="13964"/>
                <a:satOff val="19706"/>
                <a:lumOff val="24793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13964"/>
                <a:satOff val="19706"/>
                <a:lumOff val="24793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13964"/>
                <a:satOff val="19706"/>
                <a:lumOff val="2479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0" tIns="0" rIns="127129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smtClean="0"/>
            <a:t>- ‏نسبة العمل للموجد لم يصر الى مجاز الحذف.</a:t>
          </a:r>
          <a:endParaRPr lang="en-US" sz="2000" kern="1200"/>
        </a:p>
      </dsp:txBody>
      <dsp:txXfrm rot="5400000">
        <a:off x="2892590" y="475252"/>
        <a:ext cx="1343610" cy="1425758"/>
      </dsp:txXfrm>
    </dsp:sp>
    <dsp:sp modelId="{0E77751F-CF7E-441F-A095-6FA2333203A5}">
      <dsp:nvSpPr>
        <dsp:cNvPr id="0" name=""/>
        <dsp:cNvSpPr/>
      </dsp:nvSpPr>
      <dsp:spPr>
        <a:xfrm rot="16200000">
          <a:off x="3820644" y="516326"/>
          <a:ext cx="2376264" cy="1343610"/>
        </a:xfrm>
        <a:prstGeom prst="flowChartManualOperation">
          <a:avLst/>
        </a:prstGeom>
        <a:gradFill rotWithShape="0">
          <a:gsLst>
            <a:gs pos="0">
              <a:schemeClr val="accent1">
                <a:shade val="50000"/>
                <a:hueOff val="13964"/>
                <a:satOff val="19706"/>
                <a:lumOff val="24793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13964"/>
                <a:satOff val="19706"/>
                <a:lumOff val="24793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13964"/>
                <a:satOff val="19706"/>
                <a:lumOff val="2479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0" tIns="0" rIns="127129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smtClean="0"/>
            <a:t>- ‏رتبة العامل قبل المعمول فلا يجوز تقديم الفاعل على الفعل.</a:t>
          </a:r>
          <a:endParaRPr lang="en-US" sz="2000" kern="1200"/>
        </a:p>
      </dsp:txBody>
      <dsp:txXfrm rot="5400000">
        <a:off x="4336971" y="475252"/>
        <a:ext cx="1343610" cy="1425758"/>
      </dsp:txXfrm>
    </dsp:sp>
    <dsp:sp modelId="{D05FC729-5B1A-4C8D-82C6-2E8F0AE63C4B}">
      <dsp:nvSpPr>
        <dsp:cNvPr id="0" name=""/>
        <dsp:cNvSpPr/>
      </dsp:nvSpPr>
      <dsp:spPr>
        <a:xfrm rot="16200000">
          <a:off x="5265025" y="516326"/>
          <a:ext cx="2376264" cy="1343610"/>
        </a:xfrm>
        <a:prstGeom prst="flowChartManualOperation">
          <a:avLst/>
        </a:prstGeom>
        <a:gradFill rotWithShape="0">
          <a:gsLst>
            <a:gs pos="0">
              <a:schemeClr val="accent1">
                <a:shade val="50000"/>
                <a:hueOff val="6982"/>
                <a:satOff val="9853"/>
                <a:lumOff val="12396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6982"/>
                <a:satOff val="9853"/>
                <a:lumOff val="12396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6982"/>
                <a:satOff val="9853"/>
                <a:lumOff val="1239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0" tIns="0" rIns="127129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smtClean="0"/>
            <a:t>- ‏العامل اللفظي أولى من العامل المعنوي </a:t>
          </a:r>
          <a:endParaRPr lang="en-US" sz="2000" kern="1200"/>
        </a:p>
      </dsp:txBody>
      <dsp:txXfrm rot="5400000">
        <a:off x="5781352" y="475252"/>
        <a:ext cx="1343610" cy="142575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AD66B1-D8B2-4CB8-A851-FD1FFDFBBEAE}">
      <dsp:nvSpPr>
        <dsp:cNvPr id="0" name=""/>
        <dsp:cNvSpPr/>
      </dsp:nvSpPr>
      <dsp:spPr>
        <a:xfrm>
          <a:off x="1432913" y="1511"/>
          <a:ext cx="907033" cy="9070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F32D279-B766-46F9-A7F8-F59C887E4F89}">
      <dsp:nvSpPr>
        <dsp:cNvPr id="0" name=""/>
        <dsp:cNvSpPr/>
      </dsp:nvSpPr>
      <dsp:spPr>
        <a:xfrm>
          <a:off x="1886430" y="1511"/>
          <a:ext cx="4839356" cy="907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6670" rIns="0" bIns="26670" numCol="1" spcCol="1270" anchor="ctr" anchorCtr="0">
          <a:noAutofit/>
        </a:bodyPr>
        <a:lstStyle/>
        <a:p>
          <a:pPr lvl="0" algn="l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100" b="1" kern="1200" dirty="0" smtClean="0"/>
            <a:t>وضعوا الأسس والتصنيفات للعامل ووصفوا العوامل بالقوة والضعف.</a:t>
          </a:r>
          <a:endParaRPr lang="en-US" sz="2100" kern="1200" dirty="0"/>
        </a:p>
      </dsp:txBody>
      <dsp:txXfrm>
        <a:off x="1886430" y="1511"/>
        <a:ext cx="4839356" cy="907033"/>
      </dsp:txXfrm>
    </dsp:sp>
    <dsp:sp modelId="{9CB0BF01-9C18-4978-9B49-F9B1568D5E40}">
      <dsp:nvSpPr>
        <dsp:cNvPr id="0" name=""/>
        <dsp:cNvSpPr/>
      </dsp:nvSpPr>
      <dsp:spPr>
        <a:xfrm>
          <a:off x="1432913" y="908544"/>
          <a:ext cx="907033" cy="9070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EC14C76-F7F0-467A-AF39-54314B0E4BAB}">
      <dsp:nvSpPr>
        <dsp:cNvPr id="0" name=""/>
        <dsp:cNvSpPr/>
      </dsp:nvSpPr>
      <dsp:spPr>
        <a:xfrm>
          <a:off x="1886430" y="908544"/>
          <a:ext cx="4839356" cy="907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6670" rIns="0" bIns="26670" numCol="1" spcCol="1270" anchor="ctr" anchorCtr="0">
          <a:noAutofit/>
        </a:bodyPr>
        <a:lstStyle/>
        <a:p>
          <a:pPr lvl="0" algn="l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100" b="1" kern="1200" dirty="0" smtClean="0"/>
            <a:t>-- وجوب اختصاص العامل والا لا يعمل.</a:t>
          </a:r>
          <a:endParaRPr lang="en-US" sz="2100" kern="1200" dirty="0"/>
        </a:p>
      </dsp:txBody>
      <dsp:txXfrm>
        <a:off x="1886430" y="908544"/>
        <a:ext cx="4839356" cy="907033"/>
      </dsp:txXfrm>
    </dsp:sp>
    <dsp:sp modelId="{0AA51719-F9D7-4243-BC67-71D2CC1B266D}">
      <dsp:nvSpPr>
        <dsp:cNvPr id="0" name=""/>
        <dsp:cNvSpPr/>
      </dsp:nvSpPr>
      <dsp:spPr>
        <a:xfrm>
          <a:off x="1432913" y="1815578"/>
          <a:ext cx="907033" cy="9070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C9E4D5B-E946-494A-B8C1-9B77DBCC55CC}">
      <dsp:nvSpPr>
        <dsp:cNvPr id="0" name=""/>
        <dsp:cNvSpPr/>
      </dsp:nvSpPr>
      <dsp:spPr>
        <a:xfrm>
          <a:off x="1886430" y="1815578"/>
          <a:ext cx="4839356" cy="907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6670" rIns="0" bIns="26670" numCol="1" spcCol="1270" anchor="ctr" anchorCtr="0">
          <a:noAutofit/>
        </a:bodyPr>
        <a:lstStyle/>
        <a:p>
          <a:pPr lvl="0" algn="l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100" b="1" kern="1200" smtClean="0"/>
            <a:t>- ‏جوز الكوفيين ترافع العاملين كالمبتدأ والخبر.</a:t>
          </a:r>
          <a:endParaRPr lang="en-US" sz="2100" kern="1200"/>
        </a:p>
      </dsp:txBody>
      <dsp:txXfrm>
        <a:off x="1886430" y="1815578"/>
        <a:ext cx="4839356" cy="907033"/>
      </dsp:txXfrm>
    </dsp:sp>
    <dsp:sp modelId="{4E50FD94-8E30-41F9-836C-B5D12E80D1CE}">
      <dsp:nvSpPr>
        <dsp:cNvPr id="0" name=""/>
        <dsp:cNvSpPr/>
      </dsp:nvSpPr>
      <dsp:spPr>
        <a:xfrm>
          <a:off x="1432913" y="2722612"/>
          <a:ext cx="907033" cy="9070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9FDE21B-9CBC-4CB0-8083-E895DFDE7F1C}">
      <dsp:nvSpPr>
        <dsp:cNvPr id="0" name=""/>
        <dsp:cNvSpPr/>
      </dsp:nvSpPr>
      <dsp:spPr>
        <a:xfrm>
          <a:off x="1886430" y="2722612"/>
          <a:ext cx="4839356" cy="907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6670" rIns="0" bIns="26670" numCol="1" spcCol="1270" anchor="ctr" anchorCtr="0">
          <a:noAutofit/>
        </a:bodyPr>
        <a:lstStyle/>
        <a:p>
          <a:pPr lvl="0" algn="l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100" b="1" kern="1200" smtClean="0"/>
            <a:t>- ‏العامل الضعيف لا يعمل في قبله فلا يجوز تقديم معمول إنّ، والمجرور والمنصوب. </a:t>
          </a:r>
          <a:endParaRPr lang="en-US" sz="2100" kern="1200"/>
        </a:p>
      </dsp:txBody>
      <dsp:txXfrm>
        <a:off x="1886430" y="2722612"/>
        <a:ext cx="4839356" cy="907033"/>
      </dsp:txXfrm>
    </dsp:sp>
    <dsp:sp modelId="{B4F03BAD-9860-49CF-BA37-D681E21552CD}">
      <dsp:nvSpPr>
        <dsp:cNvPr id="0" name=""/>
        <dsp:cNvSpPr/>
      </dsp:nvSpPr>
      <dsp:spPr>
        <a:xfrm>
          <a:off x="1432913" y="3629645"/>
          <a:ext cx="907033" cy="9070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30885D9-2194-4C79-8549-A1274C8B4BBF}">
      <dsp:nvSpPr>
        <dsp:cNvPr id="0" name=""/>
        <dsp:cNvSpPr/>
      </dsp:nvSpPr>
      <dsp:spPr>
        <a:xfrm>
          <a:off x="1886430" y="3629645"/>
          <a:ext cx="4839356" cy="907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6670" rIns="0" bIns="26670" numCol="1" spcCol="1270" anchor="ctr" anchorCtr="0">
          <a:noAutofit/>
        </a:bodyPr>
        <a:lstStyle/>
        <a:p>
          <a:pPr lvl="0" algn="l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100" b="1" kern="1200" smtClean="0"/>
            <a:t>- ‏اذا امتزجت الكلمات تخطاها العمل كالسين وسوف وال </a:t>
          </a:r>
          <a:endParaRPr lang="en-US" sz="2100" kern="1200"/>
        </a:p>
      </dsp:txBody>
      <dsp:txXfrm>
        <a:off x="1886430" y="3629645"/>
        <a:ext cx="4839356" cy="907033"/>
      </dsp:txXfrm>
    </dsp:sp>
    <dsp:sp modelId="{C6E11851-A12A-46FA-B099-FE84D9CA552B}">
      <dsp:nvSpPr>
        <dsp:cNvPr id="0" name=""/>
        <dsp:cNvSpPr/>
      </dsp:nvSpPr>
      <dsp:spPr>
        <a:xfrm>
          <a:off x="1432913" y="4536679"/>
          <a:ext cx="907033" cy="9070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E82BCA8-9E10-4286-B294-55D283B5FA68}">
      <dsp:nvSpPr>
        <dsp:cNvPr id="0" name=""/>
        <dsp:cNvSpPr/>
      </dsp:nvSpPr>
      <dsp:spPr>
        <a:xfrm>
          <a:off x="1886430" y="4536679"/>
          <a:ext cx="4839356" cy="907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6670" rIns="0" bIns="26670" numCol="1" spcCol="1270" anchor="ctr" anchorCtr="0">
          <a:noAutofit/>
        </a:bodyPr>
        <a:lstStyle/>
        <a:p>
          <a:pPr lvl="0" algn="l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100" b="1" kern="1200" dirty="0" smtClean="0"/>
            <a:t>- ‏لا يجوز اجتماع عاملين بمعمول واحد لذا ردّ بان المبتدأ والابتداء  والفعل والفاعل والتابع وعامله بالمتبوع </a:t>
          </a:r>
          <a:endParaRPr lang="en-US" sz="2100" kern="1200" dirty="0"/>
        </a:p>
      </dsp:txBody>
      <dsp:txXfrm>
        <a:off x="1886430" y="4536679"/>
        <a:ext cx="4839356" cy="90703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33EF30-03E1-48D7-88A1-B1FE729BA72E}">
      <dsp:nvSpPr>
        <dsp:cNvPr id="0" name=""/>
        <dsp:cNvSpPr/>
      </dsp:nvSpPr>
      <dsp:spPr>
        <a:xfrm>
          <a:off x="2090194" y="0"/>
          <a:ext cx="3990098" cy="2700300"/>
        </a:xfrm>
        <a:prstGeom prst="triangl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تعدد الآراء في العامل ادى الى كثرة الخلاف بالأعراب، مثل اعراب: </a:t>
          </a:r>
          <a:r>
            <a:rPr lang="ar-IQ" sz="2000" b="1" kern="1200" dirty="0" smtClean="0">
              <a:solidFill>
                <a:srgbClr val="FF0000"/>
              </a:solidFill>
            </a:rPr>
            <a:t>لولا زيد لأكرمتك</a:t>
          </a:r>
          <a:r>
            <a:rPr lang="ar-IQ" sz="2000" b="1" kern="1200" dirty="0" smtClean="0"/>
            <a:t>.</a:t>
          </a:r>
          <a:endParaRPr lang="en-US" sz="2000" kern="1200" dirty="0"/>
        </a:p>
      </dsp:txBody>
      <dsp:txXfrm>
        <a:off x="3087719" y="1350150"/>
        <a:ext cx="1995049" cy="1350150"/>
      </dsp:txXfrm>
    </dsp:sp>
    <dsp:sp modelId="{84C307F6-88EE-4004-9E97-D9024A35AC94}">
      <dsp:nvSpPr>
        <dsp:cNvPr id="0" name=""/>
        <dsp:cNvSpPr/>
      </dsp:nvSpPr>
      <dsp:spPr>
        <a:xfrm>
          <a:off x="4248462" y="2664305"/>
          <a:ext cx="3543792" cy="2700300"/>
        </a:xfrm>
        <a:prstGeom prst="triangl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16266"/>
                <a:lumOff val="26389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16266"/>
                <a:lumOff val="26389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16266"/>
                <a:lumOff val="2638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b="1" kern="1200" dirty="0" smtClean="0"/>
            <a:t>زيد مبتدأ والخبر محذوف وجوبا تقديره موجود. واعراب الكوفيين فاعل لفعل محذوف والتقدير لو لم يمنعني زيد لأكرمتك. </a:t>
          </a:r>
          <a:endParaRPr lang="en-US" sz="1800" kern="1200" dirty="0"/>
        </a:p>
      </dsp:txBody>
      <dsp:txXfrm>
        <a:off x="5134410" y="4014455"/>
        <a:ext cx="1771896" cy="1350150"/>
      </dsp:txXfrm>
    </dsp:sp>
    <dsp:sp modelId="{B9EF42F9-A030-45F4-9A3E-4DA9AEA2B768}">
      <dsp:nvSpPr>
        <dsp:cNvPr id="0" name=""/>
        <dsp:cNvSpPr/>
      </dsp:nvSpPr>
      <dsp:spPr>
        <a:xfrm rot="10800000">
          <a:off x="2304260" y="2808311"/>
          <a:ext cx="3273951" cy="2485194"/>
        </a:xfrm>
        <a:prstGeom prst="triangl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32532"/>
                <a:lumOff val="52778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32532"/>
                <a:lumOff val="52778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32532"/>
                <a:lumOff val="527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b="1" kern="1200" dirty="0" smtClean="0"/>
            <a:t>واعراب الكسائي نائب فاعل والتقدير لولا وجد زيد لأكرمتك. </a:t>
          </a:r>
          <a:endParaRPr lang="en-US" sz="1800" kern="1200" dirty="0"/>
        </a:p>
      </dsp:txBody>
      <dsp:txXfrm rot="10800000">
        <a:off x="3122748" y="2808311"/>
        <a:ext cx="1636975" cy="1242597"/>
      </dsp:txXfrm>
    </dsp:sp>
    <dsp:sp modelId="{BCA51873-15A4-4C47-9C89-5F090EFE5D51}">
      <dsp:nvSpPr>
        <dsp:cNvPr id="0" name=""/>
        <dsp:cNvSpPr/>
      </dsp:nvSpPr>
      <dsp:spPr>
        <a:xfrm>
          <a:off x="0" y="2664305"/>
          <a:ext cx="3620643" cy="2700300"/>
        </a:xfrm>
        <a:prstGeom prst="triangl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16266"/>
                <a:lumOff val="26389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16266"/>
                <a:lumOff val="26389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16266"/>
                <a:lumOff val="2638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>
              <a:solidFill>
                <a:srgbClr val="FF0000"/>
              </a:solidFill>
            </a:rPr>
            <a:t>لا تهملْ فتفشلَ: </a:t>
          </a:r>
          <a:endParaRPr lang="en-US" sz="2000" kern="1200" dirty="0">
            <a:solidFill>
              <a:srgbClr val="FF0000"/>
            </a:solidFill>
          </a:endParaRPr>
        </a:p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1400" b="1" kern="1200" dirty="0" smtClean="0"/>
            <a:t>البصريون الفعل تفشل منصوب بأن محذوفة وجوبا. </a:t>
          </a:r>
          <a:endParaRPr lang="en-US" sz="1400" kern="1200" dirty="0"/>
        </a:p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1400" b="1" kern="1200" dirty="0" smtClean="0"/>
            <a:t>الكوفيون بالصرف او الخلاف غيرهم بالشفاء نفسها. </a:t>
          </a:r>
          <a:endParaRPr lang="en-US" sz="1400" kern="1200" dirty="0"/>
        </a:p>
      </dsp:txBody>
      <dsp:txXfrm>
        <a:off x="905161" y="4014455"/>
        <a:ext cx="1810321" cy="135015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F50995-4A26-4246-B19C-5A486C4FD0E1}">
      <dsp:nvSpPr>
        <dsp:cNvPr id="0" name=""/>
        <dsp:cNvSpPr/>
      </dsp:nvSpPr>
      <dsp:spPr>
        <a:xfrm>
          <a:off x="0" y="372413"/>
          <a:ext cx="4579708" cy="457970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907269-4344-4AD9-8C2F-339449C58FFF}">
      <dsp:nvSpPr>
        <dsp:cNvPr id="0" name=""/>
        <dsp:cNvSpPr/>
      </dsp:nvSpPr>
      <dsp:spPr>
        <a:xfrm>
          <a:off x="2289854" y="372413"/>
          <a:ext cx="5342993" cy="457970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100" b="1" kern="1200" smtClean="0"/>
            <a:t>ادرس تنجح </a:t>
          </a:r>
          <a:endParaRPr lang="en-US" sz="4100" kern="1200"/>
        </a:p>
      </dsp:txBody>
      <dsp:txXfrm>
        <a:off x="2289854" y="372413"/>
        <a:ext cx="2671496" cy="1373915"/>
      </dsp:txXfrm>
    </dsp:sp>
    <dsp:sp modelId="{F26DC249-55F8-4D48-B1AE-A50CBD62B74F}">
      <dsp:nvSpPr>
        <dsp:cNvPr id="0" name=""/>
        <dsp:cNvSpPr/>
      </dsp:nvSpPr>
      <dsp:spPr>
        <a:xfrm>
          <a:off x="801450" y="1746328"/>
          <a:ext cx="2976807" cy="297680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4E927C-AB58-477D-B1E0-99FFA38E6618}">
      <dsp:nvSpPr>
        <dsp:cNvPr id="0" name=""/>
        <dsp:cNvSpPr/>
      </dsp:nvSpPr>
      <dsp:spPr>
        <a:xfrm>
          <a:off x="2289854" y="1746328"/>
          <a:ext cx="5342993" cy="29768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100" b="1" kern="1200" smtClean="0"/>
            <a:t>زيد في الغرفة </a:t>
          </a:r>
          <a:endParaRPr lang="en-US" sz="4100" kern="1200"/>
        </a:p>
      </dsp:txBody>
      <dsp:txXfrm>
        <a:off x="2289854" y="1746328"/>
        <a:ext cx="2671496" cy="1373911"/>
      </dsp:txXfrm>
    </dsp:sp>
    <dsp:sp modelId="{A5EE44CE-EFE1-4AB9-8215-0C1063412CF9}">
      <dsp:nvSpPr>
        <dsp:cNvPr id="0" name=""/>
        <dsp:cNvSpPr/>
      </dsp:nvSpPr>
      <dsp:spPr>
        <a:xfrm>
          <a:off x="1602898" y="3120239"/>
          <a:ext cx="1373911" cy="137391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7190EC-B0B2-4092-B2E3-3A12028E22F1}">
      <dsp:nvSpPr>
        <dsp:cNvPr id="0" name=""/>
        <dsp:cNvSpPr/>
      </dsp:nvSpPr>
      <dsp:spPr>
        <a:xfrm>
          <a:off x="2289854" y="3120239"/>
          <a:ext cx="5342993" cy="137391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IQ" sz="3200" b="1" kern="1200" dirty="0" smtClean="0">
              <a:solidFill>
                <a:srgbClr val="FF0000"/>
              </a:solidFill>
            </a:rPr>
            <a:t>أمامك زيد</a:t>
          </a:r>
        </a:p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IQ" sz="1700" b="1" kern="1200" dirty="0" smtClean="0"/>
            <a:t>الخلاف بمكانه: متقدم لدى الكوفيين ومتأخر لدى البصريين نحو</a:t>
          </a:r>
          <a:endParaRPr lang="en-US" sz="1700" kern="1200" dirty="0" smtClean="0"/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2289854" y="3120239"/>
        <a:ext cx="2671496" cy="1373911"/>
      </dsp:txXfrm>
    </dsp:sp>
    <dsp:sp modelId="{3559076E-FFEB-4738-83BD-B4150EB24F26}">
      <dsp:nvSpPr>
        <dsp:cNvPr id="0" name=""/>
        <dsp:cNvSpPr/>
      </dsp:nvSpPr>
      <dsp:spPr>
        <a:xfrm>
          <a:off x="4961351" y="372413"/>
          <a:ext cx="2671496" cy="137391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1900" b="1" kern="1200" smtClean="0"/>
            <a:t>البصريون: مجزوم بالطلب </a:t>
          </a:r>
          <a:endParaRPr lang="en-US" sz="1900" kern="1200"/>
        </a:p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1900" b="1" kern="1200" dirty="0" smtClean="0"/>
            <a:t>الكوفيون: بأداة شرط محذوفة مع الشرط       (ادرس ان تدرس تنجح)</a:t>
          </a:r>
          <a:endParaRPr lang="en-US" sz="1900" kern="1200" dirty="0"/>
        </a:p>
      </dsp:txBody>
      <dsp:txXfrm>
        <a:off x="4961351" y="372413"/>
        <a:ext cx="2671496" cy="1373915"/>
      </dsp:txXfrm>
    </dsp:sp>
    <dsp:sp modelId="{7EC58AFB-82B7-4390-98EF-A739482DC244}">
      <dsp:nvSpPr>
        <dsp:cNvPr id="0" name=""/>
        <dsp:cNvSpPr/>
      </dsp:nvSpPr>
      <dsp:spPr>
        <a:xfrm>
          <a:off x="4961351" y="1746328"/>
          <a:ext cx="2671496" cy="137391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1900" b="1" kern="1200" smtClean="0"/>
            <a:t>‏الخلاف بمتعلق شبه الجملة الواقعة خبرا او حالا او صفة.</a:t>
          </a:r>
          <a:endParaRPr lang="en-US" sz="1900" kern="1200"/>
        </a:p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1900" b="1" kern="1200" smtClean="0"/>
            <a:t>التقدير: الخبر كائن او موجود او يكون او يوجد. </a:t>
          </a:r>
          <a:endParaRPr lang="en-US" sz="1900" kern="1200"/>
        </a:p>
      </dsp:txBody>
      <dsp:txXfrm>
        <a:off x="4961351" y="1746328"/>
        <a:ext cx="2671496" cy="137391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32BDAF-B2B3-4229-979E-3EBE148026B9}">
      <dsp:nvSpPr>
        <dsp:cNvPr id="0" name=""/>
        <dsp:cNvSpPr/>
      </dsp:nvSpPr>
      <dsp:spPr>
        <a:xfrm>
          <a:off x="3816414" y="72014"/>
          <a:ext cx="2748955" cy="16493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b="1" kern="1200" dirty="0" smtClean="0"/>
            <a:t>اهمل النحاة الجانب البلاغي والمعاني بسبب العامل كأحوال المسند والمسند اليه.  وكالأغراض. والذكر والاضمار. التقديم والتأخير مثل:</a:t>
          </a:r>
          <a:endParaRPr lang="en-US" sz="1900" kern="1200" dirty="0"/>
        </a:p>
      </dsp:txBody>
      <dsp:txXfrm>
        <a:off x="3864722" y="120322"/>
        <a:ext cx="2652339" cy="1552757"/>
      </dsp:txXfrm>
    </dsp:sp>
    <dsp:sp modelId="{D72C3483-1E12-4A4D-AAE2-413B48ED2F63}">
      <dsp:nvSpPr>
        <dsp:cNvPr id="0" name=""/>
        <dsp:cNvSpPr/>
      </dsp:nvSpPr>
      <dsp:spPr>
        <a:xfrm rot="10728403">
          <a:off x="3285811" y="591607"/>
          <a:ext cx="375011" cy="6817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3398302" y="726784"/>
        <a:ext cx="262508" cy="409044"/>
      </dsp:txXfrm>
    </dsp:sp>
    <dsp:sp modelId="{D75DA59F-15AC-414E-B4E2-02EF1B5B312E}">
      <dsp:nvSpPr>
        <dsp:cNvPr id="0" name=""/>
        <dsp:cNvSpPr/>
      </dsp:nvSpPr>
      <dsp:spPr>
        <a:xfrm>
          <a:off x="360042" y="144010"/>
          <a:ext cx="2748955" cy="16493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IQ" sz="1900" b="1" kern="1200" dirty="0" smtClean="0"/>
            <a:t>كيف انت واخوك</a:t>
          </a:r>
        </a:p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IQ" sz="1900" b="1" kern="1200" dirty="0" smtClean="0"/>
            <a:t> بالنصب على المفعولية</a:t>
          </a:r>
          <a:endParaRPr lang="en-US" sz="1900" kern="1200" dirty="0" smtClean="0"/>
        </a:p>
        <a:p>
          <a:pPr marL="0" marR="0" lvl="0" indent="0" algn="ctr" defTabSz="666750" rtl="1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ar-IQ" sz="1900" b="1" kern="1200" dirty="0" smtClean="0"/>
            <a:t>والرفع على العطف وهو اولى.</a:t>
          </a:r>
          <a:endParaRPr lang="en-US" sz="1900" kern="1200" dirty="0" smtClean="0"/>
        </a:p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408350" y="192318"/>
        <a:ext cx="2652339" cy="1552757"/>
      </dsp:txXfrm>
    </dsp:sp>
    <dsp:sp modelId="{D080865A-CD9A-4660-900E-CE8EF17CB194}">
      <dsp:nvSpPr>
        <dsp:cNvPr id="0" name=""/>
        <dsp:cNvSpPr/>
      </dsp:nvSpPr>
      <dsp:spPr>
        <a:xfrm rot="3526906">
          <a:off x="2222746" y="1805054"/>
          <a:ext cx="450481" cy="6817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-5400000">
        <a:off x="2208442" y="1930467"/>
        <a:ext cx="409044" cy="315337"/>
      </dsp:txXfrm>
    </dsp:sp>
    <dsp:sp modelId="{49B43313-7631-457A-943D-0BECF5050DE5}">
      <dsp:nvSpPr>
        <dsp:cNvPr id="0" name=""/>
        <dsp:cNvSpPr/>
      </dsp:nvSpPr>
      <dsp:spPr>
        <a:xfrm>
          <a:off x="1800192" y="2520273"/>
          <a:ext cx="2748955" cy="16493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b="1" kern="1200" dirty="0" smtClean="0"/>
            <a:t>ولكل منهما معنى مختلف </a:t>
          </a:r>
          <a:endParaRPr lang="en-US" sz="1900" kern="1200" dirty="0"/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000" b="1" kern="1200" dirty="0" smtClean="0"/>
            <a:t>‏تحويل الانشاء الى خبر مثل تقدير: </a:t>
          </a:r>
          <a:r>
            <a:rPr lang="ar-IQ" sz="2000" b="1" kern="1200" dirty="0" err="1" smtClean="0"/>
            <a:t>يازيد</a:t>
          </a:r>
          <a:r>
            <a:rPr lang="ar-IQ" sz="2000" b="1" kern="1200" dirty="0" smtClean="0"/>
            <a:t> – أدعو زيدا</a:t>
          </a:r>
          <a:endParaRPr lang="en-US" sz="2000" kern="1200" dirty="0"/>
        </a:p>
      </dsp:txBody>
      <dsp:txXfrm>
        <a:off x="1848500" y="2568581"/>
        <a:ext cx="2652339" cy="1552757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B0851E-5446-48C4-9749-70D949103169}">
      <dsp:nvSpPr>
        <dsp:cNvPr id="0" name=""/>
        <dsp:cNvSpPr/>
      </dsp:nvSpPr>
      <dsp:spPr>
        <a:xfrm>
          <a:off x="0" y="0"/>
          <a:ext cx="626469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0E62BA-BB32-4C0B-8D90-1B759B79B313}">
      <dsp:nvSpPr>
        <dsp:cNvPr id="0" name=""/>
        <dsp:cNvSpPr/>
      </dsp:nvSpPr>
      <dsp:spPr>
        <a:xfrm>
          <a:off x="0" y="0"/>
          <a:ext cx="1252939" cy="1223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300" b="1" kern="1200" dirty="0" smtClean="0"/>
            <a:t>قسموا العوامل الى ثلاثة أقسام</a:t>
          </a:r>
          <a:endParaRPr lang="en-US" sz="2300" kern="1200" dirty="0"/>
        </a:p>
      </dsp:txBody>
      <dsp:txXfrm>
        <a:off x="0" y="0"/>
        <a:ext cx="1252939" cy="1223411"/>
      </dsp:txXfrm>
    </dsp:sp>
    <dsp:sp modelId="{CC24E7BC-54B9-4CF3-A505-3F1A16C65CF7}">
      <dsp:nvSpPr>
        <dsp:cNvPr id="0" name=""/>
        <dsp:cNvSpPr/>
      </dsp:nvSpPr>
      <dsp:spPr>
        <a:xfrm>
          <a:off x="1346909" y="19115"/>
          <a:ext cx="4917786" cy="382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b="1" kern="1200" dirty="0" smtClean="0"/>
            <a:t>قسم مختص بدخوله على الأفعال. مثل لم لما أنْ </a:t>
          </a:r>
          <a:endParaRPr lang="en-US" sz="1700" kern="1200" dirty="0"/>
        </a:p>
      </dsp:txBody>
      <dsp:txXfrm>
        <a:off x="1346909" y="19115"/>
        <a:ext cx="4917786" cy="382316"/>
      </dsp:txXfrm>
    </dsp:sp>
    <dsp:sp modelId="{49312E57-B931-453B-98E9-AC34B5A4C1BB}">
      <dsp:nvSpPr>
        <dsp:cNvPr id="0" name=""/>
        <dsp:cNvSpPr/>
      </dsp:nvSpPr>
      <dsp:spPr>
        <a:xfrm>
          <a:off x="1252939" y="401431"/>
          <a:ext cx="50117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07E8E0-61FF-42C6-A1A4-B4078C6A4A81}">
      <dsp:nvSpPr>
        <dsp:cNvPr id="0" name=""/>
        <dsp:cNvSpPr/>
      </dsp:nvSpPr>
      <dsp:spPr>
        <a:xfrm>
          <a:off x="1346909" y="420547"/>
          <a:ext cx="4917786" cy="382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b="1" kern="1200" dirty="0" smtClean="0"/>
            <a:t>وقسم على الاسماء. كحروف الجر </a:t>
          </a:r>
          <a:endParaRPr lang="en-US" sz="1700" kern="1200" dirty="0"/>
        </a:p>
      </dsp:txBody>
      <dsp:txXfrm>
        <a:off x="1346909" y="420547"/>
        <a:ext cx="4917786" cy="382316"/>
      </dsp:txXfrm>
    </dsp:sp>
    <dsp:sp modelId="{41CE178A-9FEA-42ED-80CA-8FA19C40DEEA}">
      <dsp:nvSpPr>
        <dsp:cNvPr id="0" name=""/>
        <dsp:cNvSpPr/>
      </dsp:nvSpPr>
      <dsp:spPr>
        <a:xfrm>
          <a:off x="1252939" y="802863"/>
          <a:ext cx="50117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868772-34D2-44E3-B6E2-565B0929EB96}">
      <dsp:nvSpPr>
        <dsp:cNvPr id="0" name=""/>
        <dsp:cNvSpPr/>
      </dsp:nvSpPr>
      <dsp:spPr>
        <a:xfrm>
          <a:off x="1346909" y="821979"/>
          <a:ext cx="4917786" cy="382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b="1" kern="1200" smtClean="0"/>
            <a:t>وقسم مشترك يدخل عليهما وهذا يهمل مثل حروف العطف:</a:t>
          </a:r>
          <a:endParaRPr lang="en-US" sz="1700" kern="1200"/>
        </a:p>
      </dsp:txBody>
      <dsp:txXfrm>
        <a:off x="1346909" y="821979"/>
        <a:ext cx="4917786" cy="382316"/>
      </dsp:txXfrm>
    </dsp:sp>
    <dsp:sp modelId="{85B6A399-EF1C-4B92-B064-0D0F6844D4E5}">
      <dsp:nvSpPr>
        <dsp:cNvPr id="0" name=""/>
        <dsp:cNvSpPr/>
      </dsp:nvSpPr>
      <dsp:spPr>
        <a:xfrm>
          <a:off x="1252939" y="1204295"/>
          <a:ext cx="50117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48D1C8-7100-478F-AA67-746A99CE1CEF}">
      <dsp:nvSpPr>
        <dsp:cNvPr id="0" name=""/>
        <dsp:cNvSpPr/>
      </dsp:nvSpPr>
      <dsp:spPr>
        <a:xfrm>
          <a:off x="0" y="1223411"/>
          <a:ext cx="626469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4AEDAD-D3D1-4611-A935-EF56394614A4}">
      <dsp:nvSpPr>
        <dsp:cNvPr id="0" name=""/>
        <dsp:cNvSpPr/>
      </dsp:nvSpPr>
      <dsp:spPr>
        <a:xfrm>
          <a:off x="3600395" y="1202980"/>
          <a:ext cx="1252939" cy="1223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kern="1200" dirty="0" smtClean="0">
              <a:solidFill>
                <a:srgbClr val="FF0000"/>
              </a:solidFill>
            </a:rPr>
            <a:t>ان زيد يدرس ينجح </a:t>
          </a:r>
          <a:endParaRPr lang="en-US" sz="2800" kern="1200" dirty="0">
            <a:solidFill>
              <a:srgbClr val="FF0000"/>
            </a:solidFill>
          </a:endParaRPr>
        </a:p>
      </dsp:txBody>
      <dsp:txXfrm>
        <a:off x="3600395" y="1202980"/>
        <a:ext cx="1252939" cy="1223411"/>
      </dsp:txXfrm>
    </dsp:sp>
    <dsp:sp modelId="{1B14BA25-E7ED-49CC-A8F4-ADB913A555E7}">
      <dsp:nvSpPr>
        <dsp:cNvPr id="0" name=""/>
        <dsp:cNvSpPr/>
      </dsp:nvSpPr>
      <dsp:spPr>
        <a:xfrm>
          <a:off x="0" y="2446823"/>
          <a:ext cx="626469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B02175-13DB-4F16-A90F-3D460026879E}">
      <dsp:nvSpPr>
        <dsp:cNvPr id="0" name=""/>
        <dsp:cNvSpPr/>
      </dsp:nvSpPr>
      <dsp:spPr>
        <a:xfrm>
          <a:off x="936089" y="1311093"/>
          <a:ext cx="1576813" cy="1223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300" b="1" kern="1200" dirty="0" smtClean="0"/>
            <a:t>التقدير  ان يدرس زيد يدرس ينجح. </a:t>
          </a:r>
          <a:endParaRPr lang="en-US" sz="2300" kern="1200" dirty="0"/>
        </a:p>
      </dsp:txBody>
      <dsp:txXfrm>
        <a:off x="936089" y="1311093"/>
        <a:ext cx="1576813" cy="1223411"/>
      </dsp:txXfrm>
    </dsp:sp>
    <dsp:sp modelId="{FF91936C-F8F8-42E9-BD90-49DCC87E40F0}">
      <dsp:nvSpPr>
        <dsp:cNvPr id="0" name=""/>
        <dsp:cNvSpPr/>
      </dsp:nvSpPr>
      <dsp:spPr>
        <a:xfrm>
          <a:off x="1628937" y="2456067"/>
          <a:ext cx="4633008" cy="371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‏وتقدير أن ناصبة للفعل بعد لام التعليل لأن اللام مختصة بالأسماء. </a:t>
          </a:r>
          <a:endParaRPr lang="en-US" sz="2400" kern="1200" dirty="0"/>
        </a:p>
      </dsp:txBody>
      <dsp:txXfrm>
        <a:off x="1628937" y="2456067"/>
        <a:ext cx="4633008" cy="371960"/>
      </dsp:txXfrm>
    </dsp:sp>
    <dsp:sp modelId="{702CF30D-875B-4763-A565-037CC4E79391}">
      <dsp:nvSpPr>
        <dsp:cNvPr id="0" name=""/>
        <dsp:cNvSpPr/>
      </dsp:nvSpPr>
      <dsp:spPr>
        <a:xfrm>
          <a:off x="1576813" y="2828028"/>
          <a:ext cx="27799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584208-4A69-442C-BB4B-B881E3324D8F}">
      <dsp:nvSpPr>
        <dsp:cNvPr id="0" name=""/>
        <dsp:cNvSpPr/>
      </dsp:nvSpPr>
      <dsp:spPr>
        <a:xfrm>
          <a:off x="1440171" y="3693025"/>
          <a:ext cx="4124922" cy="822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وكذلك بعد فاء السلبية وواو المعية والكوفيون منصوب بالصرف والخلاف  لا تعملان لانهما من الحروف المشتركة </a:t>
          </a:r>
          <a:endParaRPr lang="en-US" sz="2400" kern="1200" dirty="0"/>
        </a:p>
      </dsp:txBody>
      <dsp:txXfrm>
        <a:off x="1440171" y="3693025"/>
        <a:ext cx="4124922" cy="822780"/>
      </dsp:txXfrm>
    </dsp:sp>
    <dsp:sp modelId="{477BBF8E-E52D-477E-962B-143658C1D3C3}">
      <dsp:nvSpPr>
        <dsp:cNvPr id="0" name=""/>
        <dsp:cNvSpPr/>
      </dsp:nvSpPr>
      <dsp:spPr>
        <a:xfrm>
          <a:off x="1576813" y="3660052"/>
          <a:ext cx="27799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E8B266-F511-42E8-83D1-6ECF78316800}">
      <dsp:nvSpPr>
        <dsp:cNvPr id="0" name=""/>
        <dsp:cNvSpPr/>
      </dsp:nvSpPr>
      <dsp:spPr>
        <a:xfrm>
          <a:off x="0" y="3670235"/>
          <a:ext cx="626469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C35630-0B07-45B8-A08B-3CE393E21744}">
      <dsp:nvSpPr>
        <dsp:cNvPr id="0" name=""/>
        <dsp:cNvSpPr/>
      </dsp:nvSpPr>
      <dsp:spPr>
        <a:xfrm>
          <a:off x="0" y="2540903"/>
          <a:ext cx="820888" cy="1223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300" b="1" kern="1200" dirty="0" smtClean="0">
              <a:solidFill>
                <a:srgbClr val="FF0000"/>
              </a:solidFill>
            </a:rPr>
            <a:t>جئت لأدرس </a:t>
          </a:r>
          <a:endParaRPr lang="en-US" sz="2300" kern="1200" dirty="0">
            <a:solidFill>
              <a:srgbClr val="FF0000"/>
            </a:solidFill>
          </a:endParaRPr>
        </a:p>
      </dsp:txBody>
      <dsp:txXfrm>
        <a:off x="0" y="2540903"/>
        <a:ext cx="820888" cy="1223411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76A272-543D-47D8-BF31-B4979FB13746}">
      <dsp:nvSpPr>
        <dsp:cNvPr id="0" name=""/>
        <dsp:cNvSpPr/>
      </dsp:nvSpPr>
      <dsp:spPr>
        <a:xfrm>
          <a:off x="717133" y="1152280"/>
          <a:ext cx="3294366" cy="329436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B2909C-ED88-41BC-825E-9344FD6127B5}">
      <dsp:nvSpPr>
        <dsp:cNvPr id="0" name=""/>
        <dsp:cNvSpPr/>
      </dsp:nvSpPr>
      <dsp:spPr>
        <a:xfrm>
          <a:off x="1815255" y="2250402"/>
          <a:ext cx="1098122" cy="109812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972443-143E-43E2-B085-A1A348715F07}">
      <dsp:nvSpPr>
        <dsp:cNvPr id="0" name=""/>
        <dsp:cNvSpPr/>
      </dsp:nvSpPr>
      <dsp:spPr>
        <a:xfrm>
          <a:off x="4068612" y="-54158"/>
          <a:ext cx="2631078" cy="1589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‏‏ تفريق المتشابه في الموضوعات والعكس بحسب العامل. نحو ادوات النفي لا وليس وان ولات لن لما لم والاولى تجمع في اسلوب النفي ...</a:t>
          </a:r>
          <a:endParaRPr lang="en-US" sz="2000" b="1" kern="1200" dirty="0"/>
        </a:p>
      </dsp:txBody>
      <dsp:txXfrm>
        <a:off x="4068612" y="-54158"/>
        <a:ext cx="2631078" cy="1589284"/>
      </dsp:txXfrm>
    </dsp:sp>
    <dsp:sp modelId="{80A5AC1F-933D-46B3-95AD-F06F70293D39}">
      <dsp:nvSpPr>
        <dsp:cNvPr id="0" name=""/>
        <dsp:cNvSpPr/>
      </dsp:nvSpPr>
      <dsp:spPr>
        <a:xfrm>
          <a:off x="4148764" y="740484"/>
          <a:ext cx="41179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6BC6ED-A98F-453C-B3A8-50370D011D02}">
      <dsp:nvSpPr>
        <dsp:cNvPr id="0" name=""/>
        <dsp:cNvSpPr/>
      </dsp:nvSpPr>
      <dsp:spPr>
        <a:xfrm rot="5400000">
          <a:off x="2225815" y="877886"/>
          <a:ext cx="2060076" cy="1783075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8DA9B3-38EC-43C0-BCD0-39368CFE8D8D}">
      <dsp:nvSpPr>
        <dsp:cNvPr id="0" name=""/>
        <dsp:cNvSpPr/>
      </dsp:nvSpPr>
      <dsp:spPr>
        <a:xfrm>
          <a:off x="4566934" y="1854240"/>
          <a:ext cx="1647183" cy="13726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31750" bIns="31750" numCol="1" spcCol="1270" anchor="ctr" anchorCtr="0">
          <a:noAutofit/>
        </a:bodyPr>
        <a:lstStyle/>
        <a:p>
          <a:pPr lvl="0" algn="l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b="1" kern="1200" dirty="0" smtClean="0">
              <a:solidFill>
                <a:srgbClr val="FF0000"/>
              </a:solidFill>
            </a:rPr>
            <a:t>ولا يكون ذلك كله لولا نظرية العامل. </a:t>
          </a:r>
          <a:endParaRPr lang="en-US" sz="2500" kern="1200" dirty="0">
            <a:solidFill>
              <a:srgbClr val="FF0000"/>
            </a:solidFill>
          </a:endParaRPr>
        </a:p>
      </dsp:txBody>
      <dsp:txXfrm>
        <a:off x="4566934" y="1854240"/>
        <a:ext cx="1647183" cy="1372652"/>
      </dsp:txXfrm>
    </dsp:sp>
    <dsp:sp modelId="{DFED667D-B5E3-454E-81A2-E93131DF977E}">
      <dsp:nvSpPr>
        <dsp:cNvPr id="0" name=""/>
        <dsp:cNvSpPr/>
      </dsp:nvSpPr>
      <dsp:spPr>
        <a:xfrm>
          <a:off x="4148764" y="2113136"/>
          <a:ext cx="41179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72B284-CE0E-4C48-837B-411112DDC5C2}">
      <dsp:nvSpPr>
        <dsp:cNvPr id="0" name=""/>
        <dsp:cNvSpPr/>
      </dsp:nvSpPr>
      <dsp:spPr>
        <a:xfrm rot="5400000">
          <a:off x="2928091" y="2337867"/>
          <a:ext cx="1442053" cy="996545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0210E5-D22A-4143-A9A3-EB2002B285A0}">
      <dsp:nvSpPr>
        <dsp:cNvPr id="0" name=""/>
        <dsp:cNvSpPr/>
      </dsp:nvSpPr>
      <dsp:spPr>
        <a:xfrm>
          <a:off x="0" y="4410824"/>
          <a:ext cx="7432449" cy="48267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المغلاة به. كقول ابي علي اخطى في ٥٠ مسالة في اللغة ولا في القياس واحدة. </a:t>
          </a:r>
          <a:endParaRPr lang="en-US" sz="2000" kern="1200" dirty="0"/>
        </a:p>
      </dsp:txBody>
      <dsp:txXfrm>
        <a:off x="0" y="4410824"/>
        <a:ext cx="7432449" cy="482674"/>
      </dsp:txXfrm>
    </dsp:sp>
    <dsp:sp modelId="{89059331-942C-4924-B976-33BFFA7D18CD}">
      <dsp:nvSpPr>
        <dsp:cNvPr id="0" name=""/>
        <dsp:cNvSpPr/>
      </dsp:nvSpPr>
      <dsp:spPr>
        <a:xfrm rot="10800000">
          <a:off x="0" y="3675711"/>
          <a:ext cx="7432449" cy="742352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ونوعان منه يعترضان اللغة. والمفروض القياس على لغة العرب.. </a:t>
          </a:r>
          <a:endParaRPr lang="en-US" sz="2000" kern="1200" dirty="0"/>
        </a:p>
      </dsp:txBody>
      <dsp:txXfrm rot="10800000">
        <a:off x="0" y="3675711"/>
        <a:ext cx="7432449" cy="482358"/>
      </dsp:txXfrm>
    </dsp:sp>
    <dsp:sp modelId="{6B5D0BE0-0083-42BB-A1C4-7E32906CC980}">
      <dsp:nvSpPr>
        <dsp:cNvPr id="0" name=""/>
        <dsp:cNvSpPr/>
      </dsp:nvSpPr>
      <dsp:spPr>
        <a:xfrm rot="10800000">
          <a:off x="0" y="2940599"/>
          <a:ext cx="7432449" cy="742352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قسم ابن جني المادة اللغوية على مطرد في القياس والاستعمال وشاذ بهما . وشاذ في القياس مطرد في الاستعمال وعكسه. </a:t>
          </a:r>
          <a:endParaRPr lang="en-US" sz="2000" kern="1200" dirty="0"/>
        </a:p>
      </dsp:txBody>
      <dsp:txXfrm rot="10800000">
        <a:off x="0" y="2940599"/>
        <a:ext cx="7432449" cy="482358"/>
      </dsp:txXfrm>
    </dsp:sp>
    <dsp:sp modelId="{9BD95919-245B-4CB8-B5BA-59F32515D603}">
      <dsp:nvSpPr>
        <dsp:cNvPr id="0" name=""/>
        <dsp:cNvSpPr/>
      </dsp:nvSpPr>
      <dsp:spPr>
        <a:xfrm rot="10800000">
          <a:off x="0" y="2205486"/>
          <a:ext cx="7432449" cy="742352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اركانه : المقيس والمقيس عليه والعلة والحكم. </a:t>
          </a:r>
          <a:endParaRPr lang="en-US" sz="2400" kern="1200" dirty="0"/>
        </a:p>
      </dsp:txBody>
      <dsp:txXfrm rot="10800000">
        <a:off x="0" y="2205486"/>
        <a:ext cx="7432449" cy="482358"/>
      </dsp:txXfrm>
    </dsp:sp>
    <dsp:sp modelId="{7777A96D-C78D-4903-AA2A-59C0CC1FB26F}">
      <dsp:nvSpPr>
        <dsp:cNvPr id="0" name=""/>
        <dsp:cNvSpPr/>
      </dsp:nvSpPr>
      <dsp:spPr>
        <a:xfrm rot="10800000">
          <a:off x="0" y="1470373"/>
          <a:ext cx="7432449" cy="742352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وهذا غير مقبول كقياس عمل لا النافية للجنس على إن المؤكدة.</a:t>
          </a:r>
          <a:endParaRPr lang="en-US" sz="2400" kern="1200" dirty="0"/>
        </a:p>
      </dsp:txBody>
      <dsp:txXfrm rot="10800000">
        <a:off x="0" y="1470373"/>
        <a:ext cx="7432449" cy="482358"/>
      </dsp:txXfrm>
    </dsp:sp>
    <dsp:sp modelId="{BBA66586-52EE-4D60-A739-E48B1B77B559}">
      <dsp:nvSpPr>
        <dsp:cNvPr id="0" name=""/>
        <dsp:cNvSpPr/>
      </dsp:nvSpPr>
      <dsp:spPr>
        <a:xfrm rot="10800000">
          <a:off x="0" y="735260"/>
          <a:ext cx="7432449" cy="742352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حمل فرع على اصل وحمل أصل على فرع. وحمل نظير على نظير. وحمل ضد على ضد...</a:t>
          </a:r>
          <a:endParaRPr lang="en-US" sz="2000" kern="1200" dirty="0"/>
        </a:p>
      </dsp:txBody>
      <dsp:txXfrm rot="10800000">
        <a:off x="0" y="735260"/>
        <a:ext cx="7432449" cy="482358"/>
      </dsp:txXfrm>
    </dsp:sp>
    <dsp:sp modelId="{8A251C11-B149-4ED9-ACC1-E9B484D3E3DE}">
      <dsp:nvSpPr>
        <dsp:cNvPr id="0" name=""/>
        <dsp:cNvSpPr/>
      </dsp:nvSpPr>
      <dsp:spPr>
        <a:xfrm rot="10800000">
          <a:off x="0" y="148"/>
          <a:ext cx="7432449" cy="742352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kern="1200" dirty="0" smtClean="0"/>
            <a:t>القياس: هو اعتبار الشى </a:t>
          </a:r>
          <a:r>
            <a:rPr lang="ar-IQ" sz="2800" b="1" kern="1200" dirty="0" err="1" smtClean="0"/>
            <a:t>بالشئ</a:t>
          </a:r>
          <a:r>
            <a:rPr lang="ar-IQ" sz="2800" b="1" kern="1200" dirty="0" smtClean="0"/>
            <a:t> لجامع. وله أقسام:</a:t>
          </a:r>
          <a:endParaRPr lang="en-US" sz="2800" kern="1200" dirty="0"/>
        </a:p>
      </dsp:txBody>
      <dsp:txXfrm rot="10800000">
        <a:off x="0" y="148"/>
        <a:ext cx="7432449" cy="482358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CB368-EDE4-47BA-B9D4-E25455CF6B16}">
      <dsp:nvSpPr>
        <dsp:cNvPr id="0" name=""/>
        <dsp:cNvSpPr/>
      </dsp:nvSpPr>
      <dsp:spPr>
        <a:xfrm>
          <a:off x="5414486" y="576057"/>
          <a:ext cx="1691485" cy="296894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3088" tIns="20320" rIns="93088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600" b="1" kern="1200" dirty="0" smtClean="0"/>
            <a:t>العلة: تغيير المعلول عمل كان عليه وهي ركن من أركان القياس. – قالوا: اول من بعج النحو ومد القياس و العلل الحضرمي.</a:t>
          </a:r>
          <a:endParaRPr lang="en-US" sz="1600" kern="1200" dirty="0"/>
        </a:p>
      </dsp:txBody>
      <dsp:txXfrm>
        <a:off x="5662198" y="1010849"/>
        <a:ext cx="1196061" cy="2099361"/>
      </dsp:txXfrm>
    </dsp:sp>
    <dsp:sp modelId="{55936AEB-6E3F-49C4-AAD4-229A7E615424}">
      <dsp:nvSpPr>
        <dsp:cNvPr id="0" name=""/>
        <dsp:cNvSpPr/>
      </dsp:nvSpPr>
      <dsp:spPr>
        <a:xfrm>
          <a:off x="1354055" y="1008114"/>
          <a:ext cx="1691485" cy="238497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3088" tIns="16510" rIns="93088" bIns="1651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300" b="1" kern="1200" dirty="0" smtClean="0"/>
            <a:t>واكثر تعليل للخليل حتى سألوه: أخذتها عن العرب او من نفسك قال العرب نطقت على سجيتها وانا اعتللت من نفسي.</a:t>
          </a:r>
          <a:endParaRPr lang="en-US" sz="1300" kern="1200" dirty="0"/>
        </a:p>
      </dsp:txBody>
      <dsp:txXfrm>
        <a:off x="1601767" y="1357386"/>
        <a:ext cx="1196061" cy="1686432"/>
      </dsp:txXfrm>
    </dsp:sp>
    <dsp:sp modelId="{EEC5F376-9E30-4CA8-B6BB-B658D3F937BC}">
      <dsp:nvSpPr>
        <dsp:cNvPr id="0" name=""/>
        <dsp:cNvSpPr/>
      </dsp:nvSpPr>
      <dsp:spPr>
        <a:xfrm>
          <a:off x="2707243" y="720079"/>
          <a:ext cx="1691485" cy="296104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3088" tIns="16510" rIns="93088" bIns="1651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300" b="1" kern="1200" dirty="0" smtClean="0"/>
            <a:t>- اعجب النحاة بالعلل فالفوا بها كقطرب وابن كيسان والزجاجي في الايضاح في علل النحو </a:t>
          </a:r>
          <a:endParaRPr lang="en-US" sz="1300" kern="1200" dirty="0"/>
        </a:p>
      </dsp:txBody>
      <dsp:txXfrm>
        <a:off x="2954955" y="1153714"/>
        <a:ext cx="1196061" cy="2093776"/>
      </dsp:txXfrm>
    </dsp:sp>
    <dsp:sp modelId="{73709CAA-DB4C-4613-ACD0-3B28916F7EDA}">
      <dsp:nvSpPr>
        <dsp:cNvPr id="0" name=""/>
        <dsp:cNvSpPr/>
      </dsp:nvSpPr>
      <dsp:spPr>
        <a:xfrm>
          <a:off x="4060431" y="1354859"/>
          <a:ext cx="1691485" cy="16914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3088" tIns="20320" rIns="93088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600" b="1" kern="1200" dirty="0" smtClean="0"/>
            <a:t>بدايتها حسية كانوا يعللون بالثقل والخفة، لكن اسرفوا فبحثوا بعلة العلة حتى قالوا بتوقيفها. </a:t>
          </a:r>
          <a:endParaRPr lang="en-US" sz="1600" kern="1200" dirty="0"/>
        </a:p>
      </dsp:txBody>
      <dsp:txXfrm>
        <a:off x="4308143" y="1602571"/>
        <a:ext cx="1196061" cy="1196061"/>
      </dsp:txXfrm>
    </dsp:sp>
    <dsp:sp modelId="{2EE54869-394C-4219-B35A-109D9C58CEDA}">
      <dsp:nvSpPr>
        <dsp:cNvPr id="0" name=""/>
        <dsp:cNvSpPr/>
      </dsp:nvSpPr>
      <dsp:spPr>
        <a:xfrm>
          <a:off x="0" y="792085"/>
          <a:ext cx="1691485" cy="296104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3088" tIns="20320" rIns="93088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600" b="1" kern="1200" dirty="0" smtClean="0"/>
            <a:t>وقسها: </a:t>
          </a:r>
          <a:r>
            <a:rPr lang="ar-IQ" sz="1600" b="1" kern="1200" dirty="0" err="1" smtClean="0"/>
            <a:t>الدنيوري</a:t>
          </a:r>
          <a:r>
            <a:rPr lang="ar-IQ" sz="1600" b="1" kern="1200" dirty="0" smtClean="0"/>
            <a:t> الى ٢٤ علة حتى صارت </a:t>
          </a:r>
          <a:r>
            <a:rPr lang="ar-IQ" sz="1600" b="1" kern="1200" dirty="0" err="1" smtClean="0"/>
            <a:t>عبىا</a:t>
          </a:r>
          <a:r>
            <a:rPr lang="ar-IQ" sz="1600" b="1" kern="1200" dirty="0" smtClean="0"/>
            <a:t> على النحو. </a:t>
          </a:r>
          <a:endParaRPr lang="en-US" sz="1600" kern="1200" dirty="0"/>
        </a:p>
      </dsp:txBody>
      <dsp:txXfrm>
        <a:off x="247712" y="1225720"/>
        <a:ext cx="1196061" cy="2093776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610A65-E447-4BE7-9851-7AC5D247AD12}">
      <dsp:nvSpPr>
        <dsp:cNvPr id="0" name=""/>
        <dsp:cNvSpPr/>
      </dsp:nvSpPr>
      <dsp:spPr>
        <a:xfrm>
          <a:off x="0" y="3912873"/>
          <a:ext cx="6151189" cy="85604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000" b="1" kern="1200" dirty="0" smtClean="0">
              <a:solidFill>
                <a:srgbClr val="FF0000"/>
              </a:solidFill>
            </a:rPr>
            <a:t>وهذا ليس من النحو ولا يساعد المتعلم</a:t>
          </a:r>
          <a:endParaRPr lang="en-US" sz="3000" kern="1200" dirty="0">
            <a:solidFill>
              <a:srgbClr val="FF0000"/>
            </a:solidFill>
          </a:endParaRPr>
        </a:p>
      </dsp:txBody>
      <dsp:txXfrm>
        <a:off x="0" y="3912873"/>
        <a:ext cx="6151189" cy="856041"/>
      </dsp:txXfrm>
    </dsp:sp>
    <dsp:sp modelId="{46DE79A4-47A4-45F2-91A8-99F223FFF7C3}">
      <dsp:nvSpPr>
        <dsp:cNvPr id="0" name=""/>
        <dsp:cNvSpPr/>
      </dsp:nvSpPr>
      <dsp:spPr>
        <a:xfrm rot="10800000">
          <a:off x="0" y="2609123"/>
          <a:ext cx="6151189" cy="1316591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b="1" kern="1200" dirty="0" smtClean="0"/>
            <a:t>-  العلة التعليمية يتوصل بها الى تعلم كلام العرب </a:t>
          </a:r>
          <a:endParaRPr lang="en-US" sz="1800" kern="1200" dirty="0"/>
        </a:p>
      </dsp:txBody>
      <dsp:txXfrm rot="-10800000">
        <a:off x="0" y="2609123"/>
        <a:ext cx="6151189" cy="462123"/>
      </dsp:txXfrm>
    </dsp:sp>
    <dsp:sp modelId="{63588A21-9831-459F-8C94-C496A906041B}">
      <dsp:nvSpPr>
        <dsp:cNvPr id="0" name=""/>
        <dsp:cNvSpPr/>
      </dsp:nvSpPr>
      <dsp:spPr>
        <a:xfrm>
          <a:off x="0" y="3094081"/>
          <a:ext cx="3075594" cy="1068068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b="1" kern="1200" dirty="0" smtClean="0"/>
            <a:t>العلة القياسية: مثل- لم نصبت إنّ الاسم. لأنها شابهت الفعل ومعموليه لكن تقدم المنصوب لأنها فرع بالعمل.</a:t>
          </a:r>
          <a:endParaRPr lang="en-US" sz="1800" kern="1200" dirty="0"/>
        </a:p>
      </dsp:txBody>
      <dsp:txXfrm>
        <a:off x="0" y="3094081"/>
        <a:ext cx="3075594" cy="1068068"/>
      </dsp:txXfrm>
    </dsp:sp>
    <dsp:sp modelId="{08EA7CAB-14A4-4062-B826-B345C4C5E211}">
      <dsp:nvSpPr>
        <dsp:cNvPr id="0" name=""/>
        <dsp:cNvSpPr/>
      </dsp:nvSpPr>
      <dsp:spPr>
        <a:xfrm>
          <a:off x="3075594" y="3022074"/>
          <a:ext cx="3075594" cy="109217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b="1" kern="1200" dirty="0" smtClean="0"/>
            <a:t>العلة الجدلية: كل العلل بهذا الباب مثل: بأي الأفعال شبهتموها ولم تقديم اسمها المنصوب المشبه بالفعل </a:t>
          </a:r>
          <a:r>
            <a:rPr lang="ar-IQ" sz="1700" b="1" kern="1200" dirty="0" err="1" smtClean="0"/>
            <a:t>ووو</a:t>
          </a:r>
          <a:r>
            <a:rPr lang="ar-IQ" sz="1700" b="1" kern="1200" dirty="0" smtClean="0"/>
            <a:t> </a:t>
          </a:r>
          <a:endParaRPr lang="en-US" sz="1700" kern="1200" dirty="0"/>
        </a:p>
      </dsp:txBody>
      <dsp:txXfrm>
        <a:off x="3075594" y="3022074"/>
        <a:ext cx="3075594" cy="1092172"/>
      </dsp:txXfrm>
    </dsp:sp>
    <dsp:sp modelId="{1191D578-799A-430A-BDFF-E444D5D9FCDF}">
      <dsp:nvSpPr>
        <dsp:cNvPr id="0" name=""/>
        <dsp:cNvSpPr/>
      </dsp:nvSpPr>
      <dsp:spPr>
        <a:xfrm rot="10800000">
          <a:off x="0" y="1305372"/>
          <a:ext cx="6151189" cy="1316591"/>
        </a:xfrm>
        <a:prstGeom prst="upArrowCallou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600" b="1" kern="1200" dirty="0" smtClean="0">
              <a:solidFill>
                <a:srgbClr val="FF0000"/>
              </a:solidFill>
            </a:rPr>
            <a:t>إنّ زيدا قائمٌ </a:t>
          </a:r>
          <a:endParaRPr lang="en-US" sz="3600" kern="1200" dirty="0">
            <a:solidFill>
              <a:srgbClr val="FF0000"/>
            </a:solidFill>
          </a:endParaRPr>
        </a:p>
      </dsp:txBody>
      <dsp:txXfrm rot="10800000">
        <a:off x="0" y="1305372"/>
        <a:ext cx="6151189" cy="855481"/>
      </dsp:txXfrm>
    </dsp:sp>
    <dsp:sp modelId="{7B94932A-A0E3-4BF1-ABD3-9B010D4A708C}">
      <dsp:nvSpPr>
        <dsp:cNvPr id="0" name=""/>
        <dsp:cNvSpPr/>
      </dsp:nvSpPr>
      <dsp:spPr>
        <a:xfrm rot="10800000">
          <a:off x="0" y="1621"/>
          <a:ext cx="6151189" cy="1316591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تعليمية وقياسية وجدلية ولدى ابن مضاء العلل الأول والثواني والثوالث. </a:t>
          </a:r>
          <a:endParaRPr lang="en-US" sz="2400" kern="1200" dirty="0"/>
        </a:p>
      </dsp:txBody>
      <dsp:txXfrm rot="10800000">
        <a:off x="0" y="1621"/>
        <a:ext cx="6151189" cy="8554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CB7F9E-2AEE-4994-9068-DB290BC741EB}">
      <dsp:nvSpPr>
        <dsp:cNvPr id="0" name=""/>
        <dsp:cNvSpPr/>
      </dsp:nvSpPr>
      <dsp:spPr>
        <a:xfrm>
          <a:off x="0" y="108011"/>
          <a:ext cx="4752528" cy="4752528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00CB02-073B-47F6-B522-BFE208E5D0C9}">
      <dsp:nvSpPr>
        <dsp:cNvPr id="0" name=""/>
        <dsp:cNvSpPr/>
      </dsp:nvSpPr>
      <dsp:spPr>
        <a:xfrm>
          <a:off x="2376264" y="108011"/>
          <a:ext cx="5544615" cy="47525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تأليف كتاب منهجي يلبي حاجة الطالب ويركز على التيسير النحوي والنحو الوظيفي. </a:t>
          </a:r>
          <a:endParaRPr lang="en-US" sz="2000" b="1" kern="1200" dirty="0"/>
        </a:p>
      </dsp:txBody>
      <dsp:txXfrm>
        <a:off x="2376264" y="108011"/>
        <a:ext cx="5544615" cy="760404"/>
      </dsp:txXfrm>
    </dsp:sp>
    <dsp:sp modelId="{1E0BCA85-0B80-4038-AC07-8A5A58EAD619}">
      <dsp:nvSpPr>
        <dsp:cNvPr id="0" name=""/>
        <dsp:cNvSpPr/>
      </dsp:nvSpPr>
      <dsp:spPr>
        <a:xfrm>
          <a:off x="499015" y="868416"/>
          <a:ext cx="3754497" cy="3754497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814256"/>
            <a:satOff val="2799"/>
            <a:lumOff val="-1343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7DEA36-F444-4481-BF28-9CD16CA039C7}">
      <dsp:nvSpPr>
        <dsp:cNvPr id="0" name=""/>
        <dsp:cNvSpPr/>
      </dsp:nvSpPr>
      <dsp:spPr>
        <a:xfrm>
          <a:off x="2376264" y="868416"/>
          <a:ext cx="5544615" cy="37544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814256"/>
              <a:satOff val="2799"/>
              <a:lumOff val="-134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300" b="1" kern="1200" dirty="0" smtClean="0"/>
            <a:t>تهذيب كتاب شرح ابن عقيل وعمل جداول ومخلصات له.</a:t>
          </a:r>
          <a:endParaRPr lang="en-US" sz="2300" b="1" kern="1200" dirty="0"/>
        </a:p>
      </dsp:txBody>
      <dsp:txXfrm>
        <a:off x="2376264" y="868416"/>
        <a:ext cx="5544615" cy="760404"/>
      </dsp:txXfrm>
    </dsp:sp>
    <dsp:sp modelId="{94E506B8-2618-457B-B492-245D78F113C9}">
      <dsp:nvSpPr>
        <dsp:cNvPr id="0" name=""/>
        <dsp:cNvSpPr/>
      </dsp:nvSpPr>
      <dsp:spPr>
        <a:xfrm>
          <a:off x="998030" y="1628820"/>
          <a:ext cx="2756466" cy="2756466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1628512"/>
            <a:satOff val="5598"/>
            <a:lumOff val="-26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1E4D03-CEDE-4C31-BD06-3E4275F7FE5F}">
      <dsp:nvSpPr>
        <dsp:cNvPr id="0" name=""/>
        <dsp:cNvSpPr/>
      </dsp:nvSpPr>
      <dsp:spPr>
        <a:xfrm>
          <a:off x="2376264" y="1628820"/>
          <a:ext cx="5544615" cy="27564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628512"/>
              <a:satOff val="5598"/>
              <a:lumOff val="-26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لحاجة الطالب لمعرفة  تأريخ النحو وتيسيره. ولا يكتفى بالقواعد النحوية فقط..</a:t>
          </a:r>
          <a:endParaRPr lang="en-US" sz="2000" b="1" kern="1200" dirty="0"/>
        </a:p>
      </dsp:txBody>
      <dsp:txXfrm>
        <a:off x="2376264" y="1628820"/>
        <a:ext cx="5544615" cy="760404"/>
      </dsp:txXfrm>
    </dsp:sp>
    <dsp:sp modelId="{0F2E207B-931B-43FC-A067-B7E395F039C3}">
      <dsp:nvSpPr>
        <dsp:cNvPr id="0" name=""/>
        <dsp:cNvSpPr/>
      </dsp:nvSpPr>
      <dsp:spPr>
        <a:xfrm>
          <a:off x="1497046" y="2389225"/>
          <a:ext cx="1758435" cy="1758435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2442768"/>
            <a:satOff val="8397"/>
            <a:lumOff val="-402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E296E6-CB16-4958-8EA4-F1E4E49AB86A}">
      <dsp:nvSpPr>
        <dsp:cNvPr id="0" name=""/>
        <dsp:cNvSpPr/>
      </dsp:nvSpPr>
      <dsp:spPr>
        <a:xfrm>
          <a:off x="2376264" y="2389225"/>
          <a:ext cx="5544615" cy="175843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2442768"/>
              <a:satOff val="8397"/>
              <a:lumOff val="-402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b="1" kern="1200" dirty="0" smtClean="0"/>
            <a:t>التركيز على دراسة النحو على شكل أساليب نحوية: اسلوب النداء والتعجب والمدح والذم والاختصاص والنفي والنهي والقسم والشرط والاغراء والتحذير</a:t>
          </a:r>
          <a:endParaRPr lang="en-US" sz="1800" b="1" kern="1200" dirty="0"/>
        </a:p>
      </dsp:txBody>
      <dsp:txXfrm>
        <a:off x="2376264" y="2389225"/>
        <a:ext cx="5544615" cy="760404"/>
      </dsp:txXfrm>
    </dsp:sp>
    <dsp:sp modelId="{B7B113B8-908D-435B-9561-CE2EC2E0BA52}">
      <dsp:nvSpPr>
        <dsp:cNvPr id="0" name=""/>
        <dsp:cNvSpPr/>
      </dsp:nvSpPr>
      <dsp:spPr>
        <a:xfrm>
          <a:off x="1996061" y="3149629"/>
          <a:ext cx="760404" cy="760404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3257024"/>
            <a:satOff val="11196"/>
            <a:lumOff val="-53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419492-F639-49D5-AA6F-B8E0A735CBC7}">
      <dsp:nvSpPr>
        <dsp:cNvPr id="0" name=""/>
        <dsp:cNvSpPr/>
      </dsp:nvSpPr>
      <dsp:spPr>
        <a:xfrm>
          <a:off x="2376264" y="3149629"/>
          <a:ext cx="5544615" cy="76040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3257024"/>
              <a:satOff val="11196"/>
              <a:lumOff val="-53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 والعدد وكناياته والممنوع من الصرف والجملة وانواعها واعرابها. فضلا عن تاريخ النحو وتيسيره.</a:t>
          </a:r>
          <a:endParaRPr lang="en-US" sz="2000" b="1" kern="1200" dirty="0"/>
        </a:p>
      </dsp:txBody>
      <dsp:txXfrm>
        <a:off x="2376264" y="3149629"/>
        <a:ext cx="5544615" cy="76040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C85994-3275-411A-8020-8751AC55A3D4}">
      <dsp:nvSpPr>
        <dsp:cNvPr id="0" name=""/>
        <dsp:cNvSpPr/>
      </dsp:nvSpPr>
      <dsp:spPr>
        <a:xfrm>
          <a:off x="3200" y="1061611"/>
          <a:ext cx="1567787" cy="12930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C03A44-0AD0-4884-9EF6-632BAC8D8544}">
      <dsp:nvSpPr>
        <dsp:cNvPr id="0" name=""/>
        <dsp:cNvSpPr/>
      </dsp:nvSpPr>
      <dsp:spPr>
        <a:xfrm>
          <a:off x="2049758" y="1530969"/>
          <a:ext cx="2220126" cy="2220126"/>
        </a:xfrm>
        <a:prstGeom prst="leftCircularArrow">
          <a:avLst>
            <a:gd name="adj1" fmla="val 2072"/>
            <a:gd name="adj2" fmla="val 248594"/>
            <a:gd name="adj3" fmla="val 8102725"/>
            <a:gd name="adj4" fmla="val 15103109"/>
            <a:gd name="adj5" fmla="val 2417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4610B8-BF1B-48C4-BE81-8D78E6FC6C78}">
      <dsp:nvSpPr>
        <dsp:cNvPr id="0" name=""/>
        <dsp:cNvSpPr/>
      </dsp:nvSpPr>
      <dsp:spPr>
        <a:xfrm>
          <a:off x="2130445" y="1080123"/>
          <a:ext cx="1393589" cy="5541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kern="1200" smtClean="0"/>
            <a:t>سترسل المحاضرة بصيغة </a:t>
          </a:r>
          <a:endParaRPr lang="en-US" sz="1700" kern="1200"/>
        </a:p>
      </dsp:txBody>
      <dsp:txXfrm>
        <a:off x="2146676" y="1096354"/>
        <a:ext cx="1361127" cy="521722"/>
      </dsp:txXfrm>
    </dsp:sp>
    <dsp:sp modelId="{DFBEAD40-776E-4A81-8CC1-6C7192F431A1}">
      <dsp:nvSpPr>
        <dsp:cNvPr id="0" name=""/>
        <dsp:cNvSpPr/>
      </dsp:nvSpPr>
      <dsp:spPr>
        <a:xfrm>
          <a:off x="2021403" y="1872202"/>
          <a:ext cx="1567787" cy="12930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C96C1E-5962-41D3-AE1F-FB8A8378940B}">
      <dsp:nvSpPr>
        <dsp:cNvPr id="0" name=""/>
        <dsp:cNvSpPr/>
      </dsp:nvSpPr>
      <dsp:spPr>
        <a:xfrm>
          <a:off x="468309" y="-466053"/>
          <a:ext cx="4551916" cy="4551916"/>
        </a:xfrm>
        <a:prstGeom prst="circularArrow">
          <a:avLst>
            <a:gd name="adj1" fmla="val 1010"/>
            <a:gd name="adj2" fmla="val 118378"/>
            <a:gd name="adj3" fmla="val 19317279"/>
            <a:gd name="adj4" fmla="val 12186679"/>
            <a:gd name="adj5" fmla="val 1179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E5BC61-BB37-47FA-B895-8D8377265092}">
      <dsp:nvSpPr>
        <dsp:cNvPr id="0" name=""/>
        <dsp:cNvSpPr/>
      </dsp:nvSpPr>
      <dsp:spPr>
        <a:xfrm>
          <a:off x="0" y="936105"/>
          <a:ext cx="1393589" cy="5541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kern="1200" smtClean="0"/>
            <a:t>ان شاء الله </a:t>
          </a:r>
          <a:r>
            <a:rPr lang="en-US" sz="1700" kern="1200" smtClean="0"/>
            <a:t>PDF</a:t>
          </a:r>
          <a:endParaRPr lang="en-US" sz="1700" kern="1200"/>
        </a:p>
      </dsp:txBody>
      <dsp:txXfrm>
        <a:off x="16231" y="952336"/>
        <a:ext cx="1361127" cy="521722"/>
      </dsp:txXfrm>
    </dsp:sp>
    <dsp:sp modelId="{67C696DC-F76E-42B3-A1D9-38B80FA926A5}">
      <dsp:nvSpPr>
        <dsp:cNvPr id="0" name=""/>
        <dsp:cNvSpPr/>
      </dsp:nvSpPr>
      <dsp:spPr>
        <a:xfrm>
          <a:off x="3925188" y="776234"/>
          <a:ext cx="1567787" cy="12930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72F7C8-1BDC-4B89-92E6-7BF37010E259}">
      <dsp:nvSpPr>
        <dsp:cNvPr id="0" name=""/>
        <dsp:cNvSpPr/>
      </dsp:nvSpPr>
      <dsp:spPr>
        <a:xfrm>
          <a:off x="4273585" y="1221484"/>
          <a:ext cx="1393589" cy="169569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kern="1200" dirty="0" smtClean="0"/>
            <a:t>أمنياتي لكم بالتوفيق والنجاح الدائم</a:t>
          </a:r>
          <a:endParaRPr lang="en-US" sz="2400" kern="1200" dirty="0"/>
        </a:p>
      </dsp:txBody>
      <dsp:txXfrm>
        <a:off x="4314402" y="1262301"/>
        <a:ext cx="1311955" cy="16140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901AB5-94C5-401E-AC76-2DB53F420476}">
      <dsp:nvSpPr>
        <dsp:cNvPr id="0" name=""/>
        <dsp:cNvSpPr/>
      </dsp:nvSpPr>
      <dsp:spPr>
        <a:xfrm>
          <a:off x="1485243" y="0"/>
          <a:ext cx="3724096" cy="3724096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8A848D-B4BA-4235-AD59-BD15ED9960F0}">
      <dsp:nvSpPr>
        <dsp:cNvPr id="0" name=""/>
        <dsp:cNvSpPr/>
      </dsp:nvSpPr>
      <dsp:spPr>
        <a:xfrm>
          <a:off x="3472890" y="216027"/>
          <a:ext cx="2993473" cy="148963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b="1" kern="1200" dirty="0" smtClean="0"/>
            <a:t>اختلف الدارسون في تأثر النحو العربي بالمنطق اليوناني وغيره.</a:t>
          </a:r>
          <a:endParaRPr lang="en-US" sz="1800" kern="1200" dirty="0"/>
        </a:p>
      </dsp:txBody>
      <dsp:txXfrm>
        <a:off x="3545608" y="288745"/>
        <a:ext cx="2848037" cy="1344202"/>
      </dsp:txXfrm>
    </dsp:sp>
    <dsp:sp modelId="{C56AE9E8-D7E2-4C55-880E-2CCC98628D24}">
      <dsp:nvSpPr>
        <dsp:cNvPr id="0" name=""/>
        <dsp:cNvSpPr/>
      </dsp:nvSpPr>
      <dsp:spPr>
        <a:xfrm>
          <a:off x="108005" y="288029"/>
          <a:ext cx="3141811" cy="134563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b="1" kern="1200" dirty="0" smtClean="0"/>
            <a:t>والصحيح نشأ النحو عربيا لحاجة المسلمين لعلم يعصم الالسنة من الخطأ. انما تأثر جاء بعد انتشار حركة الترجمة.</a:t>
          </a:r>
          <a:endParaRPr lang="en-US" sz="1700" kern="1200" dirty="0"/>
        </a:p>
      </dsp:txBody>
      <dsp:txXfrm>
        <a:off x="173693" y="353717"/>
        <a:ext cx="3010435" cy="1214259"/>
      </dsp:txXfrm>
    </dsp:sp>
    <dsp:sp modelId="{C9C3B236-81E9-4FA8-BE62-90E3E0E63FA2}">
      <dsp:nvSpPr>
        <dsp:cNvPr id="0" name=""/>
        <dsp:cNvSpPr/>
      </dsp:nvSpPr>
      <dsp:spPr>
        <a:xfrm>
          <a:off x="3528394" y="2088234"/>
          <a:ext cx="2138212" cy="148963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b="1" kern="1200" smtClean="0"/>
            <a:t>وانقسم النحاة حوله: </a:t>
          </a:r>
          <a:endParaRPr lang="en-US" sz="1700" kern="1200"/>
        </a:p>
      </dsp:txBody>
      <dsp:txXfrm>
        <a:off x="3601112" y="2160952"/>
        <a:ext cx="1992776" cy="1344202"/>
      </dsp:txXfrm>
    </dsp:sp>
    <dsp:sp modelId="{2732267E-BF79-497A-BA9A-E111C5469DF6}">
      <dsp:nvSpPr>
        <dsp:cNvPr id="0" name=""/>
        <dsp:cNvSpPr/>
      </dsp:nvSpPr>
      <dsp:spPr>
        <a:xfrm>
          <a:off x="720083" y="2016225"/>
          <a:ext cx="2343752" cy="148963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b="1" kern="1200" dirty="0" smtClean="0"/>
            <a:t>منهم من مزج كلامه بالمنطق كالرماني ومنهم معتدل كالسيرافي ...</a:t>
          </a:r>
          <a:endParaRPr lang="en-US" sz="1700" kern="1200" dirty="0"/>
        </a:p>
      </dsp:txBody>
      <dsp:txXfrm>
        <a:off x="792801" y="2088943"/>
        <a:ext cx="2198316" cy="13442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13CB66-3523-4F06-85E1-F96304EB17B0}">
      <dsp:nvSpPr>
        <dsp:cNvPr id="0" name=""/>
        <dsp:cNvSpPr/>
      </dsp:nvSpPr>
      <dsp:spPr>
        <a:xfrm>
          <a:off x="0" y="425"/>
          <a:ext cx="6768752" cy="109093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قسم سيبويه اللفظ الى اسم وفعل وحرف كالمناطقة يقسمونه الى اسم وكلمة واداة. </a:t>
          </a:r>
          <a:endParaRPr lang="en-US" sz="2400" kern="1200" dirty="0"/>
        </a:p>
      </dsp:txBody>
      <dsp:txXfrm>
        <a:off x="53255" y="53680"/>
        <a:ext cx="6662242" cy="984423"/>
      </dsp:txXfrm>
    </dsp:sp>
    <dsp:sp modelId="{853A62E3-0222-4A9C-A3C4-98FA06EC280C}">
      <dsp:nvSpPr>
        <dsp:cNvPr id="0" name=""/>
        <dsp:cNvSpPr/>
      </dsp:nvSpPr>
      <dsp:spPr>
        <a:xfrm>
          <a:off x="0" y="1103565"/>
          <a:ext cx="6768752" cy="109093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والكوفيون كذلك استعملوا مصطلحات. منها الأداة.</a:t>
          </a:r>
          <a:endParaRPr lang="en-US" sz="2400" kern="1200" dirty="0"/>
        </a:p>
      </dsp:txBody>
      <dsp:txXfrm>
        <a:off x="53255" y="1156820"/>
        <a:ext cx="6662242" cy="984423"/>
      </dsp:txXfrm>
    </dsp:sp>
    <dsp:sp modelId="{DD98D20E-C399-45B6-AFE9-1979F0E30433}">
      <dsp:nvSpPr>
        <dsp:cNvPr id="0" name=""/>
        <dsp:cNvSpPr/>
      </dsp:nvSpPr>
      <dsp:spPr>
        <a:xfrm>
          <a:off x="0" y="2206705"/>
          <a:ext cx="6768752" cy="109093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- المسند والمسند اليه يقابله المحمول والمحمول عليه: القضية </a:t>
          </a:r>
          <a:r>
            <a:rPr lang="ar-IQ" sz="2400" b="1" kern="1200" dirty="0" err="1" smtClean="0"/>
            <a:t>الحملية</a:t>
          </a:r>
          <a:r>
            <a:rPr lang="ar-IQ" sz="2400" b="1" kern="1200" dirty="0" smtClean="0"/>
            <a:t>.</a:t>
          </a:r>
          <a:endParaRPr lang="en-US" sz="2400" kern="1200" dirty="0"/>
        </a:p>
      </dsp:txBody>
      <dsp:txXfrm>
        <a:off x="53255" y="2259960"/>
        <a:ext cx="6662242" cy="984423"/>
      </dsp:txXfrm>
    </dsp:sp>
    <dsp:sp modelId="{C5E35A78-B1BF-4ED5-B7B8-714DE07FF53C}">
      <dsp:nvSpPr>
        <dsp:cNvPr id="0" name=""/>
        <dsp:cNvSpPr/>
      </dsp:nvSpPr>
      <dsp:spPr>
        <a:xfrm>
          <a:off x="0" y="3309845"/>
          <a:ext cx="6768752" cy="109093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- تقسيم المناطقة الاشياء الى واجب وممكن ومستحيل يقابله تقسيم سيبويه الكلام الى مستقيم حسن ومحال ومستقيم كذب ومستقيم قبيح وما هو محال كذب.</a:t>
          </a:r>
          <a:endParaRPr lang="en-US" sz="2400" kern="1200" dirty="0"/>
        </a:p>
      </dsp:txBody>
      <dsp:txXfrm>
        <a:off x="53255" y="3363100"/>
        <a:ext cx="6662242" cy="98442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92E8B2-4583-454A-B246-66C31692769A}">
      <dsp:nvSpPr>
        <dsp:cNvPr id="0" name=""/>
        <dsp:cNvSpPr/>
      </dsp:nvSpPr>
      <dsp:spPr>
        <a:xfrm>
          <a:off x="0" y="634446"/>
          <a:ext cx="3747864" cy="3747864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A0DEB9-6916-4317-A1B1-3499CBD3C6D0}">
      <dsp:nvSpPr>
        <dsp:cNvPr id="0" name=""/>
        <dsp:cNvSpPr/>
      </dsp:nvSpPr>
      <dsp:spPr>
        <a:xfrm>
          <a:off x="1873932" y="634446"/>
          <a:ext cx="4372508" cy="37478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kern="1200" dirty="0" smtClean="0"/>
            <a:t>زاد التأثر بتقدم الزمن:</a:t>
          </a:r>
          <a:endParaRPr lang="en-US" sz="2800" kern="1200" dirty="0"/>
        </a:p>
      </dsp:txBody>
      <dsp:txXfrm>
        <a:off x="1873932" y="634446"/>
        <a:ext cx="4372508" cy="599658"/>
      </dsp:txXfrm>
    </dsp:sp>
    <dsp:sp modelId="{6D0650D1-0CA1-4D42-85D0-C9FCF0B62361}">
      <dsp:nvSpPr>
        <dsp:cNvPr id="0" name=""/>
        <dsp:cNvSpPr/>
      </dsp:nvSpPr>
      <dsp:spPr>
        <a:xfrm>
          <a:off x="393525" y="1234105"/>
          <a:ext cx="2960812" cy="2960812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ED02E7-342E-4CF0-BA15-F27CA99C5435}">
      <dsp:nvSpPr>
        <dsp:cNvPr id="0" name=""/>
        <dsp:cNvSpPr/>
      </dsp:nvSpPr>
      <dsp:spPr>
        <a:xfrm>
          <a:off x="1873932" y="1234105"/>
          <a:ext cx="4372508" cy="29608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600" b="1" kern="1200" dirty="0" smtClean="0"/>
            <a:t>- قسموا اللفظ الى منقول ومرتجل . والمركب الى تام وناقص وخبر وانشاء  ولازم ومفارق كالحال منتقلة ولازمة.</a:t>
          </a:r>
          <a:endParaRPr lang="en-US" sz="1600" kern="1200" dirty="0"/>
        </a:p>
      </dsp:txBody>
      <dsp:txXfrm>
        <a:off x="1873932" y="1234105"/>
        <a:ext cx="4372508" cy="599658"/>
      </dsp:txXfrm>
    </dsp:sp>
    <dsp:sp modelId="{C6CBCA05-8293-409A-B18E-6C04B41C45AF}">
      <dsp:nvSpPr>
        <dsp:cNvPr id="0" name=""/>
        <dsp:cNvSpPr/>
      </dsp:nvSpPr>
      <dsp:spPr>
        <a:xfrm>
          <a:off x="787051" y="1833763"/>
          <a:ext cx="2173761" cy="2173761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297A34-B63D-47C1-BF33-55BBC666FB69}">
      <dsp:nvSpPr>
        <dsp:cNvPr id="0" name=""/>
        <dsp:cNvSpPr/>
      </dsp:nvSpPr>
      <dsp:spPr>
        <a:xfrm>
          <a:off x="1873932" y="1833763"/>
          <a:ext cx="4372508" cy="21737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500" b="1" kern="1200" smtClean="0"/>
            <a:t>- لا يجوز البصريون جمع الاسم المختوم بتاء نحو حمزة لئلا تجتمع علامتين متضادتين كالمناطقة لا يجتمع الضدين العدم والوجود. </a:t>
          </a:r>
          <a:endParaRPr lang="en-US" sz="1500" kern="1200"/>
        </a:p>
      </dsp:txBody>
      <dsp:txXfrm>
        <a:off x="1873932" y="1833763"/>
        <a:ext cx="4372508" cy="599658"/>
      </dsp:txXfrm>
    </dsp:sp>
    <dsp:sp modelId="{512ABF80-337B-42FA-924A-0744D7CA6F3E}">
      <dsp:nvSpPr>
        <dsp:cNvPr id="0" name=""/>
        <dsp:cNvSpPr/>
      </dsp:nvSpPr>
      <dsp:spPr>
        <a:xfrm>
          <a:off x="1180577" y="2433421"/>
          <a:ext cx="1386709" cy="1386709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0FBDDE-398B-4804-98C5-0017BC0477EF}">
      <dsp:nvSpPr>
        <dsp:cNvPr id="0" name=""/>
        <dsp:cNvSpPr/>
      </dsp:nvSpPr>
      <dsp:spPr>
        <a:xfrm>
          <a:off x="1873932" y="2433421"/>
          <a:ext cx="4372508" cy="13867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- ويردون قول الكوفيين بأن المبتدأ والخبر يترافعان </a:t>
          </a:r>
          <a:endParaRPr lang="en-US" sz="2000" kern="1200" dirty="0"/>
        </a:p>
      </dsp:txBody>
      <dsp:txXfrm>
        <a:off x="1873932" y="2433421"/>
        <a:ext cx="4372508" cy="599658"/>
      </dsp:txXfrm>
    </dsp:sp>
    <dsp:sp modelId="{44163BB3-D441-4AEE-AA82-8B241DC6A65E}">
      <dsp:nvSpPr>
        <dsp:cNvPr id="0" name=""/>
        <dsp:cNvSpPr/>
      </dsp:nvSpPr>
      <dsp:spPr>
        <a:xfrm>
          <a:off x="1574102" y="3033079"/>
          <a:ext cx="599658" cy="599658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FDFC1B-CB34-4C27-AE96-10AEECCBE5D0}">
      <dsp:nvSpPr>
        <dsp:cNvPr id="0" name=""/>
        <dsp:cNvSpPr/>
      </dsp:nvSpPr>
      <dsp:spPr>
        <a:xfrm>
          <a:off x="1873932" y="3033079"/>
          <a:ext cx="4372508" cy="59965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والمنطق مسؤول عن النظرية العامل </a:t>
          </a:r>
          <a:endParaRPr lang="en-US" sz="2400" kern="1200" dirty="0"/>
        </a:p>
      </dsp:txBody>
      <dsp:txXfrm>
        <a:off x="1873932" y="3033079"/>
        <a:ext cx="4372508" cy="5996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78CDBA-9C14-4220-9BA6-07E0C7DED732}">
      <dsp:nvSpPr>
        <dsp:cNvPr id="0" name=""/>
        <dsp:cNvSpPr/>
      </dsp:nvSpPr>
      <dsp:spPr>
        <a:xfrm>
          <a:off x="702078" y="1116123"/>
          <a:ext cx="3348372" cy="334837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E00B94-77F2-4C83-B207-3F4056ECB82B}">
      <dsp:nvSpPr>
        <dsp:cNvPr id="0" name=""/>
        <dsp:cNvSpPr/>
      </dsp:nvSpPr>
      <dsp:spPr>
        <a:xfrm>
          <a:off x="1180616" y="1594662"/>
          <a:ext cx="2391295" cy="239129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8253E8-CEF7-4361-9A81-A76CFA4006A5}">
      <dsp:nvSpPr>
        <dsp:cNvPr id="0" name=""/>
        <dsp:cNvSpPr/>
      </dsp:nvSpPr>
      <dsp:spPr>
        <a:xfrm>
          <a:off x="1658875" y="2072921"/>
          <a:ext cx="1434777" cy="143477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AD14B2-A975-404C-96B8-9374F4F4C7DA}">
      <dsp:nvSpPr>
        <dsp:cNvPr id="0" name=""/>
        <dsp:cNvSpPr/>
      </dsp:nvSpPr>
      <dsp:spPr>
        <a:xfrm>
          <a:off x="2137134" y="2551180"/>
          <a:ext cx="478259" cy="47825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5FE654-D589-4AF3-A778-3E96D18CF47D}">
      <dsp:nvSpPr>
        <dsp:cNvPr id="0" name=""/>
        <dsp:cNvSpPr/>
      </dsp:nvSpPr>
      <dsp:spPr>
        <a:xfrm>
          <a:off x="4608511" y="0"/>
          <a:ext cx="1674186" cy="8008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- </a:t>
          </a:r>
          <a:r>
            <a:rPr lang="ar-IQ" sz="2000" b="1" kern="1200" dirty="0" smtClean="0"/>
            <a:t>دلالة طبيعية</a:t>
          </a:r>
          <a:r>
            <a:rPr lang="en-US" sz="2000" b="1" kern="1200" dirty="0" smtClean="0"/>
            <a:t>:</a:t>
          </a:r>
          <a:r>
            <a:rPr lang="ar-IQ" sz="2000" b="1" kern="1200" dirty="0" smtClean="0"/>
            <a:t> مثل آه عند الألم.</a:t>
          </a:r>
          <a:endParaRPr lang="en-US" sz="2000" kern="1200" dirty="0"/>
        </a:p>
      </dsp:txBody>
      <dsp:txXfrm>
        <a:off x="4608511" y="0"/>
        <a:ext cx="1674186" cy="800818"/>
      </dsp:txXfrm>
    </dsp:sp>
    <dsp:sp modelId="{2C47D1CD-1F4E-42E8-BE76-3F2666C1299B}">
      <dsp:nvSpPr>
        <dsp:cNvPr id="0" name=""/>
        <dsp:cNvSpPr/>
      </dsp:nvSpPr>
      <dsp:spPr>
        <a:xfrm>
          <a:off x="4189965" y="400409"/>
          <a:ext cx="41854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9F16CF-D565-448D-A5BF-3C62DDBF542D}">
      <dsp:nvSpPr>
        <dsp:cNvPr id="0" name=""/>
        <dsp:cNvSpPr/>
      </dsp:nvSpPr>
      <dsp:spPr>
        <a:xfrm rot="5400000">
          <a:off x="2086071" y="664093"/>
          <a:ext cx="2366182" cy="1841604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313357-448B-4CBF-B31D-556055DC6E17}">
      <dsp:nvSpPr>
        <dsp:cNvPr id="0" name=""/>
        <dsp:cNvSpPr/>
      </dsp:nvSpPr>
      <dsp:spPr>
        <a:xfrm>
          <a:off x="4608511" y="800818"/>
          <a:ext cx="1674186" cy="8008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lvl="0" algn="l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- </a:t>
          </a:r>
          <a:r>
            <a:rPr lang="ar-IQ" sz="1800" b="1" kern="1200" dirty="0" smtClean="0"/>
            <a:t>وضعية: كالإشارة  بالتواضع.</a:t>
          </a:r>
          <a:endParaRPr lang="en-US" sz="1800" kern="1200" dirty="0"/>
        </a:p>
      </dsp:txBody>
      <dsp:txXfrm>
        <a:off x="4608511" y="800818"/>
        <a:ext cx="1674186" cy="800818"/>
      </dsp:txXfrm>
    </dsp:sp>
    <dsp:sp modelId="{372DAF10-D84E-4419-A34F-4F106F2AFE7D}">
      <dsp:nvSpPr>
        <dsp:cNvPr id="0" name=""/>
        <dsp:cNvSpPr/>
      </dsp:nvSpPr>
      <dsp:spPr>
        <a:xfrm>
          <a:off x="4189965" y="1201228"/>
          <a:ext cx="41854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94C2CA-DA0F-4C5B-9D38-0A8E4B2D9E10}">
      <dsp:nvSpPr>
        <dsp:cNvPr id="0" name=""/>
        <dsp:cNvSpPr/>
      </dsp:nvSpPr>
      <dsp:spPr>
        <a:xfrm rot="5400000">
          <a:off x="2495689" y="1451798"/>
          <a:ext cx="1943171" cy="144259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0B3777-39DA-4EA6-BDE7-4F4FE1065780}">
      <dsp:nvSpPr>
        <dsp:cNvPr id="0" name=""/>
        <dsp:cNvSpPr/>
      </dsp:nvSpPr>
      <dsp:spPr>
        <a:xfrm>
          <a:off x="4608511" y="1601637"/>
          <a:ext cx="1674186" cy="8008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- </a:t>
          </a:r>
          <a:r>
            <a:rPr lang="ar-IQ" sz="1600" b="1" kern="1200" dirty="0" smtClean="0"/>
            <a:t>وعقلية</a:t>
          </a:r>
          <a:r>
            <a:rPr lang="en-US" sz="1600" b="1" kern="1200" dirty="0" smtClean="0"/>
            <a:t>:</a:t>
          </a:r>
          <a:r>
            <a:rPr lang="ar-IQ" sz="1600" b="1" kern="1200" dirty="0" smtClean="0"/>
            <a:t> كالدال والمدلول مثل الاثر والمؤثر. </a:t>
          </a:r>
          <a:endParaRPr lang="en-US" sz="1600" kern="1200" dirty="0"/>
        </a:p>
      </dsp:txBody>
      <dsp:txXfrm>
        <a:off x="4608511" y="1601637"/>
        <a:ext cx="1674186" cy="800818"/>
      </dsp:txXfrm>
    </dsp:sp>
    <dsp:sp modelId="{4D614950-B3F8-4BEF-9E5B-5B7D16C18077}">
      <dsp:nvSpPr>
        <dsp:cNvPr id="0" name=""/>
        <dsp:cNvSpPr/>
      </dsp:nvSpPr>
      <dsp:spPr>
        <a:xfrm>
          <a:off x="4189965" y="2002047"/>
          <a:ext cx="41854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086571-C8FB-4433-BFF9-B5A00092097C}">
      <dsp:nvSpPr>
        <dsp:cNvPr id="0" name=""/>
        <dsp:cNvSpPr/>
      </dsp:nvSpPr>
      <dsp:spPr>
        <a:xfrm rot="5400000">
          <a:off x="2892192" y="2185928"/>
          <a:ext cx="1482212" cy="1113333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2A5615-1FB8-4C86-B7B5-6E2937DC418A}">
      <dsp:nvSpPr>
        <dsp:cNvPr id="0" name=""/>
        <dsp:cNvSpPr/>
      </dsp:nvSpPr>
      <dsp:spPr>
        <a:xfrm>
          <a:off x="4608511" y="2402456"/>
          <a:ext cx="1674186" cy="8008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24130" bIns="24130" numCol="1" spcCol="1270" anchor="ctr" anchorCtr="0">
          <a:noAutofit/>
        </a:bodyPr>
        <a:lstStyle/>
        <a:p>
          <a:pPr lvl="0" algn="l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b="1" kern="1200" smtClean="0"/>
            <a:t>وهذه الدلالة أساس نظرية العامل.</a:t>
          </a:r>
          <a:endParaRPr lang="en-US" sz="1900" kern="1200"/>
        </a:p>
      </dsp:txBody>
      <dsp:txXfrm>
        <a:off x="4608511" y="2402456"/>
        <a:ext cx="1674186" cy="800818"/>
      </dsp:txXfrm>
    </dsp:sp>
    <dsp:sp modelId="{7C069A21-54F7-4F8A-B247-412FFC3D712F}">
      <dsp:nvSpPr>
        <dsp:cNvPr id="0" name=""/>
        <dsp:cNvSpPr/>
      </dsp:nvSpPr>
      <dsp:spPr>
        <a:xfrm>
          <a:off x="4189965" y="2802866"/>
          <a:ext cx="41854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AF0E75-118E-47C5-AA33-498F09CEE50D}">
      <dsp:nvSpPr>
        <dsp:cNvPr id="0" name=""/>
        <dsp:cNvSpPr/>
      </dsp:nvSpPr>
      <dsp:spPr>
        <a:xfrm rot="5400000">
          <a:off x="3289644" y="2922961"/>
          <a:ext cx="1018797" cy="777938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9772B0-B993-4EAA-B257-6D316762434E}">
      <dsp:nvSpPr>
        <dsp:cNvPr id="0" name=""/>
        <dsp:cNvSpPr/>
      </dsp:nvSpPr>
      <dsp:spPr>
        <a:xfrm>
          <a:off x="0" y="1274541"/>
          <a:ext cx="7200800" cy="1699388"/>
        </a:xfrm>
        <a:prstGeom prst="notchedRightArrow">
          <a:avLst/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A22D4C-109F-41EA-AE80-F843F32F8F52}">
      <dsp:nvSpPr>
        <dsp:cNvPr id="0" name=""/>
        <dsp:cNvSpPr/>
      </dsp:nvSpPr>
      <dsp:spPr>
        <a:xfrm>
          <a:off x="5400599" y="0"/>
          <a:ext cx="897111" cy="16993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b="1" kern="1200" dirty="0" smtClean="0"/>
            <a:t>وضعوا لها الحدود والفروع والأسس </a:t>
          </a:r>
          <a:endParaRPr lang="en-US" sz="1800" kern="1200" dirty="0"/>
        </a:p>
      </dsp:txBody>
      <dsp:txXfrm>
        <a:off x="5400599" y="0"/>
        <a:ext cx="897111" cy="1699388"/>
      </dsp:txXfrm>
    </dsp:sp>
    <dsp:sp modelId="{FF5C0243-F0E0-4BDB-8460-D334BAC7C654}">
      <dsp:nvSpPr>
        <dsp:cNvPr id="0" name=""/>
        <dsp:cNvSpPr/>
      </dsp:nvSpPr>
      <dsp:spPr>
        <a:xfrm>
          <a:off x="236381" y="1911812"/>
          <a:ext cx="424847" cy="424847"/>
        </a:xfrm>
        <a:prstGeom prst="ellips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5398E6-80EE-4E36-A3E9-0819EE4BF8F5}">
      <dsp:nvSpPr>
        <dsp:cNvPr id="0" name=""/>
        <dsp:cNvSpPr/>
      </dsp:nvSpPr>
      <dsp:spPr>
        <a:xfrm>
          <a:off x="3168353" y="144018"/>
          <a:ext cx="1289911" cy="1411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b="1" kern="1200" dirty="0" smtClean="0"/>
            <a:t>وقد شغف بها النحو  فالفوا بها الكتب كالجرجاني: العوامل المائة.</a:t>
          </a:r>
          <a:endParaRPr lang="en-US" sz="1800" kern="1200" dirty="0"/>
        </a:p>
      </dsp:txBody>
      <dsp:txXfrm>
        <a:off x="3168353" y="144018"/>
        <a:ext cx="1289911" cy="1411359"/>
      </dsp:txXfrm>
    </dsp:sp>
    <dsp:sp modelId="{E1420812-21FD-4398-BB97-D82534224747}">
      <dsp:nvSpPr>
        <dsp:cNvPr id="0" name=""/>
        <dsp:cNvSpPr/>
      </dsp:nvSpPr>
      <dsp:spPr>
        <a:xfrm>
          <a:off x="1374748" y="1983819"/>
          <a:ext cx="424847" cy="424847"/>
        </a:xfrm>
        <a:prstGeom prst="ellipse">
          <a:avLst/>
        </a:prstGeom>
        <a:solidFill>
          <a:schemeClr val="accent2">
            <a:shade val="50000"/>
            <a:hueOff val="0"/>
            <a:satOff val="-10844"/>
            <a:lumOff val="175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BC82A0-8AC5-4764-8CAE-CE0DCCFFA68F}">
      <dsp:nvSpPr>
        <dsp:cNvPr id="0" name=""/>
        <dsp:cNvSpPr/>
      </dsp:nvSpPr>
      <dsp:spPr>
        <a:xfrm>
          <a:off x="936106" y="360041"/>
          <a:ext cx="1085657" cy="1123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600" b="1" kern="1200" dirty="0" smtClean="0"/>
            <a:t> اتفق عليه القدماء والمعاصرين الا:</a:t>
          </a:r>
          <a:endParaRPr lang="en-US" sz="1600" kern="1200" dirty="0"/>
        </a:p>
      </dsp:txBody>
      <dsp:txXfrm>
        <a:off x="936106" y="360041"/>
        <a:ext cx="1085657" cy="1123329"/>
      </dsp:txXfrm>
    </dsp:sp>
    <dsp:sp modelId="{7A2937D3-1217-4626-8537-F2CFCA12D7BA}">
      <dsp:nvSpPr>
        <dsp:cNvPr id="0" name=""/>
        <dsp:cNvSpPr/>
      </dsp:nvSpPr>
      <dsp:spPr>
        <a:xfrm>
          <a:off x="2607388" y="1767797"/>
          <a:ext cx="424847" cy="424847"/>
        </a:xfrm>
        <a:prstGeom prst="ellipse">
          <a:avLst/>
        </a:prstGeom>
        <a:solidFill>
          <a:schemeClr val="accent2">
            <a:shade val="50000"/>
            <a:hueOff val="0"/>
            <a:satOff val="-21688"/>
            <a:lumOff val="3518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2533FF-BE54-457D-9A7C-47084E593AAC}">
      <dsp:nvSpPr>
        <dsp:cNvPr id="0" name=""/>
        <dsp:cNvSpPr/>
      </dsp:nvSpPr>
      <dsp:spPr>
        <a:xfrm>
          <a:off x="3407496" y="3089144"/>
          <a:ext cx="897111" cy="9793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ابن جني بانه المتكلم </a:t>
          </a:r>
          <a:endParaRPr lang="en-US" sz="2000" kern="1200" dirty="0"/>
        </a:p>
      </dsp:txBody>
      <dsp:txXfrm>
        <a:off x="3407496" y="3089144"/>
        <a:ext cx="897111" cy="979306"/>
      </dsp:txXfrm>
    </dsp:sp>
    <dsp:sp modelId="{64DAA460-7919-4C49-9A9B-0F20CF89DAE5}">
      <dsp:nvSpPr>
        <dsp:cNvPr id="0" name=""/>
        <dsp:cNvSpPr/>
      </dsp:nvSpPr>
      <dsp:spPr>
        <a:xfrm>
          <a:off x="3643628" y="2091832"/>
          <a:ext cx="424847" cy="424847"/>
        </a:xfrm>
        <a:prstGeom prst="ellipse">
          <a:avLst/>
        </a:prstGeom>
        <a:solidFill>
          <a:schemeClr val="accent2">
            <a:shade val="50000"/>
            <a:hueOff val="0"/>
            <a:satOff val="-32532"/>
            <a:lumOff val="527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82D589-0EE7-40E9-ABF0-5EB2361935F8}">
      <dsp:nvSpPr>
        <dsp:cNvPr id="0" name=""/>
        <dsp:cNvSpPr/>
      </dsp:nvSpPr>
      <dsp:spPr>
        <a:xfrm>
          <a:off x="576060" y="2549083"/>
          <a:ext cx="1189040" cy="16993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وابن مضاء القرطبي: بانه الله </a:t>
          </a:r>
          <a:endParaRPr lang="en-US" sz="2000" kern="1200" dirty="0"/>
        </a:p>
      </dsp:txBody>
      <dsp:txXfrm>
        <a:off x="576060" y="2549083"/>
        <a:ext cx="1189040" cy="1699388"/>
      </dsp:txXfrm>
    </dsp:sp>
    <dsp:sp modelId="{831B8606-EE64-49F2-8D2B-01AC1B98E5A6}">
      <dsp:nvSpPr>
        <dsp:cNvPr id="0" name=""/>
        <dsp:cNvSpPr/>
      </dsp:nvSpPr>
      <dsp:spPr>
        <a:xfrm>
          <a:off x="4731559" y="1911812"/>
          <a:ext cx="424847" cy="424847"/>
        </a:xfrm>
        <a:prstGeom prst="ellipse">
          <a:avLst/>
        </a:prstGeom>
        <a:solidFill>
          <a:schemeClr val="accent2">
            <a:shade val="50000"/>
            <a:hueOff val="0"/>
            <a:satOff val="-21688"/>
            <a:lumOff val="3518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D98572-950D-465F-BF7F-6176E5EFD7A9}">
      <dsp:nvSpPr>
        <dsp:cNvPr id="0" name=""/>
        <dsp:cNvSpPr/>
      </dsp:nvSpPr>
      <dsp:spPr>
        <a:xfrm>
          <a:off x="5583359" y="2873122"/>
          <a:ext cx="897111" cy="126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b="1" kern="1200" dirty="0" smtClean="0"/>
            <a:t>د تمام حسان المصادفة العرفية.</a:t>
          </a:r>
          <a:endParaRPr lang="en-US" sz="1800" kern="1200" dirty="0"/>
        </a:p>
      </dsp:txBody>
      <dsp:txXfrm>
        <a:off x="5583359" y="2873122"/>
        <a:ext cx="897111" cy="1267336"/>
      </dsp:txXfrm>
    </dsp:sp>
    <dsp:sp modelId="{1300CAA2-71FB-4747-9137-A80D19706C93}">
      <dsp:nvSpPr>
        <dsp:cNvPr id="0" name=""/>
        <dsp:cNvSpPr/>
      </dsp:nvSpPr>
      <dsp:spPr>
        <a:xfrm>
          <a:off x="5819491" y="2019825"/>
          <a:ext cx="424847" cy="424847"/>
        </a:xfrm>
        <a:prstGeom prst="ellipse">
          <a:avLst/>
        </a:prstGeom>
        <a:solidFill>
          <a:schemeClr val="accent2">
            <a:shade val="50000"/>
            <a:hueOff val="0"/>
            <a:satOff val="-10844"/>
            <a:lumOff val="175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6678F2-16A2-439E-9C97-EB573B0CCE81}">
      <dsp:nvSpPr>
        <dsp:cNvPr id="0" name=""/>
        <dsp:cNvSpPr/>
      </dsp:nvSpPr>
      <dsp:spPr>
        <a:xfrm>
          <a:off x="5168982" y="0"/>
          <a:ext cx="1671777" cy="374441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smtClean="0"/>
            <a:t>العامل: هو موجد الاعراب </a:t>
          </a:r>
          <a:endParaRPr lang="en-US" sz="2000" kern="1200"/>
        </a:p>
      </dsp:txBody>
      <dsp:txXfrm>
        <a:off x="5168982" y="1497766"/>
        <a:ext cx="1671777" cy="1497766"/>
      </dsp:txXfrm>
    </dsp:sp>
    <dsp:sp modelId="{D69FD59D-D33F-4736-96E9-45001EC2B4E2}">
      <dsp:nvSpPr>
        <dsp:cNvPr id="0" name=""/>
        <dsp:cNvSpPr/>
      </dsp:nvSpPr>
      <dsp:spPr>
        <a:xfrm>
          <a:off x="214038" y="224664"/>
          <a:ext cx="1246890" cy="1246890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C636CF-FCA5-448E-B09E-156AEAADBEDF}">
      <dsp:nvSpPr>
        <dsp:cNvPr id="0" name=""/>
        <dsp:cNvSpPr/>
      </dsp:nvSpPr>
      <dsp:spPr>
        <a:xfrm>
          <a:off x="3816424" y="0"/>
          <a:ext cx="1671777" cy="374441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smtClean="0"/>
            <a:t>الاعراب: هو الأثر الظاهر أو المقدر الذي يجلبه العامل.</a:t>
          </a:r>
          <a:endParaRPr lang="en-US" sz="2000" kern="1200"/>
        </a:p>
      </dsp:txBody>
      <dsp:txXfrm>
        <a:off x="3816424" y="1497766"/>
        <a:ext cx="1671777" cy="1497766"/>
      </dsp:txXfrm>
    </dsp:sp>
    <dsp:sp modelId="{4DD1D66F-4751-4B0B-8C2E-71B5AE46D7C2}">
      <dsp:nvSpPr>
        <dsp:cNvPr id="0" name=""/>
        <dsp:cNvSpPr/>
      </dsp:nvSpPr>
      <dsp:spPr>
        <a:xfrm>
          <a:off x="1935969" y="224664"/>
          <a:ext cx="1246890" cy="1246890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480BB8-A1EB-407D-8537-82A136DDD1BF}">
      <dsp:nvSpPr>
        <dsp:cNvPr id="0" name=""/>
        <dsp:cNvSpPr/>
      </dsp:nvSpPr>
      <dsp:spPr>
        <a:xfrm>
          <a:off x="0" y="0"/>
          <a:ext cx="1671777" cy="374441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جعلوا العلامات الاعرابية آثارا لمؤثرات  وهي العوامل</a:t>
          </a:r>
          <a:endParaRPr lang="en-US" sz="2000" kern="1200" dirty="0"/>
        </a:p>
      </dsp:txBody>
      <dsp:txXfrm>
        <a:off x="0" y="1497766"/>
        <a:ext cx="1671777" cy="1497766"/>
      </dsp:txXfrm>
    </dsp:sp>
    <dsp:sp modelId="{DC561ED4-B3E2-4132-BADE-3A1C04207EA4}">
      <dsp:nvSpPr>
        <dsp:cNvPr id="0" name=""/>
        <dsp:cNvSpPr/>
      </dsp:nvSpPr>
      <dsp:spPr>
        <a:xfrm>
          <a:off x="3024330" y="0"/>
          <a:ext cx="1246890" cy="1246890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CBED9D-6D6D-4AE9-9BC3-32B2A15A9826}">
      <dsp:nvSpPr>
        <dsp:cNvPr id="0" name=""/>
        <dsp:cNvSpPr/>
      </dsp:nvSpPr>
      <dsp:spPr>
        <a:xfrm>
          <a:off x="1800193" y="0"/>
          <a:ext cx="1671777" cy="374441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وقالوا بأنها موجدة للإعراب: الرفع والنصب والجر والجزم </a:t>
          </a:r>
          <a:endParaRPr lang="en-US" sz="2000" kern="1200" dirty="0"/>
        </a:p>
      </dsp:txBody>
      <dsp:txXfrm>
        <a:off x="1800193" y="1497766"/>
        <a:ext cx="1671777" cy="1497766"/>
      </dsp:txXfrm>
    </dsp:sp>
    <dsp:sp modelId="{1AC7EFBB-03CD-47EE-82E6-BFF9B5BE3F6A}">
      <dsp:nvSpPr>
        <dsp:cNvPr id="0" name=""/>
        <dsp:cNvSpPr/>
      </dsp:nvSpPr>
      <dsp:spPr>
        <a:xfrm>
          <a:off x="5379831" y="792087"/>
          <a:ext cx="1246890" cy="112045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F41709-68DD-4BBE-9D45-649354A63F29}">
      <dsp:nvSpPr>
        <dsp:cNvPr id="0" name=""/>
        <dsp:cNvSpPr/>
      </dsp:nvSpPr>
      <dsp:spPr>
        <a:xfrm>
          <a:off x="273630" y="2995532"/>
          <a:ext cx="6293499" cy="561662"/>
        </a:xfrm>
        <a:prstGeom prst="leftRight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FD93E1-DC65-4390-B685-F2434971091F}">
      <dsp:nvSpPr>
        <dsp:cNvPr id="0" name=""/>
        <dsp:cNvSpPr/>
      </dsp:nvSpPr>
      <dsp:spPr>
        <a:xfrm>
          <a:off x="645787" y="0"/>
          <a:ext cx="4308579" cy="4308579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4529D8-5068-4FCA-A774-E609D3C2850F}">
      <dsp:nvSpPr>
        <dsp:cNvPr id="0" name=""/>
        <dsp:cNvSpPr/>
      </dsp:nvSpPr>
      <dsp:spPr>
        <a:xfrm>
          <a:off x="2800076" y="433172"/>
          <a:ext cx="2800576" cy="101992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- العامل اللفظي: وهو ما يكون للسان في نطقه حظ. مثل: ضرب زيدٌ خالدا.</a:t>
          </a:r>
          <a:endParaRPr lang="en-US" sz="2000" b="1" kern="1200" dirty="0"/>
        </a:p>
      </dsp:txBody>
      <dsp:txXfrm>
        <a:off x="2849864" y="482960"/>
        <a:ext cx="2701000" cy="920345"/>
      </dsp:txXfrm>
    </dsp:sp>
    <dsp:sp modelId="{F67E04CA-571C-4D99-9F2A-8340A1E66F84}">
      <dsp:nvSpPr>
        <dsp:cNvPr id="0" name=""/>
        <dsp:cNvSpPr/>
      </dsp:nvSpPr>
      <dsp:spPr>
        <a:xfrm>
          <a:off x="2800076" y="1580583"/>
          <a:ext cx="2800576" cy="101992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b="1" kern="1200" smtClean="0"/>
            <a:t>- والمعنوي: وهو الذي لا يكون للسان في نطقه حظ  مثل الابتداء والتجرد عن الناصب والجازم.</a:t>
          </a:r>
          <a:endParaRPr lang="en-US" sz="1900" kern="1200"/>
        </a:p>
      </dsp:txBody>
      <dsp:txXfrm>
        <a:off x="2849864" y="1630371"/>
        <a:ext cx="2701000" cy="920345"/>
      </dsp:txXfrm>
    </dsp:sp>
    <dsp:sp modelId="{B8877D2A-F444-49FE-89D7-8F7E3AD45527}">
      <dsp:nvSpPr>
        <dsp:cNvPr id="0" name=""/>
        <dsp:cNvSpPr/>
      </dsp:nvSpPr>
      <dsp:spPr>
        <a:xfrm>
          <a:off x="2800076" y="2727995"/>
          <a:ext cx="2800576" cy="101992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b="1" kern="1200" smtClean="0"/>
            <a:t>- وهناك المحذوف المقدر اذا لم يجدوه، مثل زيدا أي اعط زيدا. ونحن العربَ. ويازيدُ. </a:t>
          </a:r>
          <a:endParaRPr lang="en-US" sz="1900" kern="1200"/>
        </a:p>
      </dsp:txBody>
      <dsp:txXfrm>
        <a:off x="2849864" y="2777783"/>
        <a:ext cx="2701000" cy="9203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ar-SA" altLang="en-US" noProof="0" smtClean="0"/>
              <a:t>انقر لتحرير نمط العنوان الرئيسي</a:t>
            </a:r>
            <a:endParaRPr lang="en-US" alt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ar-SA" altLang="en-US" noProof="0" smtClean="0"/>
              <a:t>انقر لتحرير نمط العنوان الثانوي الرئيسي</a:t>
            </a:r>
            <a:endParaRPr lang="en-US" altLang="en-US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1B8ABB09-4A1D-463E-8065-109CC2B7EFAA}" type="datetimeFigureOut">
              <a:rPr lang="ar-SA" smtClean="0"/>
              <a:t>26/08/1445</a:t>
            </a:fld>
            <a:endParaRPr lang="ar-SA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8ABB09-4A1D-463E-8065-109CC2B7EFAA}" type="datetimeFigureOut">
              <a:rPr lang="ar-SA" smtClean="0"/>
              <a:t>26/08/1445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64269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8ABB09-4A1D-463E-8065-109CC2B7EFAA}" type="datetimeFigureOut">
              <a:rPr lang="ar-SA" smtClean="0"/>
              <a:t>26/08/1445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8095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8ABB09-4A1D-463E-8065-109CC2B7EFAA}" type="datetimeFigureOut">
              <a:rPr lang="ar-SA" smtClean="0"/>
              <a:t>26/08/1445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6503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8ABB09-4A1D-463E-8065-109CC2B7EFAA}" type="datetimeFigureOut">
              <a:rPr lang="ar-SA" smtClean="0"/>
              <a:t>26/08/1445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57387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8ABB09-4A1D-463E-8065-109CC2B7EFAA}" type="datetimeFigureOut">
              <a:rPr lang="ar-SA" smtClean="0"/>
              <a:t>26/08/1445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94685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8ABB09-4A1D-463E-8065-109CC2B7EFAA}" type="datetimeFigureOut">
              <a:rPr lang="ar-SA" smtClean="0"/>
              <a:t>26/08/1445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93852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8ABB09-4A1D-463E-8065-109CC2B7EFAA}" type="datetimeFigureOut">
              <a:rPr lang="ar-SA" smtClean="0"/>
              <a:t>26/08/1445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2036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8ABB09-4A1D-463E-8065-109CC2B7EFAA}" type="datetimeFigureOut">
              <a:rPr lang="ar-SA" smtClean="0"/>
              <a:t>26/08/1445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33029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8ABB09-4A1D-463E-8065-109CC2B7EFAA}" type="datetimeFigureOut">
              <a:rPr lang="ar-SA" smtClean="0"/>
              <a:t>26/08/1445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0252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8ABB09-4A1D-463E-8065-109CC2B7EFAA}" type="datetimeFigureOut">
              <a:rPr lang="ar-SA" smtClean="0"/>
              <a:t>26/08/1445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87053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نمط العنوان الرئيسي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أنماط النص الرئيسي</a:t>
            </a:r>
          </a:p>
          <a:p>
            <a:pPr lvl="1"/>
            <a:r>
              <a:rPr lang="ar-SA" altLang="en-US" smtClean="0"/>
              <a:t>المستوى الثاني</a:t>
            </a:r>
          </a:p>
          <a:p>
            <a:pPr lvl="2"/>
            <a:r>
              <a:rPr lang="ar-SA" altLang="en-US" smtClean="0"/>
              <a:t>المستوى الثالث</a:t>
            </a:r>
          </a:p>
          <a:p>
            <a:pPr lvl="3"/>
            <a:r>
              <a:rPr lang="ar-SA" altLang="en-US" smtClean="0"/>
              <a:t>المستوى الرابع</a:t>
            </a:r>
          </a:p>
          <a:p>
            <a:pPr lvl="4"/>
            <a:r>
              <a:rPr lang="ar-SA" altLang="en-US" smtClean="0"/>
              <a:t>المستوى الخامس</a:t>
            </a:r>
            <a:endParaRPr lang="en-US" altLang="en-US" smtClean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1B8ABB09-4A1D-463E-8065-109CC2B7EFAA}" type="datetimeFigureOut">
              <a:rPr lang="ar-SA" smtClean="0"/>
              <a:t>26/08/1445</a:t>
            </a:fld>
            <a:endParaRPr lang="ar-SA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ar-SA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13" name="camera.wav"/>
          </p:stSnd>
        </p:sndAc>
      </p:transition>
    </mc:Choice>
    <mc:Fallback xmlns="">
      <p:transition spd="slow">
        <p:fade/>
        <p:sndAc>
          <p:stSnd>
            <p:snd r:embed="rId15" name="camera.wav"/>
          </p:stSnd>
        </p:sndAc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audio" Target="../media/audio1.wav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79525" y="476672"/>
            <a:ext cx="7086600" cy="720080"/>
          </a:xfrm>
        </p:spPr>
        <p:txBody>
          <a:bodyPr/>
          <a:lstStyle/>
          <a:p>
            <a:pPr algn="ctr"/>
            <a:r>
              <a:rPr lang="ar-IQ" sz="4800" b="1" dirty="0">
                <a:solidFill>
                  <a:srgbClr val="FF0000"/>
                </a:solidFill>
              </a:rPr>
              <a:t>المحاضرة </a:t>
            </a:r>
            <a:r>
              <a:rPr lang="ar-IQ" sz="4800" b="1" dirty="0" smtClean="0">
                <a:solidFill>
                  <a:srgbClr val="FF0000"/>
                </a:solidFill>
              </a:rPr>
              <a:t>الثانية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971600" y="4509120"/>
            <a:ext cx="5616624" cy="1584176"/>
          </a:xfrm>
          <a:solidFill>
            <a:srgbClr val="FFFF00"/>
          </a:solidFill>
        </p:spPr>
        <p:txBody>
          <a:bodyPr/>
          <a:lstStyle/>
          <a:p>
            <a:pPr marL="0" indent="0" algn="ctr">
              <a:buNone/>
            </a:pPr>
            <a:r>
              <a:rPr lang="ar-IQ" sz="3200" b="1" dirty="0" err="1" smtClean="0">
                <a:solidFill>
                  <a:srgbClr val="FF0000"/>
                </a:solidFill>
              </a:rPr>
              <a:t>أ.د</a:t>
            </a:r>
            <a:r>
              <a:rPr lang="ar-IQ" sz="3200" b="1" dirty="0" smtClean="0">
                <a:solidFill>
                  <a:srgbClr val="FF0000"/>
                </a:solidFill>
              </a:rPr>
              <a:t>. حسن منديل حسن </a:t>
            </a:r>
            <a:r>
              <a:rPr lang="ar-IQ" sz="3200" b="1" dirty="0" err="1" smtClean="0">
                <a:solidFill>
                  <a:srgbClr val="FF0000"/>
                </a:solidFill>
              </a:rPr>
              <a:t>العكيلي</a:t>
            </a:r>
            <a:endParaRPr lang="ar-IQ" sz="3200" b="1" dirty="0" smtClean="0"/>
          </a:p>
          <a:p>
            <a:pPr marL="0" indent="0" algn="ctr">
              <a:buNone/>
            </a:pPr>
            <a:r>
              <a:rPr lang="ar-IQ" sz="3200" b="1" dirty="0" smtClean="0">
                <a:solidFill>
                  <a:srgbClr val="FF0000"/>
                </a:solidFill>
              </a:rPr>
              <a:t>أستاذ النحو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85953234"/>
              </p:ext>
            </p:extLst>
          </p:nvPr>
        </p:nvGraphicFramePr>
        <p:xfrm>
          <a:off x="1331640" y="1340769"/>
          <a:ext cx="6048672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30077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8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rgbClr val="FF0000"/>
                </a:solidFill>
              </a:rPr>
              <a:t> العامل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3683080054"/>
              </p:ext>
            </p:extLst>
          </p:nvPr>
        </p:nvGraphicFramePr>
        <p:xfrm>
          <a:off x="611560" y="1628800"/>
          <a:ext cx="6840760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29261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8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rgbClr val="FF0000"/>
                </a:solidFill>
              </a:rPr>
              <a:t>أقسام العامل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356902265"/>
              </p:ext>
            </p:extLst>
          </p:nvPr>
        </p:nvGraphicFramePr>
        <p:xfrm>
          <a:off x="611560" y="1628800"/>
          <a:ext cx="6246440" cy="4308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3223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8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أسس </a:t>
            </a:r>
            <a:r>
              <a:rPr lang="ar-IQ" b="1" dirty="0" smtClean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النظرية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13" name="رسم تخطيطي 12"/>
          <p:cNvGraphicFramePr/>
          <p:nvPr>
            <p:extLst>
              <p:ext uri="{D42A27DB-BD31-4B8C-83A1-F6EECF244321}">
                <p14:modId xmlns:p14="http://schemas.microsoft.com/office/powerpoint/2010/main" val="1468145999"/>
              </p:ext>
            </p:extLst>
          </p:nvPr>
        </p:nvGraphicFramePr>
        <p:xfrm>
          <a:off x="611560" y="2132856"/>
          <a:ext cx="7128792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91911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8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rgbClr val="FF0000"/>
                </a:solidFill>
              </a:rPr>
              <a:t>أسس نظرية العامل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749822327"/>
              </p:ext>
            </p:extLst>
          </p:nvPr>
        </p:nvGraphicFramePr>
        <p:xfrm>
          <a:off x="251520" y="1412777"/>
          <a:ext cx="7920880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85294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8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آثار نظرية العامل 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472088151"/>
              </p:ext>
            </p:extLst>
          </p:nvPr>
        </p:nvGraphicFramePr>
        <p:xfrm>
          <a:off x="467544" y="1268760"/>
          <a:ext cx="820891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656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8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rgbClr val="FF0000"/>
                </a:solidFill>
              </a:rPr>
              <a:t>أمثلة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3113296303"/>
              </p:ext>
            </p:extLst>
          </p:nvPr>
        </p:nvGraphicFramePr>
        <p:xfrm>
          <a:off x="755576" y="1340768"/>
          <a:ext cx="7632848" cy="5324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4403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8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>
                <a:solidFill>
                  <a:srgbClr val="FF0000"/>
                </a:solidFill>
              </a:rPr>
              <a:t>ثانيا- اضاعة معاني النحو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3546575535"/>
              </p:ext>
            </p:extLst>
          </p:nvPr>
        </p:nvGraphicFramePr>
        <p:xfrm>
          <a:off x="611560" y="1700808"/>
          <a:ext cx="6662557" cy="4401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25382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8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اختصاص الادوات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588666486"/>
              </p:ext>
            </p:extLst>
          </p:nvPr>
        </p:nvGraphicFramePr>
        <p:xfrm>
          <a:off x="1259632" y="1536174"/>
          <a:ext cx="6264696" cy="4893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57526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8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تكملة آثار العامل</a:t>
            </a:r>
            <a:endParaRPr lang="en-US" dirty="0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608868379"/>
              </p:ext>
            </p:extLst>
          </p:nvPr>
        </p:nvGraphicFramePr>
        <p:xfrm>
          <a:off x="467544" y="1412776"/>
          <a:ext cx="7416824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7342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8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rgbClr val="FF0000"/>
                </a:solidFill>
              </a:rPr>
              <a:t>الغلو في القياس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3143336319"/>
              </p:ext>
            </p:extLst>
          </p:nvPr>
        </p:nvGraphicFramePr>
        <p:xfrm>
          <a:off x="595934" y="1556792"/>
          <a:ext cx="7432449" cy="4893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83326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8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الكتاب المنهجي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Eng-Yahya\OneDrive\٢٠٢١٠٣٠٦_٢٣٠٤٠٢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24" y="1772816"/>
            <a:ext cx="2825513" cy="3812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عنصر نائب للمحتوى 4"/>
          <p:cNvSpPr>
            <a:spLocks noGrp="1"/>
          </p:cNvSpPr>
          <p:nvPr>
            <p:ph sz="half" idx="1"/>
          </p:nvPr>
        </p:nvSpPr>
        <p:spPr>
          <a:xfrm>
            <a:off x="1259632" y="1556792"/>
            <a:ext cx="25527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053" name="Picture 5" descr="C:\Users\Eng-Yahya\OneDrive\٢٠٢١٠٣٠٦_٢٣٠٤٤٧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28800"/>
            <a:ext cx="3004827" cy="414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364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5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>
                <a:solidFill>
                  <a:srgbClr val="FF0000"/>
                </a:solidFill>
                <a:ea typeface="Times New Roman"/>
                <a:cs typeface="Arial"/>
              </a:rPr>
              <a:t>التعليل 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3405142"/>
              </p:ext>
            </p:extLst>
          </p:nvPr>
        </p:nvGraphicFramePr>
        <p:xfrm>
          <a:off x="467544" y="1412776"/>
          <a:ext cx="7105972" cy="4401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43227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8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rgbClr val="FF0000"/>
                </a:solidFill>
              </a:rPr>
              <a:t>أقسام العلل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248799939"/>
              </p:ext>
            </p:extLst>
          </p:nvPr>
        </p:nvGraphicFramePr>
        <p:xfrm>
          <a:off x="611560" y="1847086"/>
          <a:ext cx="6151190" cy="4770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27785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8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rgbClr val="FF0000"/>
                </a:solidFill>
              </a:rPr>
              <a:t>ختاما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2364506399"/>
              </p:ext>
            </p:extLst>
          </p:nvPr>
        </p:nvGraphicFramePr>
        <p:xfrm>
          <a:off x="1259632" y="1484784"/>
          <a:ext cx="5670376" cy="341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مجموعة 4"/>
          <p:cNvGrpSpPr/>
          <p:nvPr/>
        </p:nvGrpSpPr>
        <p:grpSpPr>
          <a:xfrm>
            <a:off x="2051720" y="4869160"/>
            <a:ext cx="2764134" cy="411960"/>
            <a:chOff x="4633304" y="1021559"/>
            <a:chExt cx="1035942" cy="411960"/>
          </a:xfrm>
        </p:grpSpPr>
        <p:sp>
          <p:nvSpPr>
            <p:cNvPr id="6" name="مستطيل مستدير الزوايا 5"/>
            <p:cNvSpPr/>
            <p:nvPr/>
          </p:nvSpPr>
          <p:spPr>
            <a:xfrm>
              <a:off x="4633304" y="1021559"/>
              <a:ext cx="1035942" cy="41196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7" name="مستطيل 6"/>
            <p:cNvSpPr/>
            <p:nvPr/>
          </p:nvSpPr>
          <p:spPr>
            <a:xfrm>
              <a:off x="4645370" y="1033625"/>
              <a:ext cx="1011810" cy="38782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22860" tIns="15240" rIns="22860" bIns="15240" numCol="1" spcCol="1270" anchor="ctr" anchorCtr="0">
              <a:noAutofit/>
            </a:bodyPr>
            <a:lstStyle/>
            <a:p>
              <a:pPr lvl="0" algn="ctr" defTabSz="5334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IQ" sz="2400" b="1" kern="1200" dirty="0" err="1" smtClean="0">
                  <a:solidFill>
                    <a:srgbClr val="FF0000"/>
                  </a:solidFill>
                </a:rPr>
                <a:t>أ.د</a:t>
              </a:r>
              <a:r>
                <a:rPr lang="ar-IQ" sz="2400" b="1" kern="1200" dirty="0" smtClean="0">
                  <a:solidFill>
                    <a:srgbClr val="FF0000"/>
                  </a:solidFill>
                </a:rPr>
                <a:t>. حسن منديل </a:t>
              </a:r>
              <a:r>
                <a:rPr lang="ar-IQ" sz="2400" b="1" kern="1200" dirty="0" err="1" smtClean="0">
                  <a:solidFill>
                    <a:srgbClr val="FF0000"/>
                  </a:solidFill>
                </a:rPr>
                <a:t>العكيلي</a:t>
              </a:r>
              <a:endParaRPr lang="en-US" sz="2400" b="1" kern="12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3223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8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Eng-Yahya\Desktop\نحو مفردات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157163"/>
            <a:ext cx="7991475" cy="654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6035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540357305"/>
              </p:ext>
            </p:extLst>
          </p:nvPr>
        </p:nvGraphicFramePr>
        <p:xfrm>
          <a:off x="611560" y="620688"/>
          <a:ext cx="792088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55975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8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النحو </a:t>
            </a:r>
            <a:r>
              <a:rPr lang="ar-IQ" b="1" dirty="0" smtClean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والمنطق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3371938405"/>
              </p:ext>
            </p:extLst>
          </p:nvPr>
        </p:nvGraphicFramePr>
        <p:xfrm>
          <a:off x="107504" y="1340768"/>
          <a:ext cx="6768752" cy="372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2806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8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أمثلة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3626340116"/>
              </p:ext>
            </p:extLst>
          </p:nvPr>
        </p:nvGraphicFramePr>
        <p:xfrm>
          <a:off x="467544" y="1700808"/>
          <a:ext cx="6768752" cy="4401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16475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8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rgbClr val="FF0000"/>
                </a:solidFill>
              </a:rPr>
              <a:t>أمثلة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2796882198"/>
              </p:ext>
            </p:extLst>
          </p:nvPr>
        </p:nvGraphicFramePr>
        <p:xfrm>
          <a:off x="611560" y="1556792"/>
          <a:ext cx="6246440" cy="5016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39970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8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أقسام الدلالة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952113662"/>
              </p:ext>
            </p:extLst>
          </p:nvPr>
        </p:nvGraphicFramePr>
        <p:xfrm>
          <a:off x="467544" y="1700808"/>
          <a:ext cx="698477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9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8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rgbClr val="FF0000"/>
                </a:solidFill>
              </a:rPr>
              <a:t>نظرية العامل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3966921842"/>
              </p:ext>
            </p:extLst>
          </p:nvPr>
        </p:nvGraphicFramePr>
        <p:xfrm>
          <a:off x="467544" y="1556792"/>
          <a:ext cx="720080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1991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8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Stack of books design template</Template>
  <TotalTime>527</TotalTime>
  <Words>1132</Words>
  <Application>Microsoft Office PowerPoint</Application>
  <PresentationFormat>عرض على الشاشة (3:4)‏</PresentationFormat>
  <Paragraphs>126</Paragraphs>
  <Slides>22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23" baseType="lpstr">
      <vt:lpstr>Default Design</vt:lpstr>
      <vt:lpstr>المحاضرة الثانية</vt:lpstr>
      <vt:lpstr>الكتاب المنهجي</vt:lpstr>
      <vt:lpstr>عرض تقديمي في PowerPoint</vt:lpstr>
      <vt:lpstr>عرض تقديمي في PowerPoint</vt:lpstr>
      <vt:lpstr>النحو والمنطق</vt:lpstr>
      <vt:lpstr>أمثلة</vt:lpstr>
      <vt:lpstr>أمثلة</vt:lpstr>
      <vt:lpstr>أقسام الدلالة</vt:lpstr>
      <vt:lpstr>نظرية العامل</vt:lpstr>
      <vt:lpstr> العامل</vt:lpstr>
      <vt:lpstr>أقسام العامل</vt:lpstr>
      <vt:lpstr>أسس النظرية</vt:lpstr>
      <vt:lpstr>أسس نظرية العامل</vt:lpstr>
      <vt:lpstr>آثار نظرية العامل </vt:lpstr>
      <vt:lpstr>أمثلة</vt:lpstr>
      <vt:lpstr>ثانيا- اضاعة معاني النحو</vt:lpstr>
      <vt:lpstr>اختصاص الادوات</vt:lpstr>
      <vt:lpstr>تكملة آثار العامل</vt:lpstr>
      <vt:lpstr>الغلو في القياس</vt:lpstr>
      <vt:lpstr>التعليل </vt:lpstr>
      <vt:lpstr>أقسام العلل</vt:lpstr>
      <vt:lpstr>ختاما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Eng-Yahya</dc:creator>
  <cp:lastModifiedBy>Maher</cp:lastModifiedBy>
  <cp:revision>41</cp:revision>
  <dcterms:created xsi:type="dcterms:W3CDTF">2021-03-06T19:24:15Z</dcterms:created>
  <dcterms:modified xsi:type="dcterms:W3CDTF">2024-03-06T16:33:31Z</dcterms:modified>
</cp:coreProperties>
</file>