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09" autoAdjust="0"/>
    <p:restoredTop sz="86457" autoAdjust="0"/>
  </p:normalViewPr>
  <p:slideViewPr>
    <p:cSldViewPr>
      <p:cViewPr varScale="1">
        <p:scale>
          <a:sx n="74" d="100"/>
          <a:sy n="74" d="100"/>
        </p:scale>
        <p:origin x="-172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168" y="5242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139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5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722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48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04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833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97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130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11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18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815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23/09/1445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294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135729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b="1" i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المحاضرة رقم (4)</a:t>
            </a:r>
            <a:r>
              <a:rPr lang="ar-SA" b="1" i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IQ" sz="67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تطبيقات في التشبيه    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906000" cy="57864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r"/>
            <a:r>
              <a:rPr lang="ar-IQ" b="1" dirty="0" smtClean="0"/>
              <a:t>  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1- وما المرء إلا كالشهاب وضوءه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ar-IQ" b="1" dirty="0" smtClean="0">
                <a:solidFill>
                  <a:schemeClr val="tx1"/>
                </a:solidFill>
              </a:rPr>
              <a:t>يوافي تمام الشهر ثم يغيب  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rgbClr val="C00000"/>
                </a:solidFill>
              </a:rPr>
              <a:t> </a:t>
            </a:r>
            <a:endParaRPr lang="en-US" dirty="0" smtClean="0">
              <a:solidFill>
                <a:srgbClr val="C00000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- من حيث طرفا التشبيه :- حسي بحسي /المرء كالشهاب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- من حيث الأداة :- مرسل /الكاف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- من حيث وجه الشبه :- مجمل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نوعه :- تشبيه تمثيلي.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287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10-و الشمس كالمرأة في سكن الاشل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   </a:t>
            </a:r>
            <a:r>
              <a:rPr lang="ar-IQ" b="1" dirty="0" smtClean="0"/>
              <a:t>تمشي على السماء من غير وجل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906000" cy="55721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IQ" dirty="0" smtClean="0"/>
              <a:t>-من حيث طرفا التشبيه :- حسي بحسي /الشمس كالمراة .</a:t>
            </a:r>
            <a:endParaRPr lang="en-US" dirty="0" smtClean="0"/>
          </a:p>
          <a:p>
            <a:r>
              <a:rPr lang="ar-IQ" dirty="0" smtClean="0"/>
              <a:t>-من حيث الأداة </a:t>
            </a:r>
            <a:r>
              <a:rPr lang="ar-IQ" smtClean="0"/>
              <a:t>:- مرسل /الكاف</a:t>
            </a:r>
            <a:endParaRPr lang="en-US" dirty="0" smtClean="0"/>
          </a:p>
          <a:p>
            <a:r>
              <a:rPr lang="ar-IQ" dirty="0" smtClean="0"/>
              <a:t>-من حيث وجه الشبه :- تمثيلي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5716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2- يده كالسحاب جودا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       </a:t>
            </a:r>
            <a:r>
              <a:rPr lang="ar-IQ" b="1" dirty="0" smtClean="0"/>
              <a:t>وإذا ما جاد اغرب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8464" y="1584151"/>
            <a:ext cx="9906000" cy="52863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ar-IQ" dirty="0" smtClean="0"/>
              <a:t>-من حيث طرفا الشبيه :- حسي بحسي /يده كالسحاب .</a:t>
            </a:r>
            <a:endParaRPr lang="en-US" dirty="0" smtClean="0"/>
          </a:p>
          <a:p>
            <a:r>
              <a:rPr lang="ar-IQ" dirty="0" smtClean="0"/>
              <a:t>-من حيث الأداة :- مرسل /الكاف .</a:t>
            </a:r>
            <a:endParaRPr lang="en-US" dirty="0" smtClean="0"/>
          </a:p>
          <a:p>
            <a:r>
              <a:rPr lang="ar-IQ" dirty="0" smtClean="0"/>
              <a:t>-من حيث وجه الشبه :- مفصل /جودا.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3- إنما الدنيا كبيت نسجته العنكبوت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</a:t>
            </a:r>
            <a:r>
              <a:rPr lang="ar-IQ" b="1" dirty="0" smtClean="0"/>
              <a:t>ولعمري عن قريب كل من فيها يموت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8"/>
            <a:ext cx="9906000" cy="54292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-من حيث طرفا التشبيه :- حسي بحسي /الدنيا كبيت .</a:t>
            </a:r>
            <a:endParaRPr lang="en-US" dirty="0" smtClean="0"/>
          </a:p>
          <a:p>
            <a:r>
              <a:rPr lang="ar-IQ" dirty="0" smtClean="0"/>
              <a:t>-من حيث الأداة :- مرسل /الكاف .</a:t>
            </a:r>
            <a:endParaRPr lang="en-US" dirty="0" smtClean="0"/>
          </a:p>
          <a:p>
            <a:r>
              <a:rPr lang="ar-IQ" dirty="0" smtClean="0"/>
              <a:t>-من حيث وجه الشبه :- مجمل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4- من يهن يسهل الهوان عليه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                 </a:t>
            </a:r>
            <a:r>
              <a:rPr lang="ar-IQ" b="1" dirty="0" smtClean="0"/>
              <a:t>ما لجرح بميت يلام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906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-من حيث طرفا التشبيه :- عقلي بعقلي</a:t>
            </a:r>
            <a:endParaRPr lang="en-US" dirty="0" smtClean="0"/>
          </a:p>
          <a:p>
            <a:r>
              <a:rPr lang="ar-IQ" dirty="0" smtClean="0"/>
              <a:t>-من حيث الأداة :- مؤكد</a:t>
            </a:r>
            <a:endParaRPr lang="en-US" dirty="0" smtClean="0"/>
          </a:p>
          <a:p>
            <a:r>
              <a:rPr lang="ar-IQ" dirty="0" smtClean="0"/>
              <a:t>-من حيث وجه الشبه :- مجمل </a:t>
            </a:r>
          </a:p>
          <a:p>
            <a:r>
              <a:rPr lang="ar-IQ" dirty="0" smtClean="0"/>
              <a:t>نوعه :- تشبيه ضمني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5001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5-والشيب ينهض في الشباب كأنه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               </a:t>
            </a:r>
            <a:r>
              <a:rPr lang="ar-IQ" b="1" dirty="0" smtClean="0"/>
              <a:t>ليل يصبح بجانبه نهار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8"/>
            <a:ext cx="9906000" cy="54292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-من حيث طرفا التشبيه :- حسي بحسي /الشيب كأنه ليل .</a:t>
            </a:r>
            <a:endParaRPr lang="en-US" dirty="0" smtClean="0"/>
          </a:p>
          <a:p>
            <a:r>
              <a:rPr lang="ar-IQ" dirty="0" smtClean="0"/>
              <a:t>-من حيث الأداة :- مرسل /كأنه .</a:t>
            </a:r>
            <a:endParaRPr lang="en-US" dirty="0" smtClean="0"/>
          </a:p>
          <a:p>
            <a:r>
              <a:rPr lang="ar-IQ" dirty="0" smtClean="0"/>
              <a:t>-من حيث وجه الشبه : تمثيلي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sz="6000" b="1" dirty="0" smtClean="0"/>
              <a:t>6-كأن صفاء الماء فضة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57298"/>
            <a:ext cx="9906000" cy="550070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-من حيث طرفا التشبيه :- حسي بحسي /صفاءالماء فضة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-من حيث الأداة :- مرسل /كأن 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-من حيث وجه الشبه :- مجمل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6430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7- الأم مدرسة إذا أعددتها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                             </a:t>
            </a:r>
            <a:r>
              <a:rPr lang="ar-IQ" b="1" dirty="0" smtClean="0"/>
              <a:t>أعددت شعبا طيب الأعراق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3"/>
            <a:ext cx="9906000" cy="52577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dirty="0" smtClean="0"/>
              <a:t>-من حيث طرفا التشبيه :- حسي بحسي / الام مدرسة</a:t>
            </a:r>
            <a:endParaRPr lang="en-US" dirty="0" smtClean="0"/>
          </a:p>
          <a:p>
            <a:r>
              <a:rPr lang="ar-IQ" dirty="0" smtClean="0"/>
              <a:t>-من حيث الأداة :- مؤكد</a:t>
            </a:r>
            <a:endParaRPr lang="en-US" dirty="0" smtClean="0"/>
          </a:p>
          <a:p>
            <a:r>
              <a:rPr lang="ar-IQ" dirty="0" smtClean="0"/>
              <a:t>-من حيث وجه الشبه :- مجمل </a:t>
            </a:r>
            <a:endParaRPr lang="en-US" dirty="0" smtClean="0"/>
          </a:p>
          <a:p>
            <a:r>
              <a:rPr lang="ar-IQ" dirty="0" smtClean="0"/>
              <a:t>-نوعه:- تشبيه بليغ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6430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b="1" dirty="0" smtClean="0"/>
              <a:t>8- أخلاق الصالحين كالنسيم في الرقة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3"/>
            <a:ext cx="9906000" cy="525779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-من حيث طرفا التشبيه :- عقلي بعقلي اخلاق الصالحين كالنسيم.</a:t>
            </a:r>
            <a:endParaRPr lang="en-US" dirty="0" smtClean="0"/>
          </a:p>
          <a:p>
            <a:r>
              <a:rPr lang="ar-IQ" dirty="0" smtClean="0"/>
              <a:t>-من حيث الأداة :- مرسل /الكاف .</a:t>
            </a:r>
            <a:endParaRPr lang="en-US" dirty="0" smtClean="0"/>
          </a:p>
          <a:p>
            <a:r>
              <a:rPr lang="ar-IQ" dirty="0" smtClean="0"/>
              <a:t>-من حيث وجه الشبه :- مفصل /الرقة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9- أنت تشبهين البدر حسنا وضياءا ومنالا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906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IQ" dirty="0" smtClean="0"/>
              <a:t>-من حيث طرفا التشبيه :- حسي بحسي /انت تشبهين البدر.</a:t>
            </a:r>
            <a:endParaRPr lang="en-US" dirty="0" smtClean="0"/>
          </a:p>
          <a:p>
            <a:r>
              <a:rPr lang="ar-IQ" dirty="0" smtClean="0"/>
              <a:t>-من حيث الأداة :- مرسل /فعل تشبهين .</a:t>
            </a:r>
            <a:endParaRPr lang="en-US" dirty="0" smtClean="0"/>
          </a:p>
          <a:p>
            <a:r>
              <a:rPr lang="ar-IQ" dirty="0" smtClean="0"/>
              <a:t>-من حيث وجه الشبه :- مفصل /حسنا ،وضياءا ،ومنالا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260</Words>
  <Application>Microsoft Office PowerPoint</Application>
  <PresentationFormat>A4 Paper (210x297 mm)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المحاضرة رقم (4) تطبيقات في التشبيه      </vt:lpstr>
      <vt:lpstr>    2- يده كالسحاب جودا                                   وإذا ما جاد اغرب  </vt:lpstr>
      <vt:lpstr>  3- إنما الدنيا كبيت نسجته العنكبوت                      ولعمري عن قريب كل من فيها يموت </vt:lpstr>
      <vt:lpstr>4- من يهن يسهل الهوان عليه                                        ما لجرح بميت يلام</vt:lpstr>
      <vt:lpstr>5-والشيب ينهض في الشباب كأنه                                     ليل يصبح بجانبه نهار </vt:lpstr>
      <vt:lpstr>6-كأن صفاء الماء فضة  </vt:lpstr>
      <vt:lpstr>7- الأم مدرسة إذا أعددتها                                أعددت شعبا طيب الأعراق </vt:lpstr>
      <vt:lpstr>8- أخلاق الصالحين كالنسيم في الرقة </vt:lpstr>
      <vt:lpstr>9- أنت تشبهين البدر حسنا وضياءا ومنالا  </vt:lpstr>
      <vt:lpstr>  10-و الشمس كالمرأة في سكن الاشل                         تمشي على السماء من غير وجل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تطبيقات عامه عن موضوع التشبيه      </dc:title>
  <dc:creator>hp</dc:creator>
  <cp:lastModifiedBy>DR.Ahmed Saker 2o1O</cp:lastModifiedBy>
  <cp:revision>11</cp:revision>
  <dcterms:created xsi:type="dcterms:W3CDTF">2019-05-08T17:57:14Z</dcterms:created>
  <dcterms:modified xsi:type="dcterms:W3CDTF">2024-04-01T18:44:17Z</dcterms:modified>
</cp:coreProperties>
</file>