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68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6" r:id="rId10"/>
    <p:sldId id="267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84" autoAdjust="0"/>
  </p:normalViewPr>
  <p:slideViewPr>
    <p:cSldViewPr>
      <p:cViewPr varScale="1">
        <p:scale>
          <a:sx n="45" d="100"/>
          <a:sy n="45" d="100"/>
        </p:scale>
        <p:origin x="-10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BC444F-BF0C-4283-8D04-D043B4E82559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4AA7C8B-A889-4763-8F44-C67DD20FFC59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pPr algn="ctr" rtl="1"/>
          <a:r>
            <a:rPr lang="ar-IQ" sz="3200" dirty="0" smtClean="0">
              <a:solidFill>
                <a:schemeClr val="accent6">
                  <a:lumMod val="50000"/>
                </a:schemeClr>
              </a:solidFill>
            </a:rPr>
            <a:t>ندوة الارشاد التربوي تحت عنوان</a:t>
          </a:r>
        </a:p>
        <a:p>
          <a:pPr algn="ctr" rtl="1"/>
          <a:r>
            <a:rPr lang="ar-IQ" sz="4000" dirty="0" smtClean="0">
              <a:solidFill>
                <a:srgbClr val="7030A0"/>
              </a:solidFill>
            </a:rPr>
            <a:t>لنعمل معا من اجل اخلاق حميدة راقية ومستوى </a:t>
          </a:r>
          <a:r>
            <a:rPr lang="ar-IQ" sz="4000" smtClean="0">
              <a:solidFill>
                <a:srgbClr val="7030A0"/>
              </a:solidFill>
            </a:rPr>
            <a:t>علمي عال</a:t>
          </a:r>
          <a:endParaRPr lang="ar-IQ" sz="4000" dirty="0" smtClean="0">
            <a:solidFill>
              <a:srgbClr val="7030A0"/>
            </a:solidFill>
          </a:endParaRPr>
        </a:p>
        <a:p>
          <a:pPr algn="ctr" rtl="1"/>
          <a:r>
            <a:rPr lang="ar-IQ" sz="3600" dirty="0" smtClean="0">
              <a:solidFill>
                <a:schemeClr val="accent6">
                  <a:lumMod val="50000"/>
                </a:schemeClr>
              </a:solidFill>
            </a:rPr>
            <a:t>قسم اللغة الانكليزية للعام الدراسي </a:t>
          </a:r>
        </a:p>
        <a:p>
          <a:pPr algn="ctr" rtl="1"/>
          <a:r>
            <a:rPr lang="ar-IQ" sz="3600" dirty="0" smtClean="0">
              <a:solidFill>
                <a:schemeClr val="accent6">
                  <a:lumMod val="50000"/>
                </a:schemeClr>
              </a:solidFill>
            </a:rPr>
            <a:t>2013-2014</a:t>
          </a:r>
          <a:endParaRPr lang="en-US" sz="3600" dirty="0">
            <a:solidFill>
              <a:schemeClr val="accent6">
                <a:lumMod val="50000"/>
              </a:schemeClr>
            </a:solidFill>
          </a:endParaRPr>
        </a:p>
      </dgm:t>
    </dgm:pt>
    <dgm:pt modelId="{CF4EF4DC-D363-4C52-98FC-F20560F0A30B}" type="parTrans" cxnId="{7E31213F-701A-4370-9A0A-8BB4BD26E906}">
      <dgm:prSet/>
      <dgm:spPr/>
      <dgm:t>
        <a:bodyPr/>
        <a:lstStyle/>
        <a:p>
          <a:endParaRPr lang="en-US"/>
        </a:p>
      </dgm:t>
    </dgm:pt>
    <dgm:pt modelId="{F781EEC6-12FB-4C20-A9BE-75A30BC2BBD7}" type="sibTrans" cxnId="{7E31213F-701A-4370-9A0A-8BB4BD26E906}">
      <dgm:prSet/>
      <dgm:spPr/>
      <dgm:t>
        <a:bodyPr/>
        <a:lstStyle/>
        <a:p>
          <a:endParaRPr lang="en-US"/>
        </a:p>
      </dgm:t>
    </dgm:pt>
    <dgm:pt modelId="{A2868B67-F322-4412-AAB0-695CC5E5979C}" type="pres">
      <dgm:prSet presAssocID="{E0BC444F-BF0C-4283-8D04-D043B4E82559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7863E603-F8A4-43C2-B294-2D569FC59FF6}" type="pres">
      <dgm:prSet presAssocID="{44AA7C8B-A889-4763-8F44-C67DD20FFC59}" presName="composite" presStyleCnt="0"/>
      <dgm:spPr/>
      <dgm:t>
        <a:bodyPr/>
        <a:lstStyle/>
        <a:p>
          <a:endParaRPr lang="en-US"/>
        </a:p>
      </dgm:t>
    </dgm:pt>
    <dgm:pt modelId="{15EE863A-142B-4C04-8FA1-CE6FEA86763F}" type="pres">
      <dgm:prSet presAssocID="{44AA7C8B-A889-4763-8F44-C67DD20FFC59}" presName="ParentText" presStyleLbl="node1" presStyleIdx="0" presStyleCnt="1" custScaleX="185296" custScaleY="142771" custLinFactNeighborX="2082" custLinFactNeighborY="297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192049-E97A-4318-BDC7-A333F5DE5072}" type="presOf" srcId="{E0BC444F-BF0C-4283-8D04-D043B4E82559}" destId="{A2868B67-F322-4412-AAB0-695CC5E5979C}" srcOrd="0" destOrd="0" presId="urn:microsoft.com/office/officeart/2005/8/layout/StepDownProcess"/>
    <dgm:cxn modelId="{2EBCB903-DEA5-4342-A666-F10868D1B8B0}" type="presOf" srcId="{44AA7C8B-A889-4763-8F44-C67DD20FFC59}" destId="{15EE863A-142B-4C04-8FA1-CE6FEA86763F}" srcOrd="0" destOrd="0" presId="urn:microsoft.com/office/officeart/2005/8/layout/StepDownProcess"/>
    <dgm:cxn modelId="{7E31213F-701A-4370-9A0A-8BB4BD26E906}" srcId="{E0BC444F-BF0C-4283-8D04-D043B4E82559}" destId="{44AA7C8B-A889-4763-8F44-C67DD20FFC59}" srcOrd="0" destOrd="0" parTransId="{CF4EF4DC-D363-4C52-98FC-F20560F0A30B}" sibTransId="{F781EEC6-12FB-4C20-A9BE-75A30BC2BBD7}"/>
    <dgm:cxn modelId="{BD5817E6-FD19-43D6-BECB-F09C0837246C}" type="presParOf" srcId="{A2868B67-F322-4412-AAB0-695CC5E5979C}" destId="{7863E603-F8A4-43C2-B294-2D569FC59FF6}" srcOrd="0" destOrd="0" presId="urn:microsoft.com/office/officeart/2005/8/layout/StepDownProcess"/>
    <dgm:cxn modelId="{DE554E99-72FF-4839-925B-C58F3D6A6956}" type="presParOf" srcId="{7863E603-F8A4-43C2-B294-2D569FC59FF6}" destId="{15EE863A-142B-4C04-8FA1-CE6FEA86763F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C22A56A-BF20-418B-B28B-3BB6A9C60B38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2DE6F57-8FDB-4DBA-A11A-82EA2F3786AB}">
      <dgm:prSet/>
      <dgm:spPr/>
      <dgm:t>
        <a:bodyPr/>
        <a:lstStyle/>
        <a:p>
          <a:pPr algn="just" rtl="1"/>
          <a:r>
            <a:rPr lang="ar-IQ" dirty="0" smtClean="0"/>
            <a:t>السعي االى ترسيخ اصول التعامل مع القسم في حال مواجة الطالبات مشكلة معينة وتعتبر هذة الندوة الخطوة الاولى لتحقيق ذلك.</a:t>
          </a:r>
          <a:endParaRPr lang="en-US" dirty="0"/>
        </a:p>
      </dgm:t>
    </dgm:pt>
    <dgm:pt modelId="{D46E193F-636D-4AF1-9E8B-4E3DB1552209}" type="parTrans" cxnId="{D72507DE-B56A-49FD-8994-A21576DC9DA2}">
      <dgm:prSet/>
      <dgm:spPr/>
      <dgm:t>
        <a:bodyPr/>
        <a:lstStyle/>
        <a:p>
          <a:endParaRPr lang="en-US"/>
        </a:p>
      </dgm:t>
    </dgm:pt>
    <dgm:pt modelId="{C3EA1ABB-369A-4E1F-979C-E34BE1E3501A}" type="sibTrans" cxnId="{D72507DE-B56A-49FD-8994-A21576DC9DA2}">
      <dgm:prSet/>
      <dgm:spPr/>
      <dgm:t>
        <a:bodyPr/>
        <a:lstStyle/>
        <a:p>
          <a:endParaRPr lang="en-US"/>
        </a:p>
      </dgm:t>
    </dgm:pt>
    <dgm:pt modelId="{DAE43C3E-06C6-4E71-AFA1-4B57C27F9499}">
      <dgm:prSet/>
      <dgm:spPr/>
      <dgm:t>
        <a:bodyPr/>
        <a:lstStyle/>
        <a:p>
          <a:pPr algn="just" rtl="1"/>
          <a:r>
            <a:rPr lang="ar-IQ" dirty="0" smtClean="0"/>
            <a:t>تكوين خلية عمل متواصلة الجهود لاجل توعية الطالبات بأهمية ادراك بأن النظافة مسؤولية مشتركة ولاتخص العاملة او العامل والعمل بمبدأ الثواب قبل العقاب لاجل تحقيق النظافة</a:t>
          </a:r>
          <a:endParaRPr lang="en-US" dirty="0"/>
        </a:p>
      </dgm:t>
    </dgm:pt>
    <dgm:pt modelId="{CC894059-3605-41FD-B065-DF506B7C6835}" type="parTrans" cxnId="{D516790B-E5DE-4B03-9F90-7DABECC2B51D}">
      <dgm:prSet/>
      <dgm:spPr/>
      <dgm:t>
        <a:bodyPr/>
        <a:lstStyle/>
        <a:p>
          <a:endParaRPr lang="en-US"/>
        </a:p>
      </dgm:t>
    </dgm:pt>
    <dgm:pt modelId="{7B996907-725E-42D1-AA67-6CA0DAE25EE0}" type="sibTrans" cxnId="{D516790B-E5DE-4B03-9F90-7DABECC2B51D}">
      <dgm:prSet/>
      <dgm:spPr/>
      <dgm:t>
        <a:bodyPr/>
        <a:lstStyle/>
        <a:p>
          <a:endParaRPr lang="en-US"/>
        </a:p>
      </dgm:t>
    </dgm:pt>
    <dgm:pt modelId="{E92DAD80-C3B5-4F4B-BCE4-E4EF93EB183B}">
      <dgm:prSet/>
      <dgm:spPr/>
      <dgm:t>
        <a:bodyPr/>
        <a:lstStyle/>
        <a:p>
          <a:pPr algn="just" rtl="1"/>
          <a:r>
            <a:rPr lang="ar-IQ" dirty="0" smtClean="0"/>
            <a:t>اعتبار الغياب مضاعفا.</a:t>
          </a:r>
          <a:endParaRPr lang="en-US" dirty="0"/>
        </a:p>
      </dgm:t>
    </dgm:pt>
    <dgm:pt modelId="{970002C4-1A9E-47AD-B3D0-75CEEA8B44E2}" type="parTrans" cxnId="{86C3EAB1-4C63-46BA-B4A1-58E7D052F2E0}">
      <dgm:prSet/>
      <dgm:spPr/>
      <dgm:t>
        <a:bodyPr/>
        <a:lstStyle/>
        <a:p>
          <a:endParaRPr lang="en-US"/>
        </a:p>
      </dgm:t>
    </dgm:pt>
    <dgm:pt modelId="{AEC0BA99-1ED8-462C-82EE-107084A290B7}" type="sibTrans" cxnId="{86C3EAB1-4C63-46BA-B4A1-58E7D052F2E0}">
      <dgm:prSet/>
      <dgm:spPr/>
      <dgm:t>
        <a:bodyPr/>
        <a:lstStyle/>
        <a:p>
          <a:endParaRPr lang="en-US"/>
        </a:p>
      </dgm:t>
    </dgm:pt>
    <dgm:pt modelId="{53987815-BF70-4CC3-8554-CAEE5DBC448C}" type="pres">
      <dgm:prSet presAssocID="{0C22A56A-BF20-418B-B28B-3BB6A9C60B38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602A87B-5CEC-46EB-9F54-F47E52DCCFF1}" type="pres">
      <dgm:prSet presAssocID="{E92DAD80-C3B5-4F4B-BCE4-E4EF93EB183B}" presName="composite" presStyleCnt="0"/>
      <dgm:spPr/>
      <dgm:t>
        <a:bodyPr/>
        <a:lstStyle/>
        <a:p>
          <a:endParaRPr lang="en-US"/>
        </a:p>
      </dgm:t>
    </dgm:pt>
    <dgm:pt modelId="{BB7F090B-837D-4816-B9BF-180490E8B9D2}" type="pres">
      <dgm:prSet presAssocID="{E92DAD80-C3B5-4F4B-BCE4-E4EF93EB183B}" presName="imgShp" presStyleLbl="fgImgPlace1" presStyleIdx="0" presStyleCnt="3"/>
      <dgm:spPr/>
      <dgm:t>
        <a:bodyPr/>
        <a:lstStyle/>
        <a:p>
          <a:endParaRPr lang="en-US"/>
        </a:p>
      </dgm:t>
    </dgm:pt>
    <dgm:pt modelId="{A29539B5-097C-463E-9AE2-ACB7CEE3458B}" type="pres">
      <dgm:prSet presAssocID="{E92DAD80-C3B5-4F4B-BCE4-E4EF93EB183B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7974B8-EE49-4ED3-ACA9-78E1F2AAC554}" type="pres">
      <dgm:prSet presAssocID="{AEC0BA99-1ED8-462C-82EE-107084A290B7}" presName="spacing" presStyleCnt="0"/>
      <dgm:spPr/>
      <dgm:t>
        <a:bodyPr/>
        <a:lstStyle/>
        <a:p>
          <a:endParaRPr lang="en-US"/>
        </a:p>
      </dgm:t>
    </dgm:pt>
    <dgm:pt modelId="{8C0A7332-93D8-46DF-B041-695EDC2DA9BD}" type="pres">
      <dgm:prSet presAssocID="{42DE6F57-8FDB-4DBA-A11A-82EA2F3786AB}" presName="composite" presStyleCnt="0"/>
      <dgm:spPr/>
      <dgm:t>
        <a:bodyPr/>
        <a:lstStyle/>
        <a:p>
          <a:endParaRPr lang="en-US"/>
        </a:p>
      </dgm:t>
    </dgm:pt>
    <dgm:pt modelId="{9D204C57-3A95-47F0-B0CA-64E426B4D418}" type="pres">
      <dgm:prSet presAssocID="{42DE6F57-8FDB-4DBA-A11A-82EA2F3786AB}" presName="imgShp" presStyleLbl="fgImgPlace1" presStyleIdx="1" presStyleCnt="3"/>
      <dgm:spPr/>
      <dgm:t>
        <a:bodyPr/>
        <a:lstStyle/>
        <a:p>
          <a:endParaRPr lang="en-US"/>
        </a:p>
      </dgm:t>
    </dgm:pt>
    <dgm:pt modelId="{20848B47-B8A6-4003-B413-5454C25A500F}" type="pres">
      <dgm:prSet presAssocID="{42DE6F57-8FDB-4DBA-A11A-82EA2F3786AB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26C55F-978B-4627-AA5D-4CB9015110DE}" type="pres">
      <dgm:prSet presAssocID="{C3EA1ABB-369A-4E1F-979C-E34BE1E3501A}" presName="spacing" presStyleCnt="0"/>
      <dgm:spPr/>
      <dgm:t>
        <a:bodyPr/>
        <a:lstStyle/>
        <a:p>
          <a:endParaRPr lang="en-US"/>
        </a:p>
      </dgm:t>
    </dgm:pt>
    <dgm:pt modelId="{83D56A3E-C864-404E-B1CE-8C1524901B27}" type="pres">
      <dgm:prSet presAssocID="{DAE43C3E-06C6-4E71-AFA1-4B57C27F9499}" presName="composite" presStyleCnt="0"/>
      <dgm:spPr/>
      <dgm:t>
        <a:bodyPr/>
        <a:lstStyle/>
        <a:p>
          <a:endParaRPr lang="en-US"/>
        </a:p>
      </dgm:t>
    </dgm:pt>
    <dgm:pt modelId="{DA6E47E7-5BA4-4F43-8304-35A512B72395}" type="pres">
      <dgm:prSet presAssocID="{DAE43C3E-06C6-4E71-AFA1-4B57C27F9499}" presName="imgShp" presStyleLbl="fgImgPlace1" presStyleIdx="2" presStyleCnt="3"/>
      <dgm:spPr/>
      <dgm:t>
        <a:bodyPr/>
        <a:lstStyle/>
        <a:p>
          <a:endParaRPr lang="en-US"/>
        </a:p>
      </dgm:t>
    </dgm:pt>
    <dgm:pt modelId="{C0919892-3F5D-4590-93C9-53B4A345D8D2}" type="pres">
      <dgm:prSet presAssocID="{DAE43C3E-06C6-4E71-AFA1-4B57C27F9499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16790B-E5DE-4B03-9F90-7DABECC2B51D}" srcId="{0C22A56A-BF20-418B-B28B-3BB6A9C60B38}" destId="{DAE43C3E-06C6-4E71-AFA1-4B57C27F9499}" srcOrd="2" destOrd="0" parTransId="{CC894059-3605-41FD-B065-DF506B7C6835}" sibTransId="{7B996907-725E-42D1-AA67-6CA0DAE25EE0}"/>
    <dgm:cxn modelId="{65A96CB6-34A3-454C-B09A-6227A656156A}" type="presOf" srcId="{DAE43C3E-06C6-4E71-AFA1-4B57C27F9499}" destId="{C0919892-3F5D-4590-93C9-53B4A345D8D2}" srcOrd="0" destOrd="0" presId="urn:microsoft.com/office/officeart/2005/8/layout/vList3"/>
    <dgm:cxn modelId="{D72507DE-B56A-49FD-8994-A21576DC9DA2}" srcId="{0C22A56A-BF20-418B-B28B-3BB6A9C60B38}" destId="{42DE6F57-8FDB-4DBA-A11A-82EA2F3786AB}" srcOrd="1" destOrd="0" parTransId="{D46E193F-636D-4AF1-9E8B-4E3DB1552209}" sibTransId="{C3EA1ABB-369A-4E1F-979C-E34BE1E3501A}"/>
    <dgm:cxn modelId="{86C3EAB1-4C63-46BA-B4A1-58E7D052F2E0}" srcId="{0C22A56A-BF20-418B-B28B-3BB6A9C60B38}" destId="{E92DAD80-C3B5-4F4B-BCE4-E4EF93EB183B}" srcOrd="0" destOrd="0" parTransId="{970002C4-1A9E-47AD-B3D0-75CEEA8B44E2}" sibTransId="{AEC0BA99-1ED8-462C-82EE-107084A290B7}"/>
    <dgm:cxn modelId="{E1DC20BA-0C69-4799-B743-478F1A90FF72}" type="presOf" srcId="{E92DAD80-C3B5-4F4B-BCE4-E4EF93EB183B}" destId="{A29539B5-097C-463E-9AE2-ACB7CEE3458B}" srcOrd="0" destOrd="0" presId="urn:microsoft.com/office/officeart/2005/8/layout/vList3"/>
    <dgm:cxn modelId="{C75925D9-0BC5-422E-8F46-B47FEEB1DF89}" type="presOf" srcId="{42DE6F57-8FDB-4DBA-A11A-82EA2F3786AB}" destId="{20848B47-B8A6-4003-B413-5454C25A500F}" srcOrd="0" destOrd="0" presId="urn:microsoft.com/office/officeart/2005/8/layout/vList3"/>
    <dgm:cxn modelId="{CE31CB54-C256-4D61-BC5B-9D4621294338}" type="presOf" srcId="{0C22A56A-BF20-418B-B28B-3BB6A9C60B38}" destId="{53987815-BF70-4CC3-8554-CAEE5DBC448C}" srcOrd="0" destOrd="0" presId="urn:microsoft.com/office/officeart/2005/8/layout/vList3"/>
    <dgm:cxn modelId="{B1858DCD-8598-4876-851A-74F0C931DCEE}" type="presParOf" srcId="{53987815-BF70-4CC3-8554-CAEE5DBC448C}" destId="{5602A87B-5CEC-46EB-9F54-F47E52DCCFF1}" srcOrd="0" destOrd="0" presId="urn:microsoft.com/office/officeart/2005/8/layout/vList3"/>
    <dgm:cxn modelId="{849F2E49-EE16-423F-A5B4-BBD112899EB8}" type="presParOf" srcId="{5602A87B-5CEC-46EB-9F54-F47E52DCCFF1}" destId="{BB7F090B-837D-4816-B9BF-180490E8B9D2}" srcOrd="0" destOrd="0" presId="urn:microsoft.com/office/officeart/2005/8/layout/vList3"/>
    <dgm:cxn modelId="{85793DD9-2B37-4A0E-A752-82DC0688D7BD}" type="presParOf" srcId="{5602A87B-5CEC-46EB-9F54-F47E52DCCFF1}" destId="{A29539B5-097C-463E-9AE2-ACB7CEE3458B}" srcOrd="1" destOrd="0" presId="urn:microsoft.com/office/officeart/2005/8/layout/vList3"/>
    <dgm:cxn modelId="{6146406E-C0D6-42B4-B6D2-4DA605FC4C1C}" type="presParOf" srcId="{53987815-BF70-4CC3-8554-CAEE5DBC448C}" destId="{8B7974B8-EE49-4ED3-ACA9-78E1F2AAC554}" srcOrd="1" destOrd="0" presId="urn:microsoft.com/office/officeart/2005/8/layout/vList3"/>
    <dgm:cxn modelId="{949AD3BC-AE31-4309-9693-36AA2E102CDB}" type="presParOf" srcId="{53987815-BF70-4CC3-8554-CAEE5DBC448C}" destId="{8C0A7332-93D8-46DF-B041-695EDC2DA9BD}" srcOrd="2" destOrd="0" presId="urn:microsoft.com/office/officeart/2005/8/layout/vList3"/>
    <dgm:cxn modelId="{E8C7CF3C-5FF4-41FA-9BC5-399F6D5AF619}" type="presParOf" srcId="{8C0A7332-93D8-46DF-B041-695EDC2DA9BD}" destId="{9D204C57-3A95-47F0-B0CA-64E426B4D418}" srcOrd="0" destOrd="0" presId="urn:microsoft.com/office/officeart/2005/8/layout/vList3"/>
    <dgm:cxn modelId="{C8FE9C1D-63DF-4E0E-B83C-7A49DA45014C}" type="presParOf" srcId="{8C0A7332-93D8-46DF-B041-695EDC2DA9BD}" destId="{20848B47-B8A6-4003-B413-5454C25A500F}" srcOrd="1" destOrd="0" presId="urn:microsoft.com/office/officeart/2005/8/layout/vList3"/>
    <dgm:cxn modelId="{A4FED6EE-7053-41FA-B313-E8FF5E5E0277}" type="presParOf" srcId="{53987815-BF70-4CC3-8554-CAEE5DBC448C}" destId="{4126C55F-978B-4627-AA5D-4CB9015110DE}" srcOrd="3" destOrd="0" presId="urn:microsoft.com/office/officeart/2005/8/layout/vList3"/>
    <dgm:cxn modelId="{0B15ABFF-2DC6-419C-AFC6-A49130E24F99}" type="presParOf" srcId="{53987815-BF70-4CC3-8554-CAEE5DBC448C}" destId="{83D56A3E-C864-404E-B1CE-8C1524901B27}" srcOrd="4" destOrd="0" presId="urn:microsoft.com/office/officeart/2005/8/layout/vList3"/>
    <dgm:cxn modelId="{05A68BF6-FC6A-4385-B659-62577964C342}" type="presParOf" srcId="{83D56A3E-C864-404E-B1CE-8C1524901B27}" destId="{DA6E47E7-5BA4-4F43-8304-35A512B72395}" srcOrd="0" destOrd="0" presId="urn:microsoft.com/office/officeart/2005/8/layout/vList3"/>
    <dgm:cxn modelId="{7DC2C8AA-374D-4185-9A33-2254D429561D}" type="presParOf" srcId="{83D56A3E-C864-404E-B1CE-8C1524901B27}" destId="{C0919892-3F5D-4590-93C9-53B4A345D8D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40569F-6E55-4B2B-BCC7-5700880D27AE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65FF1320-0F8D-4677-BBBD-CD9442C71E8B}">
      <dgm:prSet phldrT="[Text]"/>
      <dgm:spPr/>
      <dgm:t>
        <a:bodyPr/>
        <a:lstStyle/>
        <a:p>
          <a:pPr rtl="1"/>
          <a:r>
            <a:rPr lang="ar-IQ" dirty="0" smtClean="0"/>
            <a:t>ا. المشاكل التي يعاني منها الاساتذة </a:t>
          </a:r>
          <a:endParaRPr lang="en-US" dirty="0"/>
        </a:p>
      </dgm:t>
    </dgm:pt>
    <dgm:pt modelId="{6DB15C05-6D1E-4C62-9037-07AEB3E3DBDA}" type="parTrans" cxnId="{6931F6F6-6669-4B27-86CE-D47BB243F964}">
      <dgm:prSet/>
      <dgm:spPr/>
      <dgm:t>
        <a:bodyPr/>
        <a:lstStyle/>
        <a:p>
          <a:endParaRPr lang="en-US"/>
        </a:p>
      </dgm:t>
    </dgm:pt>
    <dgm:pt modelId="{5E0BDB5A-DB54-47F9-9742-31C8BD59FFAF}" type="sibTrans" cxnId="{6931F6F6-6669-4B27-86CE-D47BB243F964}">
      <dgm:prSet/>
      <dgm:spPr/>
      <dgm:t>
        <a:bodyPr/>
        <a:lstStyle/>
        <a:p>
          <a:endParaRPr lang="en-US"/>
        </a:p>
      </dgm:t>
    </dgm:pt>
    <dgm:pt modelId="{3988FD26-7B7C-454C-ABDE-5D49367E47C6}">
      <dgm:prSet phldrT="[Text]"/>
      <dgm:spPr/>
      <dgm:t>
        <a:bodyPr/>
        <a:lstStyle/>
        <a:p>
          <a:pPr rtl="1"/>
          <a:r>
            <a:rPr lang="ar-IQ" dirty="0" smtClean="0"/>
            <a:t>ب. المشاكل التي تعاني منها الطالبات</a:t>
          </a:r>
          <a:endParaRPr lang="en-US" dirty="0"/>
        </a:p>
      </dgm:t>
    </dgm:pt>
    <dgm:pt modelId="{20A2575A-EEAE-4271-BFAC-81FB427D3F14}" type="parTrans" cxnId="{6BDF7812-0D9A-4F82-B528-3875E5F19EAD}">
      <dgm:prSet/>
      <dgm:spPr/>
      <dgm:t>
        <a:bodyPr/>
        <a:lstStyle/>
        <a:p>
          <a:endParaRPr lang="en-US"/>
        </a:p>
      </dgm:t>
    </dgm:pt>
    <dgm:pt modelId="{DD46F785-5148-49DB-8939-2B9415D43F72}" type="sibTrans" cxnId="{6BDF7812-0D9A-4F82-B528-3875E5F19EAD}">
      <dgm:prSet/>
      <dgm:spPr/>
      <dgm:t>
        <a:bodyPr/>
        <a:lstStyle/>
        <a:p>
          <a:endParaRPr lang="en-US"/>
        </a:p>
      </dgm:t>
    </dgm:pt>
    <dgm:pt modelId="{127241D9-0843-421D-8F70-DE5D0F70322E}">
      <dgm:prSet/>
      <dgm:spPr/>
      <dgm:t>
        <a:bodyPr/>
        <a:lstStyle/>
        <a:p>
          <a:pPr algn="r"/>
          <a:r>
            <a:rPr lang="ar-IQ" dirty="0" smtClean="0"/>
            <a:t>ج. توصيات للطلبات المطبقات</a:t>
          </a:r>
          <a:endParaRPr lang="en-US" dirty="0"/>
        </a:p>
      </dgm:t>
    </dgm:pt>
    <dgm:pt modelId="{29000632-393A-45F2-9F91-9B81D41E909D}" type="parTrans" cxnId="{5632D353-F24D-4630-A527-68023CB6565B}">
      <dgm:prSet/>
      <dgm:spPr/>
    </dgm:pt>
    <dgm:pt modelId="{9F190A36-F9D5-4B8E-A467-220F6DB605D8}" type="sibTrans" cxnId="{5632D353-F24D-4630-A527-68023CB6565B}">
      <dgm:prSet/>
      <dgm:spPr/>
    </dgm:pt>
    <dgm:pt modelId="{87A7A15B-A3A1-4A5E-9241-09398FE6004B}" type="pres">
      <dgm:prSet presAssocID="{0240569F-6E55-4B2B-BCC7-5700880D27A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F84839-DED8-493D-B9B7-A7F4FBBFD00F}" type="pres">
      <dgm:prSet presAssocID="{65FF1320-0F8D-4677-BBBD-CD9442C71E8B}" presName="parentText" presStyleLbl="node1" presStyleIdx="0" presStyleCnt="3" custLinFactNeighborY="-1702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A89C84-C582-482F-88D0-7BB64436C8BA}" type="pres">
      <dgm:prSet presAssocID="{5E0BDB5A-DB54-47F9-9742-31C8BD59FFAF}" presName="spacer" presStyleCnt="0"/>
      <dgm:spPr/>
    </dgm:pt>
    <dgm:pt modelId="{41FA1941-97EB-4D51-BD61-04E3CC5E2D07}" type="pres">
      <dgm:prSet presAssocID="{3988FD26-7B7C-454C-ABDE-5D49367E47C6}" presName="parentText" presStyleLbl="node1" presStyleIdx="1" presStyleCnt="3" custLinFactNeighborX="-1250" custLinFactNeighborY="-2140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15F884-547E-4697-87F9-D64397DC1EC1}" type="pres">
      <dgm:prSet presAssocID="{DD46F785-5148-49DB-8939-2B9415D43F72}" presName="spacer" presStyleCnt="0"/>
      <dgm:spPr/>
    </dgm:pt>
    <dgm:pt modelId="{24DBBF1A-ADEE-4F1A-BED7-4B2DEFE52D00}" type="pres">
      <dgm:prSet presAssocID="{127241D9-0843-421D-8F70-DE5D0F70322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0195A9-43CD-4112-B879-78B8D555A6BC}" type="presOf" srcId="{65FF1320-0F8D-4677-BBBD-CD9442C71E8B}" destId="{52F84839-DED8-493D-B9B7-A7F4FBBFD00F}" srcOrd="0" destOrd="0" presId="urn:microsoft.com/office/officeart/2005/8/layout/vList2"/>
    <dgm:cxn modelId="{6931F6F6-6669-4B27-86CE-D47BB243F964}" srcId="{0240569F-6E55-4B2B-BCC7-5700880D27AE}" destId="{65FF1320-0F8D-4677-BBBD-CD9442C71E8B}" srcOrd="0" destOrd="0" parTransId="{6DB15C05-6D1E-4C62-9037-07AEB3E3DBDA}" sibTransId="{5E0BDB5A-DB54-47F9-9742-31C8BD59FFAF}"/>
    <dgm:cxn modelId="{86D6CF68-3788-44B5-85F5-9B23CC31F2B7}" type="presOf" srcId="{127241D9-0843-421D-8F70-DE5D0F70322E}" destId="{24DBBF1A-ADEE-4F1A-BED7-4B2DEFE52D00}" srcOrd="0" destOrd="0" presId="urn:microsoft.com/office/officeart/2005/8/layout/vList2"/>
    <dgm:cxn modelId="{AC430EE4-7E39-42EE-8C65-5F563E175E9C}" type="presOf" srcId="{0240569F-6E55-4B2B-BCC7-5700880D27AE}" destId="{87A7A15B-A3A1-4A5E-9241-09398FE6004B}" srcOrd="0" destOrd="0" presId="urn:microsoft.com/office/officeart/2005/8/layout/vList2"/>
    <dgm:cxn modelId="{B728606B-126D-4C4B-9928-71853A4BE389}" type="presOf" srcId="{3988FD26-7B7C-454C-ABDE-5D49367E47C6}" destId="{41FA1941-97EB-4D51-BD61-04E3CC5E2D07}" srcOrd="0" destOrd="0" presId="urn:microsoft.com/office/officeart/2005/8/layout/vList2"/>
    <dgm:cxn modelId="{5632D353-F24D-4630-A527-68023CB6565B}" srcId="{0240569F-6E55-4B2B-BCC7-5700880D27AE}" destId="{127241D9-0843-421D-8F70-DE5D0F70322E}" srcOrd="2" destOrd="0" parTransId="{29000632-393A-45F2-9F91-9B81D41E909D}" sibTransId="{9F190A36-F9D5-4B8E-A467-220F6DB605D8}"/>
    <dgm:cxn modelId="{6BDF7812-0D9A-4F82-B528-3875E5F19EAD}" srcId="{0240569F-6E55-4B2B-BCC7-5700880D27AE}" destId="{3988FD26-7B7C-454C-ABDE-5D49367E47C6}" srcOrd="1" destOrd="0" parTransId="{20A2575A-EEAE-4271-BFAC-81FB427D3F14}" sibTransId="{DD46F785-5148-49DB-8939-2B9415D43F72}"/>
    <dgm:cxn modelId="{262D0356-1EF7-4C0A-9E7E-20D87CFE74AB}" type="presParOf" srcId="{87A7A15B-A3A1-4A5E-9241-09398FE6004B}" destId="{52F84839-DED8-493D-B9B7-A7F4FBBFD00F}" srcOrd="0" destOrd="0" presId="urn:microsoft.com/office/officeart/2005/8/layout/vList2"/>
    <dgm:cxn modelId="{E4930886-9063-4281-8FCC-D4C3F8296FB4}" type="presParOf" srcId="{87A7A15B-A3A1-4A5E-9241-09398FE6004B}" destId="{A3A89C84-C582-482F-88D0-7BB64436C8BA}" srcOrd="1" destOrd="0" presId="urn:microsoft.com/office/officeart/2005/8/layout/vList2"/>
    <dgm:cxn modelId="{E985AA85-9755-42BB-815C-FABC05549ED2}" type="presParOf" srcId="{87A7A15B-A3A1-4A5E-9241-09398FE6004B}" destId="{41FA1941-97EB-4D51-BD61-04E3CC5E2D07}" srcOrd="2" destOrd="0" presId="urn:microsoft.com/office/officeart/2005/8/layout/vList2"/>
    <dgm:cxn modelId="{8EAE1C5F-FF10-407D-9D80-7DA769D3E6E3}" type="presParOf" srcId="{87A7A15B-A3A1-4A5E-9241-09398FE6004B}" destId="{B815F884-547E-4697-87F9-D64397DC1EC1}" srcOrd="3" destOrd="0" presId="urn:microsoft.com/office/officeart/2005/8/layout/vList2"/>
    <dgm:cxn modelId="{D8CF2DDC-537A-4150-A837-3E75FF86AA4B}" type="presParOf" srcId="{87A7A15B-A3A1-4A5E-9241-09398FE6004B}" destId="{24DBBF1A-ADEE-4F1A-BED7-4B2DEFE52D0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D82AB8E-557E-48A2-A585-088E387C9845}" type="doc">
      <dgm:prSet loTypeId="urn:microsoft.com/office/officeart/2005/8/layout/vList2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4B07AFE-9B72-4277-B75A-3E128231C7E7}">
      <dgm:prSet/>
      <dgm:spPr/>
      <dgm:t>
        <a:bodyPr/>
        <a:lstStyle/>
        <a:p>
          <a:pPr rtl="1"/>
          <a:r>
            <a:rPr lang="ar-IQ" b="1" dirty="0" smtClean="0"/>
            <a:t>أ.مشاكل تتعلق بالقاعات الدراسية</a:t>
          </a:r>
          <a:endParaRPr lang="en-US" dirty="0"/>
        </a:p>
      </dgm:t>
    </dgm:pt>
    <dgm:pt modelId="{2A17A00F-124E-424D-99EA-530022DD837B}" type="parTrans" cxnId="{32EFCD42-9509-47CC-8873-614585E61DEC}">
      <dgm:prSet/>
      <dgm:spPr/>
      <dgm:t>
        <a:bodyPr/>
        <a:lstStyle/>
        <a:p>
          <a:endParaRPr lang="en-US"/>
        </a:p>
      </dgm:t>
    </dgm:pt>
    <dgm:pt modelId="{6849956C-7A75-4AFE-A2B2-0E43794B5E2E}" type="sibTrans" cxnId="{32EFCD42-9509-47CC-8873-614585E61DEC}">
      <dgm:prSet/>
      <dgm:spPr/>
      <dgm:t>
        <a:bodyPr/>
        <a:lstStyle/>
        <a:p>
          <a:endParaRPr lang="en-US"/>
        </a:p>
      </dgm:t>
    </dgm:pt>
    <dgm:pt modelId="{D93B5715-44D6-4AFB-B887-E6D40F4228DC}">
      <dgm:prSet phldrT="[Text]"/>
      <dgm:spPr/>
      <dgm:t>
        <a:bodyPr/>
        <a:lstStyle/>
        <a:p>
          <a:pPr rtl="1"/>
          <a:r>
            <a:rPr lang="ar-IQ" b="1" dirty="0" smtClean="0"/>
            <a:t>ب.مشاكل تتعلق بالطالبات </a:t>
          </a:r>
          <a:endParaRPr lang="en-US" dirty="0"/>
        </a:p>
      </dgm:t>
    </dgm:pt>
    <dgm:pt modelId="{847E8DA0-170A-4166-B65B-80B04061B97B}" type="parTrans" cxnId="{CD7623F0-0A39-45E4-856B-2CB9D10C7F7F}">
      <dgm:prSet/>
      <dgm:spPr/>
      <dgm:t>
        <a:bodyPr/>
        <a:lstStyle/>
        <a:p>
          <a:endParaRPr lang="en-US"/>
        </a:p>
      </dgm:t>
    </dgm:pt>
    <dgm:pt modelId="{BC802CBB-E5D1-47FF-B76C-BB9E0CEE6E72}" type="sibTrans" cxnId="{CD7623F0-0A39-45E4-856B-2CB9D10C7F7F}">
      <dgm:prSet/>
      <dgm:spPr/>
      <dgm:t>
        <a:bodyPr/>
        <a:lstStyle/>
        <a:p>
          <a:endParaRPr lang="en-US"/>
        </a:p>
      </dgm:t>
    </dgm:pt>
    <dgm:pt modelId="{6D262DFD-6960-44F9-A420-CA7030F60E54}" type="pres">
      <dgm:prSet presAssocID="{2D82AB8E-557E-48A2-A585-088E387C984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917D04-04F8-4DF9-AB52-465DE0625F97}" type="pres">
      <dgm:prSet presAssocID="{24B07AFE-9B72-4277-B75A-3E128231C7E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31419B-42AA-46DD-B4F4-7AA25CF73C61}" type="pres">
      <dgm:prSet presAssocID="{6849956C-7A75-4AFE-A2B2-0E43794B5E2E}" presName="spacer" presStyleCnt="0"/>
      <dgm:spPr/>
    </dgm:pt>
    <dgm:pt modelId="{A55C4DAE-7CFF-424C-8503-CFAF6FBCA460}" type="pres">
      <dgm:prSet presAssocID="{D93B5715-44D6-4AFB-B887-E6D40F4228D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2EFCD42-9509-47CC-8873-614585E61DEC}" srcId="{2D82AB8E-557E-48A2-A585-088E387C9845}" destId="{24B07AFE-9B72-4277-B75A-3E128231C7E7}" srcOrd="0" destOrd="0" parTransId="{2A17A00F-124E-424D-99EA-530022DD837B}" sibTransId="{6849956C-7A75-4AFE-A2B2-0E43794B5E2E}"/>
    <dgm:cxn modelId="{14E01B46-C468-4112-B4B7-E9F2B1BE9EF2}" type="presOf" srcId="{2D82AB8E-557E-48A2-A585-088E387C9845}" destId="{6D262DFD-6960-44F9-A420-CA7030F60E54}" srcOrd="0" destOrd="0" presId="urn:microsoft.com/office/officeart/2005/8/layout/vList2"/>
    <dgm:cxn modelId="{CD7623F0-0A39-45E4-856B-2CB9D10C7F7F}" srcId="{2D82AB8E-557E-48A2-A585-088E387C9845}" destId="{D93B5715-44D6-4AFB-B887-E6D40F4228DC}" srcOrd="1" destOrd="0" parTransId="{847E8DA0-170A-4166-B65B-80B04061B97B}" sibTransId="{BC802CBB-E5D1-47FF-B76C-BB9E0CEE6E72}"/>
    <dgm:cxn modelId="{6A9A4386-F5A4-4851-814B-8A286FDAE889}" type="presOf" srcId="{D93B5715-44D6-4AFB-B887-E6D40F4228DC}" destId="{A55C4DAE-7CFF-424C-8503-CFAF6FBCA460}" srcOrd="0" destOrd="0" presId="urn:microsoft.com/office/officeart/2005/8/layout/vList2"/>
    <dgm:cxn modelId="{A56ACFDC-E3DF-4E5D-A4F3-19C7D525A103}" type="presOf" srcId="{24B07AFE-9B72-4277-B75A-3E128231C7E7}" destId="{1D917D04-04F8-4DF9-AB52-465DE0625F97}" srcOrd="0" destOrd="0" presId="urn:microsoft.com/office/officeart/2005/8/layout/vList2"/>
    <dgm:cxn modelId="{DC415B42-94A2-4000-AB33-9A27BC4356CA}" type="presParOf" srcId="{6D262DFD-6960-44F9-A420-CA7030F60E54}" destId="{1D917D04-04F8-4DF9-AB52-465DE0625F97}" srcOrd="0" destOrd="0" presId="urn:microsoft.com/office/officeart/2005/8/layout/vList2"/>
    <dgm:cxn modelId="{0E8D5B62-1502-401B-B0BE-71AE2DF7B634}" type="presParOf" srcId="{6D262DFD-6960-44F9-A420-CA7030F60E54}" destId="{B231419B-42AA-46DD-B4F4-7AA25CF73C61}" srcOrd="1" destOrd="0" presId="urn:microsoft.com/office/officeart/2005/8/layout/vList2"/>
    <dgm:cxn modelId="{6930716C-9981-4C14-947E-3D9C7B3EC479}" type="presParOf" srcId="{6D262DFD-6960-44F9-A420-CA7030F60E54}" destId="{A55C4DAE-7CFF-424C-8503-CFAF6FBCA46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84E91F1-4109-4585-BE91-FFE2053BB4C3}" type="doc">
      <dgm:prSet loTypeId="urn:microsoft.com/office/officeart/2005/8/layout/vList3#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E1EFCF0A-389D-489C-9002-498A028CE19A}">
      <dgm:prSet phldrT="[Text]" custT="1"/>
      <dgm:spPr/>
      <dgm:t>
        <a:bodyPr/>
        <a:lstStyle/>
        <a:p>
          <a:pPr algn="just" rtl="1"/>
          <a:r>
            <a:rPr lang="ar-IQ" sz="3200" dirty="0" smtClean="0"/>
            <a:t>نقص في القاعات الدراسية وذلك نظرا للاعداد الهائلة من الطالبات المقبولات على قسم اللغة الانكليزية.</a:t>
          </a:r>
          <a:endParaRPr lang="en-US" sz="3200" dirty="0"/>
        </a:p>
      </dgm:t>
    </dgm:pt>
    <dgm:pt modelId="{EA4587EE-F45F-4B9B-8CB8-1607B9DDCC9C}" type="parTrans" cxnId="{A875EFAD-98BA-47BD-BBB5-0E4D1D95AB42}">
      <dgm:prSet/>
      <dgm:spPr/>
      <dgm:t>
        <a:bodyPr/>
        <a:lstStyle/>
        <a:p>
          <a:endParaRPr lang="en-US"/>
        </a:p>
      </dgm:t>
    </dgm:pt>
    <dgm:pt modelId="{7E28DD2E-B21C-43F7-98D2-503AD805370E}" type="sibTrans" cxnId="{A875EFAD-98BA-47BD-BBB5-0E4D1D95AB42}">
      <dgm:prSet/>
      <dgm:spPr/>
      <dgm:t>
        <a:bodyPr/>
        <a:lstStyle/>
        <a:p>
          <a:endParaRPr lang="en-US"/>
        </a:p>
      </dgm:t>
    </dgm:pt>
    <dgm:pt modelId="{440EB76D-9940-4018-9FB8-8BF0F5A1FDBD}">
      <dgm:prSet phldrT="[Text]"/>
      <dgm:spPr/>
      <dgm:t>
        <a:bodyPr/>
        <a:lstStyle/>
        <a:p>
          <a:pPr algn="just" rtl="1"/>
          <a:r>
            <a:rPr lang="ar-IQ" dirty="0" smtClean="0"/>
            <a:t>قلة الوسائل التعليمية منها اجهزة العرض الخاص.</a:t>
          </a:r>
          <a:endParaRPr lang="en-US" dirty="0"/>
        </a:p>
      </dgm:t>
    </dgm:pt>
    <dgm:pt modelId="{30D2E84F-A09D-49E6-B2D6-808DDAF53D7A}" type="parTrans" cxnId="{D2331D0D-063B-4CBF-8E9A-A7F38E6C2FD9}">
      <dgm:prSet/>
      <dgm:spPr/>
      <dgm:t>
        <a:bodyPr/>
        <a:lstStyle/>
        <a:p>
          <a:endParaRPr lang="en-US"/>
        </a:p>
      </dgm:t>
    </dgm:pt>
    <dgm:pt modelId="{3C7DE92C-B7A5-4DAF-AB3B-5DDBA0D1F47E}" type="sibTrans" cxnId="{D2331D0D-063B-4CBF-8E9A-A7F38E6C2FD9}">
      <dgm:prSet/>
      <dgm:spPr/>
      <dgm:t>
        <a:bodyPr/>
        <a:lstStyle/>
        <a:p>
          <a:endParaRPr lang="en-US"/>
        </a:p>
      </dgm:t>
    </dgm:pt>
    <dgm:pt modelId="{DB1AA9DB-938B-4220-A893-EEA7D65F06E1}">
      <dgm:prSet phldrT="[Text]"/>
      <dgm:spPr/>
      <dgm:t>
        <a:bodyPr/>
        <a:lstStyle/>
        <a:p>
          <a:pPr algn="r" rtl="1"/>
          <a:r>
            <a:rPr lang="ar-IQ" dirty="0" smtClean="0"/>
            <a:t>تدفئة وتبريد القاعات الدراسية.</a:t>
          </a:r>
          <a:endParaRPr lang="en-US" dirty="0"/>
        </a:p>
      </dgm:t>
    </dgm:pt>
    <dgm:pt modelId="{B3025102-DAC1-4253-A642-B783A6BFB3BB}" type="parTrans" cxnId="{8BC1E443-D104-4BB3-A177-42268816891F}">
      <dgm:prSet/>
      <dgm:spPr/>
      <dgm:t>
        <a:bodyPr/>
        <a:lstStyle/>
        <a:p>
          <a:endParaRPr lang="en-US"/>
        </a:p>
      </dgm:t>
    </dgm:pt>
    <dgm:pt modelId="{D9943077-38AA-4ADC-9020-A42A7760F93B}" type="sibTrans" cxnId="{8BC1E443-D104-4BB3-A177-42268816891F}">
      <dgm:prSet/>
      <dgm:spPr/>
      <dgm:t>
        <a:bodyPr/>
        <a:lstStyle/>
        <a:p>
          <a:endParaRPr lang="en-US"/>
        </a:p>
      </dgm:t>
    </dgm:pt>
    <dgm:pt modelId="{4F38FC0A-0894-4F07-A524-DA1BE7E1DEC3}" type="pres">
      <dgm:prSet presAssocID="{984E91F1-4109-4585-BE91-FFE2053BB4C3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CC2BC27-1228-4B00-AD9F-24CB2AF0A759}" type="pres">
      <dgm:prSet presAssocID="{E1EFCF0A-389D-489C-9002-498A028CE19A}" presName="composite" presStyleCnt="0"/>
      <dgm:spPr/>
    </dgm:pt>
    <dgm:pt modelId="{E8C937D3-35AC-4C7C-A99C-11D4D4C2F137}" type="pres">
      <dgm:prSet presAssocID="{E1EFCF0A-389D-489C-9002-498A028CE19A}" presName="imgShp" presStyleLbl="fgImgPlace1" presStyleIdx="0" presStyleCnt="3"/>
      <dgm:spPr/>
    </dgm:pt>
    <dgm:pt modelId="{6CEE9502-00CB-4F62-9A63-5760E246DF52}" type="pres">
      <dgm:prSet presAssocID="{E1EFCF0A-389D-489C-9002-498A028CE19A}" presName="txShp" presStyleLbl="node1" presStyleIdx="0" presStyleCnt="3" custScaleX="102361" custScaleY="1317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806ABE-8750-4DDE-BF50-EC63DAA0467B}" type="pres">
      <dgm:prSet presAssocID="{7E28DD2E-B21C-43F7-98D2-503AD805370E}" presName="spacing" presStyleCnt="0"/>
      <dgm:spPr/>
    </dgm:pt>
    <dgm:pt modelId="{8C64E568-06A7-4A7B-AEB9-2F28EF172A5D}" type="pres">
      <dgm:prSet presAssocID="{440EB76D-9940-4018-9FB8-8BF0F5A1FDBD}" presName="composite" presStyleCnt="0"/>
      <dgm:spPr/>
    </dgm:pt>
    <dgm:pt modelId="{B9E48961-977F-4999-A719-109CB4E77FFF}" type="pres">
      <dgm:prSet presAssocID="{440EB76D-9940-4018-9FB8-8BF0F5A1FDBD}" presName="imgShp" presStyleLbl="fgImgPlace1" presStyleIdx="1" presStyleCnt="3"/>
      <dgm:spPr/>
    </dgm:pt>
    <dgm:pt modelId="{0297E708-C15A-4D2F-84B7-83FE2A72C338}" type="pres">
      <dgm:prSet presAssocID="{440EB76D-9940-4018-9FB8-8BF0F5A1FDBD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F66593-A1CC-4E37-980F-CABACB6623F2}" type="pres">
      <dgm:prSet presAssocID="{3C7DE92C-B7A5-4DAF-AB3B-5DDBA0D1F47E}" presName="spacing" presStyleCnt="0"/>
      <dgm:spPr/>
    </dgm:pt>
    <dgm:pt modelId="{254D63CE-70DB-476F-AFA1-9FA7B0C98D4A}" type="pres">
      <dgm:prSet presAssocID="{DB1AA9DB-938B-4220-A893-EEA7D65F06E1}" presName="composite" presStyleCnt="0"/>
      <dgm:spPr/>
    </dgm:pt>
    <dgm:pt modelId="{2D193F72-0560-477C-A7A3-0603D9758B2B}" type="pres">
      <dgm:prSet presAssocID="{DB1AA9DB-938B-4220-A893-EEA7D65F06E1}" presName="imgShp" presStyleLbl="fgImgPlace1" presStyleIdx="2" presStyleCnt="3"/>
      <dgm:spPr/>
    </dgm:pt>
    <dgm:pt modelId="{E4B5F965-96B7-49C4-ABDF-DFA45EE1041A}" type="pres">
      <dgm:prSet presAssocID="{DB1AA9DB-938B-4220-A893-EEA7D65F06E1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389D45A-6246-436C-BB51-A1AA36694E6F}" type="presOf" srcId="{DB1AA9DB-938B-4220-A893-EEA7D65F06E1}" destId="{E4B5F965-96B7-49C4-ABDF-DFA45EE1041A}" srcOrd="0" destOrd="0" presId="urn:microsoft.com/office/officeart/2005/8/layout/vList3#1"/>
    <dgm:cxn modelId="{9D5261C5-B69A-4A5A-8244-A32032998849}" type="presOf" srcId="{E1EFCF0A-389D-489C-9002-498A028CE19A}" destId="{6CEE9502-00CB-4F62-9A63-5760E246DF52}" srcOrd="0" destOrd="0" presId="urn:microsoft.com/office/officeart/2005/8/layout/vList3#1"/>
    <dgm:cxn modelId="{716CB93C-8EF3-425A-88C2-9B7639AE3FBD}" type="presOf" srcId="{984E91F1-4109-4585-BE91-FFE2053BB4C3}" destId="{4F38FC0A-0894-4F07-A524-DA1BE7E1DEC3}" srcOrd="0" destOrd="0" presId="urn:microsoft.com/office/officeart/2005/8/layout/vList3#1"/>
    <dgm:cxn modelId="{D2331D0D-063B-4CBF-8E9A-A7F38E6C2FD9}" srcId="{984E91F1-4109-4585-BE91-FFE2053BB4C3}" destId="{440EB76D-9940-4018-9FB8-8BF0F5A1FDBD}" srcOrd="1" destOrd="0" parTransId="{30D2E84F-A09D-49E6-B2D6-808DDAF53D7A}" sibTransId="{3C7DE92C-B7A5-4DAF-AB3B-5DDBA0D1F47E}"/>
    <dgm:cxn modelId="{8BC1E443-D104-4BB3-A177-42268816891F}" srcId="{984E91F1-4109-4585-BE91-FFE2053BB4C3}" destId="{DB1AA9DB-938B-4220-A893-EEA7D65F06E1}" srcOrd="2" destOrd="0" parTransId="{B3025102-DAC1-4253-A642-B783A6BFB3BB}" sibTransId="{D9943077-38AA-4ADC-9020-A42A7760F93B}"/>
    <dgm:cxn modelId="{A875EFAD-98BA-47BD-BBB5-0E4D1D95AB42}" srcId="{984E91F1-4109-4585-BE91-FFE2053BB4C3}" destId="{E1EFCF0A-389D-489C-9002-498A028CE19A}" srcOrd="0" destOrd="0" parTransId="{EA4587EE-F45F-4B9B-8CB8-1607B9DDCC9C}" sibTransId="{7E28DD2E-B21C-43F7-98D2-503AD805370E}"/>
    <dgm:cxn modelId="{E3E5D634-82CA-44D2-A2F2-ABA407A2C769}" type="presOf" srcId="{440EB76D-9940-4018-9FB8-8BF0F5A1FDBD}" destId="{0297E708-C15A-4D2F-84B7-83FE2A72C338}" srcOrd="0" destOrd="0" presId="urn:microsoft.com/office/officeart/2005/8/layout/vList3#1"/>
    <dgm:cxn modelId="{CC30AB0B-F93A-4A2A-A0AA-89AEB0021E4C}" type="presParOf" srcId="{4F38FC0A-0894-4F07-A524-DA1BE7E1DEC3}" destId="{4CC2BC27-1228-4B00-AD9F-24CB2AF0A759}" srcOrd="0" destOrd="0" presId="urn:microsoft.com/office/officeart/2005/8/layout/vList3#1"/>
    <dgm:cxn modelId="{75EBDE4D-2D40-4BA0-A6BD-EC86DC9D155D}" type="presParOf" srcId="{4CC2BC27-1228-4B00-AD9F-24CB2AF0A759}" destId="{E8C937D3-35AC-4C7C-A99C-11D4D4C2F137}" srcOrd="0" destOrd="0" presId="urn:microsoft.com/office/officeart/2005/8/layout/vList3#1"/>
    <dgm:cxn modelId="{C2A55ACE-F40E-4724-A318-C0E06FB3720D}" type="presParOf" srcId="{4CC2BC27-1228-4B00-AD9F-24CB2AF0A759}" destId="{6CEE9502-00CB-4F62-9A63-5760E246DF52}" srcOrd="1" destOrd="0" presId="urn:microsoft.com/office/officeart/2005/8/layout/vList3#1"/>
    <dgm:cxn modelId="{BBB42183-B398-4470-AC33-B23D9CCB20AB}" type="presParOf" srcId="{4F38FC0A-0894-4F07-A524-DA1BE7E1DEC3}" destId="{97806ABE-8750-4DDE-BF50-EC63DAA0467B}" srcOrd="1" destOrd="0" presId="urn:microsoft.com/office/officeart/2005/8/layout/vList3#1"/>
    <dgm:cxn modelId="{7D70C792-9143-4ACF-A4B9-2FA212CDA27E}" type="presParOf" srcId="{4F38FC0A-0894-4F07-A524-DA1BE7E1DEC3}" destId="{8C64E568-06A7-4A7B-AEB9-2F28EF172A5D}" srcOrd="2" destOrd="0" presId="urn:microsoft.com/office/officeart/2005/8/layout/vList3#1"/>
    <dgm:cxn modelId="{F46B9786-3F4D-4203-A4EB-1AC049C15CF0}" type="presParOf" srcId="{8C64E568-06A7-4A7B-AEB9-2F28EF172A5D}" destId="{B9E48961-977F-4999-A719-109CB4E77FFF}" srcOrd="0" destOrd="0" presId="urn:microsoft.com/office/officeart/2005/8/layout/vList3#1"/>
    <dgm:cxn modelId="{21C20144-A2DC-4321-A69D-AE12E3CA8177}" type="presParOf" srcId="{8C64E568-06A7-4A7B-AEB9-2F28EF172A5D}" destId="{0297E708-C15A-4D2F-84B7-83FE2A72C338}" srcOrd="1" destOrd="0" presId="urn:microsoft.com/office/officeart/2005/8/layout/vList3#1"/>
    <dgm:cxn modelId="{E73E06F7-5CDD-4B97-BF64-3EDB88172AA1}" type="presParOf" srcId="{4F38FC0A-0894-4F07-A524-DA1BE7E1DEC3}" destId="{67F66593-A1CC-4E37-980F-CABACB6623F2}" srcOrd="3" destOrd="0" presId="urn:microsoft.com/office/officeart/2005/8/layout/vList3#1"/>
    <dgm:cxn modelId="{7B7E1196-E1B2-4D2E-BDAC-43704E4D92E5}" type="presParOf" srcId="{4F38FC0A-0894-4F07-A524-DA1BE7E1DEC3}" destId="{254D63CE-70DB-476F-AFA1-9FA7B0C98D4A}" srcOrd="4" destOrd="0" presId="urn:microsoft.com/office/officeart/2005/8/layout/vList3#1"/>
    <dgm:cxn modelId="{84ADDD94-DD87-4DB5-B3C8-6A0D800417F1}" type="presParOf" srcId="{254D63CE-70DB-476F-AFA1-9FA7B0C98D4A}" destId="{2D193F72-0560-477C-A7A3-0603D9758B2B}" srcOrd="0" destOrd="0" presId="urn:microsoft.com/office/officeart/2005/8/layout/vList3#1"/>
    <dgm:cxn modelId="{9C5214BE-2A0E-4497-8711-0AFCE0C00C65}" type="presParOf" srcId="{254D63CE-70DB-476F-AFA1-9FA7B0C98D4A}" destId="{E4B5F965-96B7-49C4-ABDF-DFA45EE1041A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1119F42-1848-41E3-BE4B-728E96132EAF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4EB8700-FD02-417A-AD08-C2D0B5B6C7FF}">
      <dgm:prSet/>
      <dgm:spPr/>
      <dgm:t>
        <a:bodyPr/>
        <a:lstStyle/>
        <a:p>
          <a:pPr algn="r" rtl="1"/>
          <a:r>
            <a:rPr lang="ar-IQ" dirty="0" smtClean="0"/>
            <a:t>توفير ماامكن من القاعات الدراسية وعدم جعل تحقيق هذا المقترح من مسؤولية القسم وحده والتقليل من اعداد الطالبات المقبولات هو الخطوة الاولى لحل مشكلة القاعات .</a:t>
          </a:r>
          <a:endParaRPr lang="en-US" dirty="0"/>
        </a:p>
      </dgm:t>
    </dgm:pt>
    <dgm:pt modelId="{F7B915D2-2177-48A3-BE48-399E2A64E909}" type="parTrans" cxnId="{134AE1E0-4635-457C-B08F-EFAAF1DE0F18}">
      <dgm:prSet/>
      <dgm:spPr/>
      <dgm:t>
        <a:bodyPr/>
        <a:lstStyle/>
        <a:p>
          <a:endParaRPr lang="en-US"/>
        </a:p>
      </dgm:t>
    </dgm:pt>
    <dgm:pt modelId="{5A467720-F8A1-4C62-86D7-B10B48C16A5A}" type="sibTrans" cxnId="{134AE1E0-4635-457C-B08F-EFAAF1DE0F18}">
      <dgm:prSet/>
      <dgm:spPr/>
      <dgm:t>
        <a:bodyPr/>
        <a:lstStyle/>
        <a:p>
          <a:endParaRPr lang="en-US"/>
        </a:p>
      </dgm:t>
    </dgm:pt>
    <dgm:pt modelId="{29F3FFA4-0790-4144-AE9C-CB14EA9F197C}">
      <dgm:prSet/>
      <dgm:spPr/>
      <dgm:t>
        <a:bodyPr/>
        <a:lstStyle/>
        <a:p>
          <a:pPr rtl="1"/>
          <a:r>
            <a:rPr lang="ar-IQ" smtClean="0"/>
            <a:t>تخصيص ميزانية معينة للقسم تضمن توفير مايكفي من اجهزة العرض الخاص ذات الاسعار المقبولة لكل قاعة.</a:t>
          </a:r>
          <a:endParaRPr lang="en-US"/>
        </a:p>
      </dgm:t>
    </dgm:pt>
    <dgm:pt modelId="{5224F1CB-005D-4A23-8D62-DC7B79F99A19}" type="parTrans" cxnId="{2D8C747C-F204-4068-845E-82978B53B3EE}">
      <dgm:prSet/>
      <dgm:spPr/>
      <dgm:t>
        <a:bodyPr/>
        <a:lstStyle/>
        <a:p>
          <a:endParaRPr lang="en-US"/>
        </a:p>
      </dgm:t>
    </dgm:pt>
    <dgm:pt modelId="{8D87FA38-2EFA-4953-B192-9BE221728383}" type="sibTrans" cxnId="{2D8C747C-F204-4068-845E-82978B53B3EE}">
      <dgm:prSet/>
      <dgm:spPr/>
      <dgm:t>
        <a:bodyPr/>
        <a:lstStyle/>
        <a:p>
          <a:endParaRPr lang="en-US"/>
        </a:p>
      </dgm:t>
    </dgm:pt>
    <dgm:pt modelId="{10B2B303-2B15-4208-A027-A339D5BD3ED3}">
      <dgm:prSet/>
      <dgm:spPr/>
      <dgm:t>
        <a:bodyPr/>
        <a:lstStyle/>
        <a:p>
          <a:pPr algn="r" rtl="1"/>
          <a:r>
            <a:rPr lang="ar-IQ" dirty="0" smtClean="0"/>
            <a:t>العمل بشكل دوري لصيانة اجهزة  التدفئة والتبريد نظرا لتوفرها .</a:t>
          </a:r>
          <a:endParaRPr lang="en-US" dirty="0"/>
        </a:p>
      </dgm:t>
    </dgm:pt>
    <dgm:pt modelId="{8E798B83-78B0-4B31-A6C3-EAC9C66BC99C}" type="parTrans" cxnId="{B42D410A-6FE5-4493-8E38-BE2B0C6BE634}">
      <dgm:prSet/>
      <dgm:spPr/>
      <dgm:t>
        <a:bodyPr/>
        <a:lstStyle/>
        <a:p>
          <a:endParaRPr lang="en-US"/>
        </a:p>
      </dgm:t>
    </dgm:pt>
    <dgm:pt modelId="{C42F514E-9228-49BB-9881-1BB4306BAA2F}" type="sibTrans" cxnId="{B42D410A-6FE5-4493-8E38-BE2B0C6BE634}">
      <dgm:prSet/>
      <dgm:spPr/>
      <dgm:t>
        <a:bodyPr/>
        <a:lstStyle/>
        <a:p>
          <a:endParaRPr lang="en-US"/>
        </a:p>
      </dgm:t>
    </dgm:pt>
    <dgm:pt modelId="{3C8CD825-BC70-4068-9F17-39271EC19239}" type="pres">
      <dgm:prSet presAssocID="{F1119F42-1848-41E3-BE4B-728E96132EAF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5FEC862-D955-48E7-BAA4-FEE0C0436411}" type="pres">
      <dgm:prSet presAssocID="{F4EB8700-FD02-417A-AD08-C2D0B5B6C7FF}" presName="composite" presStyleCnt="0"/>
      <dgm:spPr/>
      <dgm:t>
        <a:bodyPr/>
        <a:lstStyle/>
        <a:p>
          <a:endParaRPr lang="en-US"/>
        </a:p>
      </dgm:t>
    </dgm:pt>
    <dgm:pt modelId="{7F19DF73-D446-4C28-868D-310C370C3F62}" type="pres">
      <dgm:prSet presAssocID="{F4EB8700-FD02-417A-AD08-C2D0B5B6C7FF}" presName="imgShp" presStyleLbl="fgImgPlace1" presStyleIdx="0" presStyleCnt="3"/>
      <dgm:spPr/>
      <dgm:t>
        <a:bodyPr/>
        <a:lstStyle/>
        <a:p>
          <a:endParaRPr lang="en-US"/>
        </a:p>
      </dgm:t>
    </dgm:pt>
    <dgm:pt modelId="{522EAE15-22C5-4DD0-B8A1-6669D5C4E5DF}" type="pres">
      <dgm:prSet presAssocID="{F4EB8700-FD02-417A-AD08-C2D0B5B6C7FF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C4C8DC-DAC0-4276-A3A7-BA2C629CA05B}" type="pres">
      <dgm:prSet presAssocID="{5A467720-F8A1-4C62-86D7-B10B48C16A5A}" presName="spacing" presStyleCnt="0"/>
      <dgm:spPr/>
      <dgm:t>
        <a:bodyPr/>
        <a:lstStyle/>
        <a:p>
          <a:endParaRPr lang="en-US"/>
        </a:p>
      </dgm:t>
    </dgm:pt>
    <dgm:pt modelId="{DCB51700-DEB8-4757-B136-CE6AE112D0F1}" type="pres">
      <dgm:prSet presAssocID="{29F3FFA4-0790-4144-AE9C-CB14EA9F197C}" presName="composite" presStyleCnt="0"/>
      <dgm:spPr/>
      <dgm:t>
        <a:bodyPr/>
        <a:lstStyle/>
        <a:p>
          <a:endParaRPr lang="en-US"/>
        </a:p>
      </dgm:t>
    </dgm:pt>
    <dgm:pt modelId="{F8FFBDB4-A25E-4B69-AD9F-8ABA792D41ED}" type="pres">
      <dgm:prSet presAssocID="{29F3FFA4-0790-4144-AE9C-CB14EA9F197C}" presName="imgShp" presStyleLbl="fgImgPlace1" presStyleIdx="1" presStyleCnt="3"/>
      <dgm:spPr/>
      <dgm:t>
        <a:bodyPr/>
        <a:lstStyle/>
        <a:p>
          <a:endParaRPr lang="en-US"/>
        </a:p>
      </dgm:t>
    </dgm:pt>
    <dgm:pt modelId="{3D5EF60D-997D-4E2C-A0DA-C8E1A6A4B992}" type="pres">
      <dgm:prSet presAssocID="{29F3FFA4-0790-4144-AE9C-CB14EA9F197C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777ABB-4F7C-4925-B05F-FAA778703B97}" type="pres">
      <dgm:prSet presAssocID="{8D87FA38-2EFA-4953-B192-9BE221728383}" presName="spacing" presStyleCnt="0"/>
      <dgm:spPr/>
      <dgm:t>
        <a:bodyPr/>
        <a:lstStyle/>
        <a:p>
          <a:endParaRPr lang="en-US"/>
        </a:p>
      </dgm:t>
    </dgm:pt>
    <dgm:pt modelId="{6B059CF4-FF45-4645-8044-563A68AEEAF8}" type="pres">
      <dgm:prSet presAssocID="{10B2B303-2B15-4208-A027-A339D5BD3ED3}" presName="composite" presStyleCnt="0"/>
      <dgm:spPr/>
      <dgm:t>
        <a:bodyPr/>
        <a:lstStyle/>
        <a:p>
          <a:endParaRPr lang="en-US"/>
        </a:p>
      </dgm:t>
    </dgm:pt>
    <dgm:pt modelId="{850D6D69-6EE1-49FF-AF39-D4AAFD190BED}" type="pres">
      <dgm:prSet presAssocID="{10B2B303-2B15-4208-A027-A339D5BD3ED3}" presName="imgShp" presStyleLbl="fgImgPlace1" presStyleIdx="2" presStyleCnt="3"/>
      <dgm:spPr/>
      <dgm:t>
        <a:bodyPr/>
        <a:lstStyle/>
        <a:p>
          <a:endParaRPr lang="en-US"/>
        </a:p>
      </dgm:t>
    </dgm:pt>
    <dgm:pt modelId="{B142B86E-88ED-46B7-9323-B90BEA23F851}" type="pres">
      <dgm:prSet presAssocID="{10B2B303-2B15-4208-A027-A339D5BD3ED3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4AE1E0-4635-457C-B08F-EFAAF1DE0F18}" srcId="{F1119F42-1848-41E3-BE4B-728E96132EAF}" destId="{F4EB8700-FD02-417A-AD08-C2D0B5B6C7FF}" srcOrd="0" destOrd="0" parTransId="{F7B915D2-2177-48A3-BE48-399E2A64E909}" sibTransId="{5A467720-F8A1-4C62-86D7-B10B48C16A5A}"/>
    <dgm:cxn modelId="{32FB10FA-E5AB-4886-9A24-136AB4BACA61}" type="presOf" srcId="{10B2B303-2B15-4208-A027-A339D5BD3ED3}" destId="{B142B86E-88ED-46B7-9323-B90BEA23F851}" srcOrd="0" destOrd="0" presId="urn:microsoft.com/office/officeart/2005/8/layout/vList3"/>
    <dgm:cxn modelId="{2D8C747C-F204-4068-845E-82978B53B3EE}" srcId="{F1119F42-1848-41E3-BE4B-728E96132EAF}" destId="{29F3FFA4-0790-4144-AE9C-CB14EA9F197C}" srcOrd="1" destOrd="0" parTransId="{5224F1CB-005D-4A23-8D62-DC7B79F99A19}" sibTransId="{8D87FA38-2EFA-4953-B192-9BE221728383}"/>
    <dgm:cxn modelId="{0BC2E767-446D-44C5-8ABF-B24DE3B1B7BA}" type="presOf" srcId="{F1119F42-1848-41E3-BE4B-728E96132EAF}" destId="{3C8CD825-BC70-4068-9F17-39271EC19239}" srcOrd="0" destOrd="0" presId="urn:microsoft.com/office/officeart/2005/8/layout/vList3"/>
    <dgm:cxn modelId="{510DADCB-57E1-4C85-ABEB-9B00142714BE}" type="presOf" srcId="{F4EB8700-FD02-417A-AD08-C2D0B5B6C7FF}" destId="{522EAE15-22C5-4DD0-B8A1-6669D5C4E5DF}" srcOrd="0" destOrd="0" presId="urn:microsoft.com/office/officeart/2005/8/layout/vList3"/>
    <dgm:cxn modelId="{2148A930-302C-4903-A23A-26A7695036AF}" type="presOf" srcId="{29F3FFA4-0790-4144-AE9C-CB14EA9F197C}" destId="{3D5EF60D-997D-4E2C-A0DA-C8E1A6A4B992}" srcOrd="0" destOrd="0" presId="urn:microsoft.com/office/officeart/2005/8/layout/vList3"/>
    <dgm:cxn modelId="{B42D410A-6FE5-4493-8E38-BE2B0C6BE634}" srcId="{F1119F42-1848-41E3-BE4B-728E96132EAF}" destId="{10B2B303-2B15-4208-A027-A339D5BD3ED3}" srcOrd="2" destOrd="0" parTransId="{8E798B83-78B0-4B31-A6C3-EAC9C66BC99C}" sibTransId="{C42F514E-9228-49BB-9881-1BB4306BAA2F}"/>
    <dgm:cxn modelId="{C0087C4B-DF41-4619-B192-DCD116994F04}" type="presParOf" srcId="{3C8CD825-BC70-4068-9F17-39271EC19239}" destId="{95FEC862-D955-48E7-BAA4-FEE0C0436411}" srcOrd="0" destOrd="0" presId="urn:microsoft.com/office/officeart/2005/8/layout/vList3"/>
    <dgm:cxn modelId="{C078F854-1230-43DA-A59D-A9026680BFA3}" type="presParOf" srcId="{95FEC862-D955-48E7-BAA4-FEE0C0436411}" destId="{7F19DF73-D446-4C28-868D-310C370C3F62}" srcOrd="0" destOrd="0" presId="urn:microsoft.com/office/officeart/2005/8/layout/vList3"/>
    <dgm:cxn modelId="{8055820C-CC4B-4A74-AC85-7E2B0FF4EF7C}" type="presParOf" srcId="{95FEC862-D955-48E7-BAA4-FEE0C0436411}" destId="{522EAE15-22C5-4DD0-B8A1-6669D5C4E5DF}" srcOrd="1" destOrd="0" presId="urn:microsoft.com/office/officeart/2005/8/layout/vList3"/>
    <dgm:cxn modelId="{82C9D0A4-8EA2-4035-97E9-C7419AC3A2AF}" type="presParOf" srcId="{3C8CD825-BC70-4068-9F17-39271EC19239}" destId="{3FC4C8DC-DAC0-4276-A3A7-BA2C629CA05B}" srcOrd="1" destOrd="0" presId="urn:microsoft.com/office/officeart/2005/8/layout/vList3"/>
    <dgm:cxn modelId="{72BE71AA-3D3D-4AF4-94E5-431138BCBB60}" type="presParOf" srcId="{3C8CD825-BC70-4068-9F17-39271EC19239}" destId="{DCB51700-DEB8-4757-B136-CE6AE112D0F1}" srcOrd="2" destOrd="0" presId="urn:microsoft.com/office/officeart/2005/8/layout/vList3"/>
    <dgm:cxn modelId="{8A9AFC6F-22CF-4491-B2CC-EF443281A867}" type="presParOf" srcId="{DCB51700-DEB8-4757-B136-CE6AE112D0F1}" destId="{F8FFBDB4-A25E-4B69-AD9F-8ABA792D41ED}" srcOrd="0" destOrd="0" presId="urn:microsoft.com/office/officeart/2005/8/layout/vList3"/>
    <dgm:cxn modelId="{0B8D0484-B0A9-4BCA-9B66-BC83A0101A53}" type="presParOf" srcId="{DCB51700-DEB8-4757-B136-CE6AE112D0F1}" destId="{3D5EF60D-997D-4E2C-A0DA-C8E1A6A4B992}" srcOrd="1" destOrd="0" presId="urn:microsoft.com/office/officeart/2005/8/layout/vList3"/>
    <dgm:cxn modelId="{659AA0A5-A9CE-44A9-979A-958D21AA7AB7}" type="presParOf" srcId="{3C8CD825-BC70-4068-9F17-39271EC19239}" destId="{C9777ABB-4F7C-4925-B05F-FAA778703B97}" srcOrd="3" destOrd="0" presId="urn:microsoft.com/office/officeart/2005/8/layout/vList3"/>
    <dgm:cxn modelId="{8E8E40ED-2025-4499-97C1-BCFEE7382EAA}" type="presParOf" srcId="{3C8CD825-BC70-4068-9F17-39271EC19239}" destId="{6B059CF4-FF45-4645-8044-563A68AEEAF8}" srcOrd="4" destOrd="0" presId="urn:microsoft.com/office/officeart/2005/8/layout/vList3"/>
    <dgm:cxn modelId="{0F2B0BD1-9394-4122-87A2-A9972B5C55D1}" type="presParOf" srcId="{6B059CF4-FF45-4645-8044-563A68AEEAF8}" destId="{850D6D69-6EE1-49FF-AF39-D4AAFD190BED}" srcOrd="0" destOrd="0" presId="urn:microsoft.com/office/officeart/2005/8/layout/vList3"/>
    <dgm:cxn modelId="{3ECFFB20-2DB5-4FB3-ABC0-6B8FFCBC26E3}" type="presParOf" srcId="{6B059CF4-FF45-4645-8044-563A68AEEAF8}" destId="{B142B86E-88ED-46B7-9323-B90BEA23F85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EE9E223-D118-470B-B49A-A3A7526C3A2C}" type="doc">
      <dgm:prSet loTypeId="urn:microsoft.com/office/officeart/2005/8/layout/vList3#2" loCatId="list" qsTypeId="urn:microsoft.com/office/officeart/2005/8/quickstyle/simple1" qsCatId="simple" csTypeId="urn:microsoft.com/office/officeart/2005/8/colors/colorful1#2" csCatId="colorful" phldr="1"/>
      <dgm:spPr/>
    </dgm:pt>
    <dgm:pt modelId="{AC0BCBBE-68BB-40D1-AE88-60FDEFF639F4}">
      <dgm:prSet phldrT="[Text]"/>
      <dgm:spPr/>
      <dgm:t>
        <a:bodyPr/>
        <a:lstStyle/>
        <a:p>
          <a:pPr algn="r" rtl="1"/>
          <a:r>
            <a:rPr lang="ar-IQ" dirty="0" smtClean="0"/>
            <a:t>العدد الهائل للطلبة المقبولين في السنوات الاخيرة مما يفوق امكانية اساتذة القسم والاقسام الاخرى على التدريس والتوجية</a:t>
          </a:r>
          <a:r>
            <a:rPr lang="en-US" dirty="0" smtClean="0"/>
            <a:t>.</a:t>
          </a:r>
          <a:endParaRPr lang="en-US" dirty="0"/>
        </a:p>
      </dgm:t>
    </dgm:pt>
    <dgm:pt modelId="{DC128F7A-F04F-4535-80CE-150A46CEDB52}" type="parTrans" cxnId="{49FA8602-E45C-4ADE-B758-4C28F3F70D5E}">
      <dgm:prSet/>
      <dgm:spPr/>
      <dgm:t>
        <a:bodyPr/>
        <a:lstStyle/>
        <a:p>
          <a:endParaRPr lang="en-US"/>
        </a:p>
      </dgm:t>
    </dgm:pt>
    <dgm:pt modelId="{EA1AE6B1-6962-44CD-8DB0-E17D82165D89}" type="sibTrans" cxnId="{49FA8602-E45C-4ADE-B758-4C28F3F70D5E}">
      <dgm:prSet/>
      <dgm:spPr/>
      <dgm:t>
        <a:bodyPr/>
        <a:lstStyle/>
        <a:p>
          <a:endParaRPr lang="en-US"/>
        </a:p>
      </dgm:t>
    </dgm:pt>
    <dgm:pt modelId="{4033F40A-3398-470C-B0D1-B1A281838813}">
      <dgm:prSet phldrT="[Text]"/>
      <dgm:spPr/>
      <dgm:t>
        <a:bodyPr/>
        <a:lstStyle/>
        <a:p>
          <a:pPr algn="r" rtl="1"/>
          <a:r>
            <a:rPr lang="ar-IQ" dirty="0" smtClean="0"/>
            <a:t>الالتزام بالمستوى العلمي اللائق.</a:t>
          </a:r>
          <a:endParaRPr lang="en-US" dirty="0"/>
        </a:p>
      </dgm:t>
    </dgm:pt>
    <dgm:pt modelId="{2D3FD262-F717-4CDF-ACC0-DDA8F124163A}" type="parTrans" cxnId="{C7778A44-4F1C-4AD3-AE8D-C95574504F11}">
      <dgm:prSet/>
      <dgm:spPr/>
      <dgm:t>
        <a:bodyPr/>
        <a:lstStyle/>
        <a:p>
          <a:endParaRPr lang="en-US"/>
        </a:p>
      </dgm:t>
    </dgm:pt>
    <dgm:pt modelId="{EB6C7B16-DBED-43E8-A016-A3FCE7231670}" type="sibTrans" cxnId="{C7778A44-4F1C-4AD3-AE8D-C95574504F11}">
      <dgm:prSet/>
      <dgm:spPr/>
      <dgm:t>
        <a:bodyPr/>
        <a:lstStyle/>
        <a:p>
          <a:endParaRPr lang="en-US"/>
        </a:p>
      </dgm:t>
    </dgm:pt>
    <dgm:pt modelId="{67CEA9B4-6E84-4366-8DE4-3AD0CB311C84}">
      <dgm:prSet phldrT="[Text]"/>
      <dgm:spPr/>
      <dgm:t>
        <a:bodyPr/>
        <a:lstStyle/>
        <a:p>
          <a:pPr algn="r" rtl="1"/>
          <a:r>
            <a:rPr lang="ar-IQ" dirty="0" smtClean="0"/>
            <a:t>الزي الموحد والالتزام بالزي المحتشم اذ لوحظ في الاونة الاخيرة ارتداء ملابس لاتلائم المجتمع الجامعي باعتباره مؤسسة تربوية وعلمية صرفة.</a:t>
          </a:r>
          <a:endParaRPr lang="en-US" dirty="0"/>
        </a:p>
      </dgm:t>
    </dgm:pt>
    <dgm:pt modelId="{B43F15E5-6027-4A09-8385-05AF3C8387A1}" type="parTrans" cxnId="{CB58AFA9-10CF-4465-BAF1-5B8B00C5AC46}">
      <dgm:prSet/>
      <dgm:spPr/>
      <dgm:t>
        <a:bodyPr/>
        <a:lstStyle/>
        <a:p>
          <a:endParaRPr lang="en-US"/>
        </a:p>
      </dgm:t>
    </dgm:pt>
    <dgm:pt modelId="{E30DF7B0-7881-4FDB-8D23-A6EAC2845943}" type="sibTrans" cxnId="{CB58AFA9-10CF-4465-BAF1-5B8B00C5AC46}">
      <dgm:prSet/>
      <dgm:spPr/>
      <dgm:t>
        <a:bodyPr/>
        <a:lstStyle/>
        <a:p>
          <a:endParaRPr lang="en-US"/>
        </a:p>
      </dgm:t>
    </dgm:pt>
    <dgm:pt modelId="{2C3E87EC-A1E5-4793-AF06-116FCB6678EF}" type="pres">
      <dgm:prSet presAssocID="{DEE9E223-D118-470B-B49A-A3A7526C3A2C}" presName="linearFlow" presStyleCnt="0">
        <dgm:presLayoutVars>
          <dgm:dir val="rev"/>
          <dgm:resizeHandles val="exact"/>
        </dgm:presLayoutVars>
      </dgm:prSet>
      <dgm:spPr/>
    </dgm:pt>
    <dgm:pt modelId="{E0C2F414-DBF9-4086-9C42-E0714E945FF0}" type="pres">
      <dgm:prSet presAssocID="{AC0BCBBE-68BB-40D1-AE88-60FDEFF639F4}" presName="composite" presStyleCnt="0"/>
      <dgm:spPr/>
    </dgm:pt>
    <dgm:pt modelId="{A088D43E-9E06-4FA5-BEC6-284C40BE4FC7}" type="pres">
      <dgm:prSet presAssocID="{AC0BCBBE-68BB-40D1-AE88-60FDEFF639F4}" presName="imgShp" presStyleLbl="fgImgPlace1" presStyleIdx="0" presStyleCnt="3" custLinFactNeighborX="65794" custLinFactNeighborY="-209"/>
      <dgm:spPr/>
    </dgm:pt>
    <dgm:pt modelId="{696AC02C-D56E-4FD8-BB11-5FBCE89E5EDA}" type="pres">
      <dgm:prSet presAssocID="{AC0BCBBE-68BB-40D1-AE88-60FDEFF639F4}" presName="txShp" presStyleLbl="node1" presStyleIdx="0" presStyleCnt="3" custScaleX="1127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475AC8-4CA2-4D72-8A89-335651C450BF}" type="pres">
      <dgm:prSet presAssocID="{EA1AE6B1-6962-44CD-8DB0-E17D82165D89}" presName="spacing" presStyleCnt="0"/>
      <dgm:spPr/>
    </dgm:pt>
    <dgm:pt modelId="{22E39A1D-8573-4C70-BBE6-8DC95B19C797}" type="pres">
      <dgm:prSet presAssocID="{4033F40A-3398-470C-B0D1-B1A281838813}" presName="composite" presStyleCnt="0"/>
      <dgm:spPr/>
    </dgm:pt>
    <dgm:pt modelId="{BC55EF77-F6CB-4E63-8D05-2CD3E4274093}" type="pres">
      <dgm:prSet presAssocID="{4033F40A-3398-470C-B0D1-B1A281838813}" presName="imgShp" presStyleLbl="fgImgPlace1" presStyleIdx="1" presStyleCnt="3" custLinFactNeighborX="65472" custLinFactNeighborY="-2275"/>
      <dgm:spPr/>
    </dgm:pt>
    <dgm:pt modelId="{F9C52A2F-A16D-4FED-BDB7-13DE07CC8E64}" type="pres">
      <dgm:prSet presAssocID="{4033F40A-3398-470C-B0D1-B1A281838813}" presName="txShp" presStyleLbl="node1" presStyleIdx="1" presStyleCnt="3" custScaleX="1159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976C72-43F7-4782-BF8A-A3DF0EC68E4C}" type="pres">
      <dgm:prSet presAssocID="{EB6C7B16-DBED-43E8-A016-A3FCE7231670}" presName="spacing" presStyleCnt="0"/>
      <dgm:spPr/>
    </dgm:pt>
    <dgm:pt modelId="{DA0B6188-056A-45A8-B698-3F5198CE6EA2}" type="pres">
      <dgm:prSet presAssocID="{67CEA9B4-6E84-4366-8DE4-3AD0CB311C84}" presName="composite" presStyleCnt="0"/>
      <dgm:spPr/>
    </dgm:pt>
    <dgm:pt modelId="{14EFF7C5-A08D-4E83-BC6D-37821D200ADB}" type="pres">
      <dgm:prSet presAssocID="{67CEA9B4-6E84-4366-8DE4-3AD0CB311C84}" presName="imgShp" presStyleLbl="fgImgPlace1" presStyleIdx="2" presStyleCnt="3" custLinFactNeighborX="59050" custLinFactNeighborY="1467"/>
      <dgm:spPr/>
    </dgm:pt>
    <dgm:pt modelId="{5965436C-5F1D-497E-A872-99BED5A856A3}" type="pres">
      <dgm:prSet presAssocID="{67CEA9B4-6E84-4366-8DE4-3AD0CB311C84}" presName="txShp" presStyleLbl="node1" presStyleIdx="2" presStyleCnt="3" custScaleX="107126" custScaleY="93520" custLinFactNeighborX="-2992" custLinFactNeighborY="-17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63A2E4-89AC-4B63-AFDD-FC98D3389ABC}" type="presOf" srcId="{AC0BCBBE-68BB-40D1-AE88-60FDEFF639F4}" destId="{696AC02C-D56E-4FD8-BB11-5FBCE89E5EDA}" srcOrd="0" destOrd="0" presId="urn:microsoft.com/office/officeart/2005/8/layout/vList3#2"/>
    <dgm:cxn modelId="{F1186DD1-12FF-4453-BABE-280A7B0ACD97}" type="presOf" srcId="{4033F40A-3398-470C-B0D1-B1A281838813}" destId="{F9C52A2F-A16D-4FED-BDB7-13DE07CC8E64}" srcOrd="0" destOrd="0" presId="urn:microsoft.com/office/officeart/2005/8/layout/vList3#2"/>
    <dgm:cxn modelId="{C7778A44-4F1C-4AD3-AE8D-C95574504F11}" srcId="{DEE9E223-D118-470B-B49A-A3A7526C3A2C}" destId="{4033F40A-3398-470C-B0D1-B1A281838813}" srcOrd="1" destOrd="0" parTransId="{2D3FD262-F717-4CDF-ACC0-DDA8F124163A}" sibTransId="{EB6C7B16-DBED-43E8-A016-A3FCE7231670}"/>
    <dgm:cxn modelId="{CB58AFA9-10CF-4465-BAF1-5B8B00C5AC46}" srcId="{DEE9E223-D118-470B-B49A-A3A7526C3A2C}" destId="{67CEA9B4-6E84-4366-8DE4-3AD0CB311C84}" srcOrd="2" destOrd="0" parTransId="{B43F15E5-6027-4A09-8385-05AF3C8387A1}" sibTransId="{E30DF7B0-7881-4FDB-8D23-A6EAC2845943}"/>
    <dgm:cxn modelId="{49FA8602-E45C-4ADE-B758-4C28F3F70D5E}" srcId="{DEE9E223-D118-470B-B49A-A3A7526C3A2C}" destId="{AC0BCBBE-68BB-40D1-AE88-60FDEFF639F4}" srcOrd="0" destOrd="0" parTransId="{DC128F7A-F04F-4535-80CE-150A46CEDB52}" sibTransId="{EA1AE6B1-6962-44CD-8DB0-E17D82165D89}"/>
    <dgm:cxn modelId="{90D20F96-87B0-4101-A091-9CB5E151F67E}" type="presOf" srcId="{67CEA9B4-6E84-4366-8DE4-3AD0CB311C84}" destId="{5965436C-5F1D-497E-A872-99BED5A856A3}" srcOrd="0" destOrd="0" presId="urn:microsoft.com/office/officeart/2005/8/layout/vList3#2"/>
    <dgm:cxn modelId="{3C246FF3-811F-4759-994E-2AA0114D217C}" type="presOf" srcId="{DEE9E223-D118-470B-B49A-A3A7526C3A2C}" destId="{2C3E87EC-A1E5-4793-AF06-116FCB6678EF}" srcOrd="0" destOrd="0" presId="urn:microsoft.com/office/officeart/2005/8/layout/vList3#2"/>
    <dgm:cxn modelId="{DE66DC44-3A02-44EB-89F6-A63DB5F28B8C}" type="presParOf" srcId="{2C3E87EC-A1E5-4793-AF06-116FCB6678EF}" destId="{E0C2F414-DBF9-4086-9C42-E0714E945FF0}" srcOrd="0" destOrd="0" presId="urn:microsoft.com/office/officeart/2005/8/layout/vList3#2"/>
    <dgm:cxn modelId="{C323BB65-EFCB-4955-B25F-2329485E6BDF}" type="presParOf" srcId="{E0C2F414-DBF9-4086-9C42-E0714E945FF0}" destId="{A088D43E-9E06-4FA5-BEC6-284C40BE4FC7}" srcOrd="0" destOrd="0" presId="urn:microsoft.com/office/officeart/2005/8/layout/vList3#2"/>
    <dgm:cxn modelId="{0D8DE05F-AFCC-4D59-AD98-2F9FBBBF70EB}" type="presParOf" srcId="{E0C2F414-DBF9-4086-9C42-E0714E945FF0}" destId="{696AC02C-D56E-4FD8-BB11-5FBCE89E5EDA}" srcOrd="1" destOrd="0" presId="urn:microsoft.com/office/officeart/2005/8/layout/vList3#2"/>
    <dgm:cxn modelId="{A5F8191B-5D63-4E06-A01F-08FF20A5B720}" type="presParOf" srcId="{2C3E87EC-A1E5-4793-AF06-116FCB6678EF}" destId="{6F475AC8-4CA2-4D72-8A89-335651C450BF}" srcOrd="1" destOrd="0" presId="urn:microsoft.com/office/officeart/2005/8/layout/vList3#2"/>
    <dgm:cxn modelId="{EA66164D-FFB1-45D8-BA1B-921EE7330F62}" type="presParOf" srcId="{2C3E87EC-A1E5-4793-AF06-116FCB6678EF}" destId="{22E39A1D-8573-4C70-BBE6-8DC95B19C797}" srcOrd="2" destOrd="0" presId="urn:microsoft.com/office/officeart/2005/8/layout/vList3#2"/>
    <dgm:cxn modelId="{D8C57752-180A-43D6-B05F-595A391AAE07}" type="presParOf" srcId="{22E39A1D-8573-4C70-BBE6-8DC95B19C797}" destId="{BC55EF77-F6CB-4E63-8D05-2CD3E4274093}" srcOrd="0" destOrd="0" presId="urn:microsoft.com/office/officeart/2005/8/layout/vList3#2"/>
    <dgm:cxn modelId="{3D879CD6-91FA-4344-94EF-509A399D6967}" type="presParOf" srcId="{22E39A1D-8573-4C70-BBE6-8DC95B19C797}" destId="{F9C52A2F-A16D-4FED-BDB7-13DE07CC8E64}" srcOrd="1" destOrd="0" presId="urn:microsoft.com/office/officeart/2005/8/layout/vList3#2"/>
    <dgm:cxn modelId="{521FC3DA-2CCD-4E3B-A657-B5323F6AB322}" type="presParOf" srcId="{2C3E87EC-A1E5-4793-AF06-116FCB6678EF}" destId="{4B976C72-43F7-4782-BF8A-A3DF0EC68E4C}" srcOrd="3" destOrd="0" presId="urn:microsoft.com/office/officeart/2005/8/layout/vList3#2"/>
    <dgm:cxn modelId="{DE8E4BC5-F0A2-4E03-A527-4D6254CBFD6A}" type="presParOf" srcId="{2C3E87EC-A1E5-4793-AF06-116FCB6678EF}" destId="{DA0B6188-056A-45A8-B698-3F5198CE6EA2}" srcOrd="4" destOrd="0" presId="urn:microsoft.com/office/officeart/2005/8/layout/vList3#2"/>
    <dgm:cxn modelId="{9BD90AFB-AC3A-4BA7-AA17-D4F0F120AE31}" type="presParOf" srcId="{DA0B6188-056A-45A8-B698-3F5198CE6EA2}" destId="{14EFF7C5-A08D-4E83-BC6D-37821D200ADB}" srcOrd="0" destOrd="0" presId="urn:microsoft.com/office/officeart/2005/8/layout/vList3#2"/>
    <dgm:cxn modelId="{DA9AEBC2-0B9E-4251-AE5B-9A12E413A2D6}" type="presParOf" srcId="{DA0B6188-056A-45A8-B698-3F5198CE6EA2}" destId="{5965436C-5F1D-497E-A872-99BED5A856A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B3C0BA4-2307-41A1-BCD1-ABDBD45163C4}" type="doc">
      <dgm:prSet loTypeId="urn:microsoft.com/office/officeart/2005/8/layout/vList3#3" loCatId="list" qsTypeId="urn:microsoft.com/office/officeart/2005/8/quickstyle/simple1" qsCatId="simple" csTypeId="urn:microsoft.com/office/officeart/2005/8/colors/colorful1#3" csCatId="colorful" phldr="1"/>
      <dgm:spPr/>
    </dgm:pt>
    <dgm:pt modelId="{D58C261A-1F28-4BF2-92CC-774A651E54CD}">
      <dgm:prSet phldrT="[Text]"/>
      <dgm:spPr/>
      <dgm:t>
        <a:bodyPr/>
        <a:lstStyle/>
        <a:p>
          <a:r>
            <a:rPr lang="ar-IQ" dirty="0" smtClean="0"/>
            <a:t>ظاهرة الغياب الجماعي قبل  الامتحان مما يخل بالخطة التدريسة للاستاذ.</a:t>
          </a:r>
          <a:endParaRPr lang="en-US" dirty="0"/>
        </a:p>
      </dgm:t>
    </dgm:pt>
    <dgm:pt modelId="{7253E594-76E8-4137-9CB3-2DD8E96DC991}" type="parTrans" cxnId="{5F783DB1-4885-4945-B094-21C723854C29}">
      <dgm:prSet/>
      <dgm:spPr/>
      <dgm:t>
        <a:bodyPr/>
        <a:lstStyle/>
        <a:p>
          <a:endParaRPr lang="en-US"/>
        </a:p>
      </dgm:t>
    </dgm:pt>
    <dgm:pt modelId="{E185619A-9CCC-4A0A-94B9-3925D6990F7B}" type="sibTrans" cxnId="{5F783DB1-4885-4945-B094-21C723854C29}">
      <dgm:prSet/>
      <dgm:spPr/>
      <dgm:t>
        <a:bodyPr/>
        <a:lstStyle/>
        <a:p>
          <a:endParaRPr lang="en-US"/>
        </a:p>
      </dgm:t>
    </dgm:pt>
    <dgm:pt modelId="{DF86279C-C1C3-4483-9563-FAC941456E06}">
      <dgm:prSet phldrT="[Text]"/>
      <dgm:spPr/>
      <dgm:t>
        <a:bodyPr/>
        <a:lstStyle/>
        <a:p>
          <a:pPr rtl="1"/>
          <a:r>
            <a:rPr lang="ar-IQ" dirty="0" smtClean="0"/>
            <a:t>الالتزام بالحضور بوقت المحاضرة.</a:t>
          </a:r>
          <a:endParaRPr lang="en-US" dirty="0"/>
        </a:p>
      </dgm:t>
    </dgm:pt>
    <dgm:pt modelId="{A7598105-0C91-4242-B627-B3CDFAA79642}" type="parTrans" cxnId="{16B288E8-7527-494B-ADAC-1CE706168C5D}">
      <dgm:prSet/>
      <dgm:spPr/>
      <dgm:t>
        <a:bodyPr/>
        <a:lstStyle/>
        <a:p>
          <a:endParaRPr lang="en-US"/>
        </a:p>
      </dgm:t>
    </dgm:pt>
    <dgm:pt modelId="{D298E8A4-01F9-45C3-AADB-556B6CE9E6E6}" type="sibTrans" cxnId="{16B288E8-7527-494B-ADAC-1CE706168C5D}">
      <dgm:prSet/>
      <dgm:spPr/>
      <dgm:t>
        <a:bodyPr/>
        <a:lstStyle/>
        <a:p>
          <a:endParaRPr lang="en-US"/>
        </a:p>
      </dgm:t>
    </dgm:pt>
    <dgm:pt modelId="{864BC502-B1F2-4EBB-BEB5-7F7F46C2C236}">
      <dgm:prSet phldrT="[Text]"/>
      <dgm:spPr/>
      <dgm:t>
        <a:bodyPr/>
        <a:lstStyle/>
        <a:p>
          <a:pPr rtl="1"/>
          <a:r>
            <a:rPr lang="ar-IQ" dirty="0" smtClean="0"/>
            <a:t>عدم تجاوز التدريسي في حال وجود مشكلة معينة.</a:t>
          </a:r>
          <a:endParaRPr lang="en-US" dirty="0"/>
        </a:p>
      </dgm:t>
    </dgm:pt>
    <dgm:pt modelId="{C830BAF0-41A6-43A0-AC9D-5DFF89AA7DC6}" type="parTrans" cxnId="{F281A585-2663-4E42-84B4-4600D5FB52D3}">
      <dgm:prSet/>
      <dgm:spPr/>
      <dgm:t>
        <a:bodyPr/>
        <a:lstStyle/>
        <a:p>
          <a:endParaRPr lang="en-US"/>
        </a:p>
      </dgm:t>
    </dgm:pt>
    <dgm:pt modelId="{ADB060CF-C11C-424F-B0B8-6D99DEA1257D}" type="sibTrans" cxnId="{F281A585-2663-4E42-84B4-4600D5FB52D3}">
      <dgm:prSet/>
      <dgm:spPr/>
      <dgm:t>
        <a:bodyPr/>
        <a:lstStyle/>
        <a:p>
          <a:endParaRPr lang="en-US"/>
        </a:p>
      </dgm:t>
    </dgm:pt>
    <dgm:pt modelId="{2B21EC52-3218-4AB7-8039-173A9DCA0137}" type="pres">
      <dgm:prSet presAssocID="{6B3C0BA4-2307-41A1-BCD1-ABDBD45163C4}" presName="linearFlow" presStyleCnt="0">
        <dgm:presLayoutVars>
          <dgm:dir val="rev"/>
          <dgm:resizeHandles val="exact"/>
        </dgm:presLayoutVars>
      </dgm:prSet>
      <dgm:spPr/>
    </dgm:pt>
    <dgm:pt modelId="{C51F60EA-6DA3-4CA2-9E18-FCC01746B91B}" type="pres">
      <dgm:prSet presAssocID="{D58C261A-1F28-4BF2-92CC-774A651E54CD}" presName="composite" presStyleCnt="0"/>
      <dgm:spPr/>
    </dgm:pt>
    <dgm:pt modelId="{3B9E220A-4E32-47F4-BEE3-53775FB51F44}" type="pres">
      <dgm:prSet presAssocID="{D58C261A-1F28-4BF2-92CC-774A651E54CD}" presName="imgShp" presStyleLbl="fgImgPlace1" presStyleIdx="0" presStyleCnt="3"/>
      <dgm:spPr/>
    </dgm:pt>
    <dgm:pt modelId="{D36C6DF4-2804-42AE-B9A3-7C6B90294407}" type="pres">
      <dgm:prSet presAssocID="{D58C261A-1F28-4BF2-92CC-774A651E54CD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5BF1B2-7451-4C5C-BC97-8C6E80632FFE}" type="pres">
      <dgm:prSet presAssocID="{E185619A-9CCC-4A0A-94B9-3925D6990F7B}" presName="spacing" presStyleCnt="0"/>
      <dgm:spPr/>
    </dgm:pt>
    <dgm:pt modelId="{4E0E5148-9C6F-4260-8A6B-AB2CC218ED01}" type="pres">
      <dgm:prSet presAssocID="{DF86279C-C1C3-4483-9563-FAC941456E06}" presName="composite" presStyleCnt="0"/>
      <dgm:spPr/>
    </dgm:pt>
    <dgm:pt modelId="{2BAFE914-A182-43BF-BAB4-28501738B02D}" type="pres">
      <dgm:prSet presAssocID="{DF86279C-C1C3-4483-9563-FAC941456E06}" presName="imgShp" presStyleLbl="fgImgPlace1" presStyleIdx="1" presStyleCnt="3"/>
      <dgm:spPr/>
    </dgm:pt>
    <dgm:pt modelId="{53894662-33D9-48CE-BBED-D075855BB11A}" type="pres">
      <dgm:prSet presAssocID="{DF86279C-C1C3-4483-9563-FAC941456E06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34F316-80C2-4173-A11A-FEE1A0D13D9D}" type="pres">
      <dgm:prSet presAssocID="{D298E8A4-01F9-45C3-AADB-556B6CE9E6E6}" presName="spacing" presStyleCnt="0"/>
      <dgm:spPr/>
    </dgm:pt>
    <dgm:pt modelId="{B69A74AD-8DAF-450F-B107-20F41DA2FFB8}" type="pres">
      <dgm:prSet presAssocID="{864BC502-B1F2-4EBB-BEB5-7F7F46C2C236}" presName="composite" presStyleCnt="0"/>
      <dgm:spPr/>
    </dgm:pt>
    <dgm:pt modelId="{858F6618-E5BB-459E-BF69-CAAE0EF53123}" type="pres">
      <dgm:prSet presAssocID="{864BC502-B1F2-4EBB-BEB5-7F7F46C2C236}" presName="imgShp" presStyleLbl="fgImgPlace1" presStyleIdx="2" presStyleCnt="3" custLinFactNeighborX="-2413" custLinFactNeighborY="-1898"/>
      <dgm:spPr/>
    </dgm:pt>
    <dgm:pt modelId="{4C657A1B-E1D2-4350-B319-1670E1BAD059}" type="pres">
      <dgm:prSet presAssocID="{864BC502-B1F2-4EBB-BEB5-7F7F46C2C236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09C0878-BFEA-4C21-ACD5-11B46B276AD3}" type="presOf" srcId="{6B3C0BA4-2307-41A1-BCD1-ABDBD45163C4}" destId="{2B21EC52-3218-4AB7-8039-173A9DCA0137}" srcOrd="0" destOrd="0" presId="urn:microsoft.com/office/officeart/2005/8/layout/vList3#3"/>
    <dgm:cxn modelId="{86ED9E41-F303-4644-9A6E-4EBC385B7499}" type="presOf" srcId="{864BC502-B1F2-4EBB-BEB5-7F7F46C2C236}" destId="{4C657A1B-E1D2-4350-B319-1670E1BAD059}" srcOrd="0" destOrd="0" presId="urn:microsoft.com/office/officeart/2005/8/layout/vList3#3"/>
    <dgm:cxn modelId="{F281A585-2663-4E42-84B4-4600D5FB52D3}" srcId="{6B3C0BA4-2307-41A1-BCD1-ABDBD45163C4}" destId="{864BC502-B1F2-4EBB-BEB5-7F7F46C2C236}" srcOrd="2" destOrd="0" parTransId="{C830BAF0-41A6-43A0-AC9D-5DFF89AA7DC6}" sibTransId="{ADB060CF-C11C-424F-B0B8-6D99DEA1257D}"/>
    <dgm:cxn modelId="{DE3FE61C-9D41-49A2-B746-BCBD459CEB3E}" type="presOf" srcId="{DF86279C-C1C3-4483-9563-FAC941456E06}" destId="{53894662-33D9-48CE-BBED-D075855BB11A}" srcOrd="0" destOrd="0" presId="urn:microsoft.com/office/officeart/2005/8/layout/vList3#3"/>
    <dgm:cxn modelId="{16B288E8-7527-494B-ADAC-1CE706168C5D}" srcId="{6B3C0BA4-2307-41A1-BCD1-ABDBD45163C4}" destId="{DF86279C-C1C3-4483-9563-FAC941456E06}" srcOrd="1" destOrd="0" parTransId="{A7598105-0C91-4242-B627-B3CDFAA79642}" sibTransId="{D298E8A4-01F9-45C3-AADB-556B6CE9E6E6}"/>
    <dgm:cxn modelId="{2CD35505-81E6-4E93-9AE7-D055B06E146C}" type="presOf" srcId="{D58C261A-1F28-4BF2-92CC-774A651E54CD}" destId="{D36C6DF4-2804-42AE-B9A3-7C6B90294407}" srcOrd="0" destOrd="0" presId="urn:microsoft.com/office/officeart/2005/8/layout/vList3#3"/>
    <dgm:cxn modelId="{5F783DB1-4885-4945-B094-21C723854C29}" srcId="{6B3C0BA4-2307-41A1-BCD1-ABDBD45163C4}" destId="{D58C261A-1F28-4BF2-92CC-774A651E54CD}" srcOrd="0" destOrd="0" parTransId="{7253E594-76E8-4137-9CB3-2DD8E96DC991}" sibTransId="{E185619A-9CCC-4A0A-94B9-3925D6990F7B}"/>
    <dgm:cxn modelId="{45274EC7-5202-48FB-8D11-508C4CE99EAA}" type="presParOf" srcId="{2B21EC52-3218-4AB7-8039-173A9DCA0137}" destId="{C51F60EA-6DA3-4CA2-9E18-FCC01746B91B}" srcOrd="0" destOrd="0" presId="urn:microsoft.com/office/officeart/2005/8/layout/vList3#3"/>
    <dgm:cxn modelId="{E24CE23B-311A-4819-ADE4-771B98683279}" type="presParOf" srcId="{C51F60EA-6DA3-4CA2-9E18-FCC01746B91B}" destId="{3B9E220A-4E32-47F4-BEE3-53775FB51F44}" srcOrd="0" destOrd="0" presId="urn:microsoft.com/office/officeart/2005/8/layout/vList3#3"/>
    <dgm:cxn modelId="{61A556A5-CF71-49BE-B1FE-A0D3AE02FA49}" type="presParOf" srcId="{C51F60EA-6DA3-4CA2-9E18-FCC01746B91B}" destId="{D36C6DF4-2804-42AE-B9A3-7C6B90294407}" srcOrd="1" destOrd="0" presId="urn:microsoft.com/office/officeart/2005/8/layout/vList3#3"/>
    <dgm:cxn modelId="{211C9FB7-AA02-4988-820A-2AB53762480B}" type="presParOf" srcId="{2B21EC52-3218-4AB7-8039-173A9DCA0137}" destId="{0C5BF1B2-7451-4C5C-BC97-8C6E80632FFE}" srcOrd="1" destOrd="0" presId="urn:microsoft.com/office/officeart/2005/8/layout/vList3#3"/>
    <dgm:cxn modelId="{1CF8D3D1-21F2-442B-BA2D-09356D89690F}" type="presParOf" srcId="{2B21EC52-3218-4AB7-8039-173A9DCA0137}" destId="{4E0E5148-9C6F-4260-8A6B-AB2CC218ED01}" srcOrd="2" destOrd="0" presId="urn:microsoft.com/office/officeart/2005/8/layout/vList3#3"/>
    <dgm:cxn modelId="{546EDBF5-5861-4083-B8E5-C13FBF9A8EBE}" type="presParOf" srcId="{4E0E5148-9C6F-4260-8A6B-AB2CC218ED01}" destId="{2BAFE914-A182-43BF-BAB4-28501738B02D}" srcOrd="0" destOrd="0" presId="urn:microsoft.com/office/officeart/2005/8/layout/vList3#3"/>
    <dgm:cxn modelId="{B9E35A64-9AAD-4E75-999A-7D774BEC1152}" type="presParOf" srcId="{4E0E5148-9C6F-4260-8A6B-AB2CC218ED01}" destId="{53894662-33D9-48CE-BBED-D075855BB11A}" srcOrd="1" destOrd="0" presId="urn:microsoft.com/office/officeart/2005/8/layout/vList3#3"/>
    <dgm:cxn modelId="{17CB5634-F809-4069-83FB-BD8FF572FA4F}" type="presParOf" srcId="{2B21EC52-3218-4AB7-8039-173A9DCA0137}" destId="{8834F316-80C2-4173-A11A-FEE1A0D13D9D}" srcOrd="3" destOrd="0" presId="urn:microsoft.com/office/officeart/2005/8/layout/vList3#3"/>
    <dgm:cxn modelId="{BC03A534-B3CF-46DB-AD22-885BF9295C68}" type="presParOf" srcId="{2B21EC52-3218-4AB7-8039-173A9DCA0137}" destId="{B69A74AD-8DAF-450F-B107-20F41DA2FFB8}" srcOrd="4" destOrd="0" presId="urn:microsoft.com/office/officeart/2005/8/layout/vList3#3"/>
    <dgm:cxn modelId="{8F3D3642-93FF-4B00-8681-1F5C1A59A649}" type="presParOf" srcId="{B69A74AD-8DAF-450F-B107-20F41DA2FFB8}" destId="{858F6618-E5BB-459E-BF69-CAAE0EF53123}" srcOrd="0" destOrd="0" presId="urn:microsoft.com/office/officeart/2005/8/layout/vList3#3"/>
    <dgm:cxn modelId="{42CFBFBD-6E9A-455E-88C1-01F3D33E6BA0}" type="presParOf" srcId="{B69A74AD-8DAF-450F-B107-20F41DA2FFB8}" destId="{4C657A1B-E1D2-4350-B319-1670E1BAD059}" srcOrd="1" destOrd="0" presId="urn:microsoft.com/office/officeart/2005/8/layout/vList3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AF49519-474A-47A3-AE7D-3C68BC651D03}" type="doc">
      <dgm:prSet loTypeId="urn:microsoft.com/office/officeart/2005/8/layout/venn1" loCatId="relationship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48EA36D5-FC1D-4F74-BB63-53EFC6C61D55}">
      <dgm:prSet/>
      <dgm:spPr/>
      <dgm:t>
        <a:bodyPr/>
        <a:lstStyle/>
        <a:p>
          <a:pPr rtl="1"/>
          <a:r>
            <a:rPr lang="ar-IQ" smtClean="0"/>
            <a:t>النظافة.</a:t>
          </a:r>
          <a:endParaRPr lang="en-US"/>
        </a:p>
      </dgm:t>
    </dgm:pt>
    <dgm:pt modelId="{C7026098-29DA-40B8-B631-E20130A055F6}" type="parTrans" cxnId="{7FAF66C9-7F99-447B-97C3-D210DE4243BF}">
      <dgm:prSet/>
      <dgm:spPr/>
      <dgm:t>
        <a:bodyPr/>
        <a:lstStyle/>
        <a:p>
          <a:endParaRPr lang="en-US"/>
        </a:p>
      </dgm:t>
    </dgm:pt>
    <dgm:pt modelId="{FA3EF833-B9E7-4074-A347-C20EFFCCC178}" type="sibTrans" cxnId="{7FAF66C9-7F99-447B-97C3-D210DE4243BF}">
      <dgm:prSet/>
      <dgm:spPr/>
      <dgm:t>
        <a:bodyPr/>
        <a:lstStyle/>
        <a:p>
          <a:endParaRPr lang="en-US"/>
        </a:p>
      </dgm:t>
    </dgm:pt>
    <dgm:pt modelId="{7CBA9660-7929-408B-AF05-4E3F191D169C}" type="pres">
      <dgm:prSet presAssocID="{4AF49519-474A-47A3-AE7D-3C68BC651D0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590C4FF-39AB-4B70-8699-F1E8A372843A}" type="pres">
      <dgm:prSet presAssocID="{48EA36D5-FC1D-4F74-BB63-53EFC6C61D55}" presName="circ1TxSh" presStyleLbl="vennNode1" presStyleIdx="0" presStyleCnt="1"/>
      <dgm:spPr/>
      <dgm:t>
        <a:bodyPr/>
        <a:lstStyle/>
        <a:p>
          <a:endParaRPr lang="en-US"/>
        </a:p>
      </dgm:t>
    </dgm:pt>
  </dgm:ptLst>
  <dgm:cxnLst>
    <dgm:cxn modelId="{7FAF66C9-7F99-447B-97C3-D210DE4243BF}" srcId="{4AF49519-474A-47A3-AE7D-3C68BC651D03}" destId="{48EA36D5-FC1D-4F74-BB63-53EFC6C61D55}" srcOrd="0" destOrd="0" parTransId="{C7026098-29DA-40B8-B631-E20130A055F6}" sibTransId="{FA3EF833-B9E7-4074-A347-C20EFFCCC178}"/>
    <dgm:cxn modelId="{E8FFA02A-573E-47A8-8A58-AF3012BBAC2E}" type="presOf" srcId="{48EA36D5-FC1D-4F74-BB63-53EFC6C61D55}" destId="{A590C4FF-39AB-4B70-8699-F1E8A372843A}" srcOrd="0" destOrd="0" presId="urn:microsoft.com/office/officeart/2005/8/layout/venn1"/>
    <dgm:cxn modelId="{004A0941-335F-45AA-ACDD-440585AC0CA8}" type="presOf" srcId="{4AF49519-474A-47A3-AE7D-3C68BC651D03}" destId="{7CBA9660-7929-408B-AF05-4E3F191D169C}" srcOrd="0" destOrd="0" presId="urn:microsoft.com/office/officeart/2005/8/layout/venn1"/>
    <dgm:cxn modelId="{5CB9982B-D84F-4BE1-B8BB-8172C6D00F46}" type="presParOf" srcId="{7CBA9660-7929-408B-AF05-4E3F191D169C}" destId="{A590C4FF-39AB-4B70-8699-F1E8A372843A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12EB91A-A5C1-416C-B855-5326EBD70F3E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5FB9E5C-9EBF-4151-AD31-2E0843EF4B16}">
      <dgm:prSet/>
      <dgm:spPr/>
      <dgm:t>
        <a:bodyPr/>
        <a:lstStyle/>
        <a:p>
          <a:pPr rtl="1"/>
          <a:r>
            <a:rPr lang="ar-IQ" dirty="0" smtClean="0"/>
            <a:t>أعادة العمل بالاختبار ( الشفهي والتحريري) في قسم اللغة الانكليزية وعدم الاعتماد على المعدل العام للطالب المقبول ويفضل الاخذ بنظر الاعتباردرجة اللغة الانكليزية لتأهيل الطالب للخضوع لهذا الاختبار كخطوة اولى لترشيحة للقبول.</a:t>
          </a:r>
          <a:endParaRPr lang="en-US" dirty="0"/>
        </a:p>
      </dgm:t>
    </dgm:pt>
    <dgm:pt modelId="{77268D4F-032E-458E-BB8B-5E6BBE4C5FF4}" type="parTrans" cxnId="{D6752F27-28D2-4385-A4DE-CD6B6C81D2E8}">
      <dgm:prSet/>
      <dgm:spPr/>
      <dgm:t>
        <a:bodyPr/>
        <a:lstStyle/>
        <a:p>
          <a:endParaRPr lang="en-US"/>
        </a:p>
      </dgm:t>
    </dgm:pt>
    <dgm:pt modelId="{F36852AC-78E7-447E-A80C-15159AE06D9D}" type="sibTrans" cxnId="{D6752F27-28D2-4385-A4DE-CD6B6C81D2E8}">
      <dgm:prSet/>
      <dgm:spPr/>
      <dgm:t>
        <a:bodyPr/>
        <a:lstStyle/>
        <a:p>
          <a:endParaRPr lang="en-US"/>
        </a:p>
      </dgm:t>
    </dgm:pt>
    <dgm:pt modelId="{9F1FD274-8215-445D-95C9-05AA26959F2B}">
      <dgm:prSet/>
      <dgm:spPr/>
      <dgm:t>
        <a:bodyPr/>
        <a:lstStyle/>
        <a:p>
          <a:pPr algn="just" rtl="1"/>
          <a:r>
            <a:rPr lang="ar-IQ" dirty="0" smtClean="0"/>
            <a:t>حث الطالبات على الالتزام بالمستوى العلمي من خلال توفير كافة الفرص التشجيعية.</a:t>
          </a:r>
          <a:endParaRPr lang="en-US" dirty="0"/>
        </a:p>
      </dgm:t>
    </dgm:pt>
    <dgm:pt modelId="{5A1ABE6E-A4E1-41D8-BDD8-3F0532C992BE}" type="parTrans" cxnId="{C839FF9E-1569-4C6E-849B-7FD0D35DCD47}">
      <dgm:prSet/>
      <dgm:spPr/>
      <dgm:t>
        <a:bodyPr/>
        <a:lstStyle/>
        <a:p>
          <a:endParaRPr lang="en-US"/>
        </a:p>
      </dgm:t>
    </dgm:pt>
    <dgm:pt modelId="{C65B4A41-F3B2-4F31-8086-BEFD1AB05558}" type="sibTrans" cxnId="{C839FF9E-1569-4C6E-849B-7FD0D35DCD47}">
      <dgm:prSet/>
      <dgm:spPr/>
      <dgm:t>
        <a:bodyPr/>
        <a:lstStyle/>
        <a:p>
          <a:endParaRPr lang="en-US"/>
        </a:p>
      </dgm:t>
    </dgm:pt>
    <dgm:pt modelId="{F4318E80-A2BE-4329-9611-EF356D71A389}">
      <dgm:prSet/>
      <dgm:spPr/>
      <dgm:t>
        <a:bodyPr/>
        <a:lstStyle/>
        <a:p>
          <a:pPr algn="just" rtl="1"/>
          <a:r>
            <a:rPr lang="ar-IQ" dirty="0" smtClean="0"/>
            <a:t>جعل مسؤولية محاسبة الطالبات على الزي الموحد والمحتشم من مسؤولية استعلامات الكلية وليس القسم وحده.</a:t>
          </a:r>
          <a:endParaRPr lang="en-US" dirty="0"/>
        </a:p>
      </dgm:t>
    </dgm:pt>
    <dgm:pt modelId="{2C40BEAB-CEE6-4C46-A6AC-59E8D45501D0}" type="parTrans" cxnId="{2D305974-2611-457F-B06A-CA9ABF04F4CF}">
      <dgm:prSet/>
      <dgm:spPr/>
      <dgm:t>
        <a:bodyPr/>
        <a:lstStyle/>
        <a:p>
          <a:endParaRPr lang="en-US"/>
        </a:p>
      </dgm:t>
    </dgm:pt>
    <dgm:pt modelId="{ED1A44A3-800C-45FC-9B9E-AAFB8F710007}" type="sibTrans" cxnId="{2D305974-2611-457F-B06A-CA9ABF04F4CF}">
      <dgm:prSet/>
      <dgm:spPr/>
      <dgm:t>
        <a:bodyPr/>
        <a:lstStyle/>
        <a:p>
          <a:endParaRPr lang="en-US"/>
        </a:p>
      </dgm:t>
    </dgm:pt>
    <dgm:pt modelId="{D29AF20D-703C-469B-8EDA-E37889A1DC03}" type="pres">
      <dgm:prSet presAssocID="{912EB91A-A5C1-416C-B855-5326EBD70F3E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DFDE34-DA78-458C-A4B3-4BF3C825644E}" type="pres">
      <dgm:prSet presAssocID="{A5FB9E5C-9EBF-4151-AD31-2E0843EF4B16}" presName="composite" presStyleCnt="0"/>
      <dgm:spPr/>
      <dgm:t>
        <a:bodyPr/>
        <a:lstStyle/>
        <a:p>
          <a:endParaRPr lang="en-US"/>
        </a:p>
      </dgm:t>
    </dgm:pt>
    <dgm:pt modelId="{0D90C390-864B-4ECB-A740-38379F1BA9DD}" type="pres">
      <dgm:prSet presAssocID="{A5FB9E5C-9EBF-4151-AD31-2E0843EF4B16}" presName="imgShp" presStyleLbl="fgImgPlace1" presStyleIdx="0" presStyleCnt="3"/>
      <dgm:spPr/>
      <dgm:t>
        <a:bodyPr/>
        <a:lstStyle/>
        <a:p>
          <a:endParaRPr lang="en-US"/>
        </a:p>
      </dgm:t>
    </dgm:pt>
    <dgm:pt modelId="{CC39F9C1-0E71-4233-98A0-6434C84F7D33}" type="pres">
      <dgm:prSet presAssocID="{A5FB9E5C-9EBF-4151-AD31-2E0843EF4B16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F91940-1A37-4AA4-96FF-9C6E18B26836}" type="pres">
      <dgm:prSet presAssocID="{F36852AC-78E7-447E-A80C-15159AE06D9D}" presName="spacing" presStyleCnt="0"/>
      <dgm:spPr/>
      <dgm:t>
        <a:bodyPr/>
        <a:lstStyle/>
        <a:p>
          <a:endParaRPr lang="en-US"/>
        </a:p>
      </dgm:t>
    </dgm:pt>
    <dgm:pt modelId="{1DFC5F09-706B-4BEA-9618-98B501E71986}" type="pres">
      <dgm:prSet presAssocID="{9F1FD274-8215-445D-95C9-05AA26959F2B}" presName="composite" presStyleCnt="0"/>
      <dgm:spPr/>
      <dgm:t>
        <a:bodyPr/>
        <a:lstStyle/>
        <a:p>
          <a:endParaRPr lang="en-US"/>
        </a:p>
      </dgm:t>
    </dgm:pt>
    <dgm:pt modelId="{2F6B5875-CE64-4EC2-BE6E-224F8FD5A41E}" type="pres">
      <dgm:prSet presAssocID="{9F1FD274-8215-445D-95C9-05AA26959F2B}" presName="imgShp" presStyleLbl="fgImgPlace1" presStyleIdx="1" presStyleCnt="3"/>
      <dgm:spPr/>
      <dgm:t>
        <a:bodyPr/>
        <a:lstStyle/>
        <a:p>
          <a:endParaRPr lang="en-US"/>
        </a:p>
      </dgm:t>
    </dgm:pt>
    <dgm:pt modelId="{6913F49E-D482-44C6-8FBB-EC6A98116B83}" type="pres">
      <dgm:prSet presAssocID="{9F1FD274-8215-445D-95C9-05AA26959F2B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DC4204-2F25-4C72-9D5A-C6C6153DEBC2}" type="pres">
      <dgm:prSet presAssocID="{C65B4A41-F3B2-4F31-8086-BEFD1AB05558}" presName="spacing" presStyleCnt="0"/>
      <dgm:spPr/>
      <dgm:t>
        <a:bodyPr/>
        <a:lstStyle/>
        <a:p>
          <a:endParaRPr lang="en-US"/>
        </a:p>
      </dgm:t>
    </dgm:pt>
    <dgm:pt modelId="{68F60698-8303-46B2-A130-C1343ABC9B83}" type="pres">
      <dgm:prSet presAssocID="{F4318E80-A2BE-4329-9611-EF356D71A389}" presName="composite" presStyleCnt="0"/>
      <dgm:spPr/>
      <dgm:t>
        <a:bodyPr/>
        <a:lstStyle/>
        <a:p>
          <a:endParaRPr lang="en-US"/>
        </a:p>
      </dgm:t>
    </dgm:pt>
    <dgm:pt modelId="{B008DDFF-1A76-428C-9114-BBB816E1E1C6}" type="pres">
      <dgm:prSet presAssocID="{F4318E80-A2BE-4329-9611-EF356D71A389}" presName="imgShp" presStyleLbl="fgImgPlace1" presStyleIdx="2" presStyleCnt="3"/>
      <dgm:spPr/>
      <dgm:t>
        <a:bodyPr/>
        <a:lstStyle/>
        <a:p>
          <a:endParaRPr lang="en-US"/>
        </a:p>
      </dgm:t>
    </dgm:pt>
    <dgm:pt modelId="{5CEF60CA-9DD9-45CA-B926-68855A23D4CC}" type="pres">
      <dgm:prSet presAssocID="{F4318E80-A2BE-4329-9611-EF356D71A389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D305974-2611-457F-B06A-CA9ABF04F4CF}" srcId="{912EB91A-A5C1-416C-B855-5326EBD70F3E}" destId="{F4318E80-A2BE-4329-9611-EF356D71A389}" srcOrd="2" destOrd="0" parTransId="{2C40BEAB-CEE6-4C46-A6AC-59E8D45501D0}" sibTransId="{ED1A44A3-800C-45FC-9B9E-AAFB8F710007}"/>
    <dgm:cxn modelId="{1055CB1B-AF4C-405E-A8EE-C971C37E419A}" type="presOf" srcId="{912EB91A-A5C1-416C-B855-5326EBD70F3E}" destId="{D29AF20D-703C-469B-8EDA-E37889A1DC03}" srcOrd="0" destOrd="0" presId="urn:microsoft.com/office/officeart/2005/8/layout/vList3"/>
    <dgm:cxn modelId="{60B0B309-233E-48CC-8B97-B3EF37E20935}" type="presOf" srcId="{9F1FD274-8215-445D-95C9-05AA26959F2B}" destId="{6913F49E-D482-44C6-8FBB-EC6A98116B83}" srcOrd="0" destOrd="0" presId="urn:microsoft.com/office/officeart/2005/8/layout/vList3"/>
    <dgm:cxn modelId="{5AB1918C-D9B9-4DC8-BC86-9908EC7AA6CB}" type="presOf" srcId="{A5FB9E5C-9EBF-4151-AD31-2E0843EF4B16}" destId="{CC39F9C1-0E71-4233-98A0-6434C84F7D33}" srcOrd="0" destOrd="0" presId="urn:microsoft.com/office/officeart/2005/8/layout/vList3"/>
    <dgm:cxn modelId="{C839FF9E-1569-4C6E-849B-7FD0D35DCD47}" srcId="{912EB91A-A5C1-416C-B855-5326EBD70F3E}" destId="{9F1FD274-8215-445D-95C9-05AA26959F2B}" srcOrd="1" destOrd="0" parTransId="{5A1ABE6E-A4E1-41D8-BDD8-3F0532C992BE}" sibTransId="{C65B4A41-F3B2-4F31-8086-BEFD1AB05558}"/>
    <dgm:cxn modelId="{D6752F27-28D2-4385-A4DE-CD6B6C81D2E8}" srcId="{912EB91A-A5C1-416C-B855-5326EBD70F3E}" destId="{A5FB9E5C-9EBF-4151-AD31-2E0843EF4B16}" srcOrd="0" destOrd="0" parTransId="{77268D4F-032E-458E-BB8B-5E6BBE4C5FF4}" sibTransId="{F36852AC-78E7-447E-A80C-15159AE06D9D}"/>
    <dgm:cxn modelId="{21A9F672-1495-4F6C-989D-01C776CA63AB}" type="presOf" srcId="{F4318E80-A2BE-4329-9611-EF356D71A389}" destId="{5CEF60CA-9DD9-45CA-B926-68855A23D4CC}" srcOrd="0" destOrd="0" presId="urn:microsoft.com/office/officeart/2005/8/layout/vList3"/>
    <dgm:cxn modelId="{ECCA0368-C909-4AFE-84D3-6F732B0380CC}" type="presParOf" srcId="{D29AF20D-703C-469B-8EDA-E37889A1DC03}" destId="{43DFDE34-DA78-458C-A4B3-4BF3C825644E}" srcOrd="0" destOrd="0" presId="urn:microsoft.com/office/officeart/2005/8/layout/vList3"/>
    <dgm:cxn modelId="{FCCB8D29-5FD6-4EB3-8017-71D733C8DA1B}" type="presParOf" srcId="{43DFDE34-DA78-458C-A4B3-4BF3C825644E}" destId="{0D90C390-864B-4ECB-A740-38379F1BA9DD}" srcOrd="0" destOrd="0" presId="urn:microsoft.com/office/officeart/2005/8/layout/vList3"/>
    <dgm:cxn modelId="{B3002236-4087-4045-A2D0-BF69F1C92C3C}" type="presParOf" srcId="{43DFDE34-DA78-458C-A4B3-4BF3C825644E}" destId="{CC39F9C1-0E71-4233-98A0-6434C84F7D33}" srcOrd="1" destOrd="0" presId="urn:microsoft.com/office/officeart/2005/8/layout/vList3"/>
    <dgm:cxn modelId="{3160E72B-B452-42B8-A707-4ACF26C1647E}" type="presParOf" srcId="{D29AF20D-703C-469B-8EDA-E37889A1DC03}" destId="{BAF91940-1A37-4AA4-96FF-9C6E18B26836}" srcOrd="1" destOrd="0" presId="urn:microsoft.com/office/officeart/2005/8/layout/vList3"/>
    <dgm:cxn modelId="{59D2DF1E-85C4-46D8-AF1F-4BD1B52DB405}" type="presParOf" srcId="{D29AF20D-703C-469B-8EDA-E37889A1DC03}" destId="{1DFC5F09-706B-4BEA-9618-98B501E71986}" srcOrd="2" destOrd="0" presId="urn:microsoft.com/office/officeart/2005/8/layout/vList3"/>
    <dgm:cxn modelId="{319FEF5C-624C-463D-922B-4948A49A3DEB}" type="presParOf" srcId="{1DFC5F09-706B-4BEA-9618-98B501E71986}" destId="{2F6B5875-CE64-4EC2-BE6E-224F8FD5A41E}" srcOrd="0" destOrd="0" presId="urn:microsoft.com/office/officeart/2005/8/layout/vList3"/>
    <dgm:cxn modelId="{A71B7429-63BB-4EC5-BB1B-53F804120923}" type="presParOf" srcId="{1DFC5F09-706B-4BEA-9618-98B501E71986}" destId="{6913F49E-D482-44C6-8FBB-EC6A98116B83}" srcOrd="1" destOrd="0" presId="urn:microsoft.com/office/officeart/2005/8/layout/vList3"/>
    <dgm:cxn modelId="{02D267AA-D705-4CDC-8D7C-04BDFFE9D8C7}" type="presParOf" srcId="{D29AF20D-703C-469B-8EDA-E37889A1DC03}" destId="{03DC4204-2F25-4C72-9D5A-C6C6153DEBC2}" srcOrd="3" destOrd="0" presId="urn:microsoft.com/office/officeart/2005/8/layout/vList3"/>
    <dgm:cxn modelId="{DD1C35FC-E34C-47A6-B11F-9E151F464D77}" type="presParOf" srcId="{D29AF20D-703C-469B-8EDA-E37889A1DC03}" destId="{68F60698-8303-46B2-A130-C1343ABC9B83}" srcOrd="4" destOrd="0" presId="urn:microsoft.com/office/officeart/2005/8/layout/vList3"/>
    <dgm:cxn modelId="{3EB18FD7-D467-41A1-8CE8-79C982E58F1B}" type="presParOf" srcId="{68F60698-8303-46B2-A130-C1343ABC9B83}" destId="{B008DDFF-1A76-428C-9114-BBB816E1E1C6}" srcOrd="0" destOrd="0" presId="urn:microsoft.com/office/officeart/2005/8/layout/vList3"/>
    <dgm:cxn modelId="{44C65E3F-C521-44BD-BA67-5C560EAF4C12}" type="presParOf" srcId="{68F60698-8303-46B2-A130-C1343ABC9B83}" destId="{5CEF60CA-9DD9-45CA-B926-68855A23D4C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EE863A-142B-4C04-8FA1-CE6FEA86763F}">
      <dsp:nvSpPr>
        <dsp:cNvPr id="0" name=""/>
        <dsp:cNvSpPr/>
      </dsp:nvSpPr>
      <dsp:spPr>
        <a:xfrm>
          <a:off x="1142999" y="838212"/>
          <a:ext cx="6781802" cy="3657606"/>
        </a:xfrm>
        <a:prstGeom prst="roundRect">
          <a:avLst>
            <a:gd name="adj" fmla="val 16670"/>
          </a:avLst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200" kern="1200" dirty="0" smtClean="0">
              <a:solidFill>
                <a:schemeClr val="accent6">
                  <a:lumMod val="50000"/>
                </a:schemeClr>
              </a:solidFill>
            </a:rPr>
            <a:t>ندوة الارشاد التربوي تحت عنوان</a:t>
          </a:r>
        </a:p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4000" kern="1200" dirty="0" smtClean="0">
              <a:solidFill>
                <a:srgbClr val="7030A0"/>
              </a:solidFill>
            </a:rPr>
            <a:t>لنعمل معا من اجل اخلاق حميدة راقية ومستوى </a:t>
          </a:r>
          <a:r>
            <a:rPr lang="ar-IQ" sz="4000" kern="1200" smtClean="0">
              <a:solidFill>
                <a:srgbClr val="7030A0"/>
              </a:solidFill>
            </a:rPr>
            <a:t>علمي عال</a:t>
          </a:r>
          <a:endParaRPr lang="ar-IQ" sz="4000" kern="1200" dirty="0" smtClean="0">
            <a:solidFill>
              <a:srgbClr val="7030A0"/>
            </a:solidFill>
          </a:endParaRPr>
        </a:p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600" kern="1200" dirty="0" smtClean="0">
              <a:solidFill>
                <a:schemeClr val="accent6">
                  <a:lumMod val="50000"/>
                </a:schemeClr>
              </a:solidFill>
            </a:rPr>
            <a:t>قسم اللغة الانكليزية للعام الدراسي </a:t>
          </a:r>
        </a:p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600" kern="1200" dirty="0" smtClean="0">
              <a:solidFill>
                <a:schemeClr val="accent6">
                  <a:lumMod val="50000"/>
                </a:schemeClr>
              </a:solidFill>
            </a:rPr>
            <a:t>2013-2014</a:t>
          </a:r>
          <a:endParaRPr lang="en-US" sz="36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1321581" y="1016794"/>
        <a:ext cx="6424638" cy="330044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9539B5-097C-463E-9AE2-ACB7CEE3458B}">
      <dsp:nvSpPr>
        <dsp:cNvPr id="0" name=""/>
        <dsp:cNvSpPr/>
      </dsp:nvSpPr>
      <dsp:spPr>
        <a:xfrm>
          <a:off x="1047943" y="91"/>
          <a:ext cx="5422011" cy="1271002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76200" rIns="560477" bIns="7620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/>
            <a:t>اعتبار الغياب مضاعفا.</a:t>
          </a:r>
          <a:endParaRPr lang="en-US" sz="2000" kern="1200" dirty="0"/>
        </a:p>
      </dsp:txBody>
      <dsp:txXfrm>
        <a:off x="1047943" y="91"/>
        <a:ext cx="5104261" cy="1271002"/>
      </dsp:txXfrm>
    </dsp:sp>
    <dsp:sp modelId="{BB7F090B-837D-4816-B9BF-180490E8B9D2}">
      <dsp:nvSpPr>
        <dsp:cNvPr id="0" name=""/>
        <dsp:cNvSpPr/>
      </dsp:nvSpPr>
      <dsp:spPr>
        <a:xfrm>
          <a:off x="5834453" y="91"/>
          <a:ext cx="1271002" cy="1271002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848B47-B8A6-4003-B413-5454C25A500F}">
      <dsp:nvSpPr>
        <dsp:cNvPr id="0" name=""/>
        <dsp:cNvSpPr/>
      </dsp:nvSpPr>
      <dsp:spPr>
        <a:xfrm>
          <a:off x="1047943" y="1650498"/>
          <a:ext cx="5422011" cy="1271002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76200" rIns="560477" bIns="7620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/>
            <a:t>السعي االى ترسيخ اصول التعامل مع القسم في حال مواجة الطالبات مشكلة معينة وتعتبر هذة الندوة الخطوة الاولى لتحقيق ذلك.</a:t>
          </a:r>
          <a:endParaRPr lang="en-US" sz="2000" kern="1200" dirty="0"/>
        </a:p>
      </dsp:txBody>
      <dsp:txXfrm>
        <a:off x="1047943" y="1650498"/>
        <a:ext cx="5104261" cy="1271002"/>
      </dsp:txXfrm>
    </dsp:sp>
    <dsp:sp modelId="{9D204C57-3A95-47F0-B0CA-64E426B4D418}">
      <dsp:nvSpPr>
        <dsp:cNvPr id="0" name=""/>
        <dsp:cNvSpPr/>
      </dsp:nvSpPr>
      <dsp:spPr>
        <a:xfrm>
          <a:off x="5834453" y="1650498"/>
          <a:ext cx="1271002" cy="1271002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919892-3F5D-4590-93C9-53B4A345D8D2}">
      <dsp:nvSpPr>
        <dsp:cNvPr id="0" name=""/>
        <dsp:cNvSpPr/>
      </dsp:nvSpPr>
      <dsp:spPr>
        <a:xfrm>
          <a:off x="1047943" y="3300905"/>
          <a:ext cx="5422011" cy="1271002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76200" rIns="560477" bIns="7620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/>
            <a:t>تكوين خلية عمل متواصلة الجهود لاجل توعية الطالبات بأهمية ادراك بأن النظافة مسؤولية مشتركة ولاتخص العاملة او العامل والعمل بمبدأ الثواب قبل العقاب لاجل تحقيق النظافة</a:t>
          </a:r>
          <a:endParaRPr lang="en-US" sz="2000" kern="1200" dirty="0"/>
        </a:p>
      </dsp:txBody>
      <dsp:txXfrm>
        <a:off x="1047943" y="3300905"/>
        <a:ext cx="5104261" cy="1271002"/>
      </dsp:txXfrm>
    </dsp:sp>
    <dsp:sp modelId="{DA6E47E7-5BA4-4F43-8304-35A512B72395}">
      <dsp:nvSpPr>
        <dsp:cNvPr id="0" name=""/>
        <dsp:cNvSpPr/>
      </dsp:nvSpPr>
      <dsp:spPr>
        <a:xfrm>
          <a:off x="5834453" y="3300905"/>
          <a:ext cx="1271002" cy="1271002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F84839-DED8-493D-B9B7-A7F4FBBFD00F}">
      <dsp:nvSpPr>
        <dsp:cNvPr id="0" name=""/>
        <dsp:cNvSpPr/>
      </dsp:nvSpPr>
      <dsp:spPr>
        <a:xfrm>
          <a:off x="0" y="700630"/>
          <a:ext cx="6172199" cy="93541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900" kern="1200" dirty="0" smtClean="0"/>
            <a:t>ا. المشاكل التي يعاني منها الاساتذة </a:t>
          </a:r>
          <a:endParaRPr lang="en-US" sz="3900" kern="1200" dirty="0"/>
        </a:p>
      </dsp:txBody>
      <dsp:txXfrm>
        <a:off x="45663" y="746293"/>
        <a:ext cx="6080873" cy="844089"/>
      </dsp:txXfrm>
    </dsp:sp>
    <dsp:sp modelId="{41FA1941-97EB-4D51-BD61-04E3CC5E2D07}">
      <dsp:nvSpPr>
        <dsp:cNvPr id="0" name=""/>
        <dsp:cNvSpPr/>
      </dsp:nvSpPr>
      <dsp:spPr>
        <a:xfrm>
          <a:off x="0" y="1743453"/>
          <a:ext cx="6172199" cy="935415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900" kern="1200" dirty="0" smtClean="0"/>
            <a:t>ب. المشاكل التي تعاني منها الطالبات</a:t>
          </a:r>
          <a:endParaRPr lang="en-US" sz="3900" kern="1200" dirty="0"/>
        </a:p>
      </dsp:txBody>
      <dsp:txXfrm>
        <a:off x="45663" y="1789116"/>
        <a:ext cx="6080873" cy="844089"/>
      </dsp:txXfrm>
    </dsp:sp>
    <dsp:sp modelId="{24DBBF1A-ADEE-4F1A-BED7-4B2DEFE52D00}">
      <dsp:nvSpPr>
        <dsp:cNvPr id="0" name=""/>
        <dsp:cNvSpPr/>
      </dsp:nvSpPr>
      <dsp:spPr>
        <a:xfrm>
          <a:off x="0" y="2815227"/>
          <a:ext cx="6172199" cy="935415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900" kern="1200" dirty="0" smtClean="0"/>
            <a:t>ج. توصيات للطلبات المطبقات</a:t>
          </a:r>
          <a:endParaRPr lang="en-US" sz="3900" kern="1200" dirty="0"/>
        </a:p>
      </dsp:txBody>
      <dsp:txXfrm>
        <a:off x="45663" y="2860890"/>
        <a:ext cx="6080873" cy="8440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917D04-04F8-4DF9-AB52-465DE0625F97}">
      <dsp:nvSpPr>
        <dsp:cNvPr id="0" name=""/>
        <dsp:cNvSpPr/>
      </dsp:nvSpPr>
      <dsp:spPr>
        <a:xfrm>
          <a:off x="0" y="29499"/>
          <a:ext cx="6096000" cy="19305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r" defTabSz="2222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5000" b="1" kern="1200" dirty="0" smtClean="0"/>
            <a:t>أ.مشاكل تتعلق بالقاعات الدراسية</a:t>
          </a:r>
          <a:endParaRPr lang="en-US" sz="5000" kern="1200" dirty="0"/>
        </a:p>
      </dsp:txBody>
      <dsp:txXfrm>
        <a:off x="94239" y="123738"/>
        <a:ext cx="5907522" cy="1742022"/>
      </dsp:txXfrm>
    </dsp:sp>
    <dsp:sp modelId="{A55C4DAE-7CFF-424C-8503-CFAF6FBCA460}">
      <dsp:nvSpPr>
        <dsp:cNvPr id="0" name=""/>
        <dsp:cNvSpPr/>
      </dsp:nvSpPr>
      <dsp:spPr>
        <a:xfrm>
          <a:off x="0" y="2104000"/>
          <a:ext cx="6096000" cy="193050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hueOff val="4681519"/>
              <a:satOff val="-5839"/>
              <a:lumOff val="1373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r" defTabSz="2222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5000" b="1" kern="1200" dirty="0" smtClean="0"/>
            <a:t>ب.مشاكل تتعلق بالطالبات </a:t>
          </a:r>
          <a:endParaRPr lang="en-US" sz="5000" kern="1200" dirty="0"/>
        </a:p>
      </dsp:txBody>
      <dsp:txXfrm>
        <a:off x="94239" y="2198239"/>
        <a:ext cx="5907522" cy="17420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EE9502-00CB-4F62-9A63-5760E246DF52}">
      <dsp:nvSpPr>
        <dsp:cNvPr id="0" name=""/>
        <dsp:cNvSpPr/>
      </dsp:nvSpPr>
      <dsp:spPr>
        <a:xfrm>
          <a:off x="1005579" y="715"/>
          <a:ext cx="5601894" cy="1794645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21920" rIns="600738" bIns="121920" numCol="1" spcCol="1270" anchor="ctr" anchorCtr="0">
          <a:noAutofit/>
        </a:bodyPr>
        <a:lstStyle/>
        <a:p>
          <a:pPr lvl="0" algn="just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200" kern="1200" dirty="0" smtClean="0"/>
            <a:t>نقص في القاعات الدراسية وذلك نظرا للاعداد الهائلة من الطالبات المقبولات على قسم اللغة الانكليزية.</a:t>
          </a:r>
          <a:endParaRPr lang="en-US" sz="3200" kern="1200" dirty="0"/>
        </a:p>
      </dsp:txBody>
      <dsp:txXfrm>
        <a:off x="1005579" y="715"/>
        <a:ext cx="5153233" cy="1794645"/>
      </dsp:txXfrm>
    </dsp:sp>
    <dsp:sp modelId="{E8C937D3-35AC-4C7C-A99C-11D4D4C2F137}">
      <dsp:nvSpPr>
        <dsp:cNvPr id="0" name=""/>
        <dsp:cNvSpPr/>
      </dsp:nvSpPr>
      <dsp:spPr>
        <a:xfrm>
          <a:off x="5861716" y="216885"/>
          <a:ext cx="1362304" cy="1362304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97E708-C15A-4D2F-84B7-83FE2A72C338}">
      <dsp:nvSpPr>
        <dsp:cNvPr id="0" name=""/>
        <dsp:cNvSpPr/>
      </dsp:nvSpPr>
      <dsp:spPr>
        <a:xfrm>
          <a:off x="1037881" y="2202018"/>
          <a:ext cx="5472684" cy="1362304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368" tIns="148590" rIns="600738" bIns="148590" numCol="1" spcCol="1270" anchor="ctr" anchorCtr="0">
          <a:noAutofit/>
        </a:bodyPr>
        <a:lstStyle/>
        <a:p>
          <a:pPr lvl="0" algn="just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900" kern="1200" dirty="0" smtClean="0"/>
            <a:t>قلة الوسائل التعليمية منها اجهزة العرض الخاص.</a:t>
          </a:r>
          <a:endParaRPr lang="en-US" sz="3900" kern="1200" dirty="0"/>
        </a:p>
      </dsp:txBody>
      <dsp:txXfrm>
        <a:off x="1037881" y="2202018"/>
        <a:ext cx="5132108" cy="1362304"/>
      </dsp:txXfrm>
    </dsp:sp>
    <dsp:sp modelId="{B9E48961-977F-4999-A719-109CB4E77FFF}">
      <dsp:nvSpPr>
        <dsp:cNvPr id="0" name=""/>
        <dsp:cNvSpPr/>
      </dsp:nvSpPr>
      <dsp:spPr>
        <a:xfrm>
          <a:off x="5829413" y="2202018"/>
          <a:ext cx="1362304" cy="1362304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B5F965-96B7-49C4-ABDF-DFA45EE1041A}">
      <dsp:nvSpPr>
        <dsp:cNvPr id="0" name=""/>
        <dsp:cNvSpPr/>
      </dsp:nvSpPr>
      <dsp:spPr>
        <a:xfrm>
          <a:off x="1037881" y="3970980"/>
          <a:ext cx="5472684" cy="1362304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368" tIns="148590" rIns="600738" bIns="148590" numCol="1" spcCol="1270" anchor="ctr" anchorCtr="0">
          <a:noAutofit/>
        </a:bodyPr>
        <a:lstStyle/>
        <a:p>
          <a:pPr lvl="0" algn="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900" kern="1200" dirty="0" smtClean="0"/>
            <a:t>تدفئة وتبريد القاعات الدراسية.</a:t>
          </a:r>
          <a:endParaRPr lang="en-US" sz="3900" kern="1200" dirty="0"/>
        </a:p>
      </dsp:txBody>
      <dsp:txXfrm>
        <a:off x="1037881" y="3970980"/>
        <a:ext cx="5132108" cy="1362304"/>
      </dsp:txXfrm>
    </dsp:sp>
    <dsp:sp modelId="{2D193F72-0560-477C-A7A3-0603D9758B2B}">
      <dsp:nvSpPr>
        <dsp:cNvPr id="0" name=""/>
        <dsp:cNvSpPr/>
      </dsp:nvSpPr>
      <dsp:spPr>
        <a:xfrm>
          <a:off x="5829413" y="3970980"/>
          <a:ext cx="1362304" cy="1362304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2EAE15-22C5-4DD0-B8A1-6669D5C4E5DF}">
      <dsp:nvSpPr>
        <dsp:cNvPr id="0" name=""/>
        <dsp:cNvSpPr/>
      </dsp:nvSpPr>
      <dsp:spPr>
        <a:xfrm>
          <a:off x="1083987" y="89"/>
          <a:ext cx="5472684" cy="1177881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2390" rIns="519413" bIns="72390" numCol="1" spcCol="1270" anchor="ctr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900" kern="1200" dirty="0" smtClean="0"/>
            <a:t>توفير ماامكن من القاعات الدراسية وعدم جعل تحقيق هذا المقترح من مسؤولية القسم وحده والتقليل من اعداد الطالبات المقبولات هو الخطوة الاولى لحل مشكلة القاعات .</a:t>
          </a:r>
          <a:endParaRPr lang="en-US" sz="1900" kern="1200" dirty="0"/>
        </a:p>
      </dsp:txBody>
      <dsp:txXfrm>
        <a:off x="1083987" y="89"/>
        <a:ext cx="5178214" cy="1177881"/>
      </dsp:txXfrm>
    </dsp:sp>
    <dsp:sp modelId="{7F19DF73-D446-4C28-868D-310C370C3F62}">
      <dsp:nvSpPr>
        <dsp:cNvPr id="0" name=""/>
        <dsp:cNvSpPr/>
      </dsp:nvSpPr>
      <dsp:spPr>
        <a:xfrm>
          <a:off x="5967730" y="89"/>
          <a:ext cx="1177881" cy="1177881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5EF60D-997D-4E2C-A0DA-C8E1A6A4B992}">
      <dsp:nvSpPr>
        <dsp:cNvPr id="0" name=""/>
        <dsp:cNvSpPr/>
      </dsp:nvSpPr>
      <dsp:spPr>
        <a:xfrm>
          <a:off x="1083987" y="1529577"/>
          <a:ext cx="5472684" cy="1177881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2390" rIns="519413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900" kern="1200" smtClean="0"/>
            <a:t>تخصيص ميزانية معينة للقسم تضمن توفير مايكفي من اجهزة العرض الخاص ذات الاسعار المقبولة لكل قاعة.</a:t>
          </a:r>
          <a:endParaRPr lang="en-US" sz="1900" kern="1200"/>
        </a:p>
      </dsp:txBody>
      <dsp:txXfrm>
        <a:off x="1083987" y="1529577"/>
        <a:ext cx="5178214" cy="1177881"/>
      </dsp:txXfrm>
    </dsp:sp>
    <dsp:sp modelId="{F8FFBDB4-A25E-4B69-AD9F-8ABA792D41ED}">
      <dsp:nvSpPr>
        <dsp:cNvPr id="0" name=""/>
        <dsp:cNvSpPr/>
      </dsp:nvSpPr>
      <dsp:spPr>
        <a:xfrm>
          <a:off x="5967730" y="1529577"/>
          <a:ext cx="1177881" cy="1177881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42B86E-88ED-46B7-9323-B90BEA23F851}">
      <dsp:nvSpPr>
        <dsp:cNvPr id="0" name=""/>
        <dsp:cNvSpPr/>
      </dsp:nvSpPr>
      <dsp:spPr>
        <a:xfrm>
          <a:off x="1083987" y="3059065"/>
          <a:ext cx="5472684" cy="1177881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2390" rIns="519413" bIns="72390" numCol="1" spcCol="1270" anchor="ctr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900" kern="1200" dirty="0" smtClean="0"/>
            <a:t>العمل بشكل دوري لصيانة اجهزة  التدفئة والتبريد نظرا لتوفرها .</a:t>
          </a:r>
          <a:endParaRPr lang="en-US" sz="1900" kern="1200" dirty="0"/>
        </a:p>
      </dsp:txBody>
      <dsp:txXfrm>
        <a:off x="1083987" y="3059065"/>
        <a:ext cx="5178214" cy="1177881"/>
      </dsp:txXfrm>
    </dsp:sp>
    <dsp:sp modelId="{850D6D69-6EE1-49FF-AF39-D4AAFD190BED}">
      <dsp:nvSpPr>
        <dsp:cNvPr id="0" name=""/>
        <dsp:cNvSpPr/>
      </dsp:nvSpPr>
      <dsp:spPr>
        <a:xfrm>
          <a:off x="5967730" y="3059065"/>
          <a:ext cx="1177881" cy="1177881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6AC02C-D56E-4FD8-BB11-5FBCE89E5EDA}">
      <dsp:nvSpPr>
        <dsp:cNvPr id="0" name=""/>
        <dsp:cNvSpPr/>
      </dsp:nvSpPr>
      <dsp:spPr>
        <a:xfrm>
          <a:off x="764111" y="2741"/>
          <a:ext cx="5600900" cy="1311898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3820" rIns="578511" bIns="83820" numCol="1" spcCol="1270" anchor="ctr" anchorCtr="0">
          <a:noAutofit/>
        </a:bodyPr>
        <a:lstStyle/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200" kern="1200" dirty="0" smtClean="0"/>
            <a:t>العدد الهائل للطلبة المقبولين في السنوات الاخيرة مما يفوق امكانية اساتذة القسم والاقسام الاخرى على التدريس والتوجية</a:t>
          </a:r>
          <a:r>
            <a:rPr lang="en-US" sz="2200" kern="1200" dirty="0" smtClean="0"/>
            <a:t>.</a:t>
          </a:r>
          <a:endParaRPr lang="en-US" sz="2200" kern="1200" dirty="0"/>
        </a:p>
      </dsp:txBody>
      <dsp:txXfrm>
        <a:off x="764111" y="2741"/>
        <a:ext cx="5272926" cy="1311898"/>
      </dsp:txXfrm>
    </dsp:sp>
    <dsp:sp modelId="{A088D43E-9E06-4FA5-BEC6-284C40BE4FC7}">
      <dsp:nvSpPr>
        <dsp:cNvPr id="0" name=""/>
        <dsp:cNvSpPr/>
      </dsp:nvSpPr>
      <dsp:spPr>
        <a:xfrm>
          <a:off x="6155701" y="0"/>
          <a:ext cx="1311898" cy="1311898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C52A2F-A16D-4FED-BDB7-13DE07CC8E64}">
      <dsp:nvSpPr>
        <dsp:cNvPr id="0" name=""/>
        <dsp:cNvSpPr/>
      </dsp:nvSpPr>
      <dsp:spPr>
        <a:xfrm>
          <a:off x="724421" y="1706250"/>
          <a:ext cx="5759662" cy="1311898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3820" rIns="578511" bIns="83820" numCol="1" spcCol="1270" anchor="ctr" anchorCtr="0">
          <a:noAutofit/>
        </a:bodyPr>
        <a:lstStyle/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200" kern="1200" dirty="0" smtClean="0"/>
            <a:t>الالتزام بالمستوى العلمي اللائق.</a:t>
          </a:r>
          <a:endParaRPr lang="en-US" sz="2200" kern="1200" dirty="0"/>
        </a:p>
      </dsp:txBody>
      <dsp:txXfrm>
        <a:off x="724421" y="1706250"/>
        <a:ext cx="5431688" cy="1311898"/>
      </dsp:txXfrm>
    </dsp:sp>
    <dsp:sp modelId="{BC55EF77-F6CB-4E63-8D05-2CD3E4274093}">
      <dsp:nvSpPr>
        <dsp:cNvPr id="0" name=""/>
        <dsp:cNvSpPr/>
      </dsp:nvSpPr>
      <dsp:spPr>
        <a:xfrm>
          <a:off x="6155701" y="1676405"/>
          <a:ext cx="1311898" cy="1311898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65436C-5F1D-497E-A872-99BED5A856A3}">
      <dsp:nvSpPr>
        <dsp:cNvPr id="0" name=""/>
        <dsp:cNvSpPr/>
      </dsp:nvSpPr>
      <dsp:spPr>
        <a:xfrm>
          <a:off x="685798" y="3429006"/>
          <a:ext cx="5319827" cy="1226887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3820" rIns="578511" bIns="83820" numCol="1" spcCol="1270" anchor="ctr" anchorCtr="0">
          <a:noAutofit/>
        </a:bodyPr>
        <a:lstStyle/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200" kern="1200" dirty="0" smtClean="0"/>
            <a:t>الزي الموحد والالتزام بالزي المحتشم اذ لوحظ في الاونة الاخيرة ارتداء ملابس لاتلائم المجتمع الجامعي باعتباره مؤسسة تربوية وعلمية صرفة.</a:t>
          </a:r>
          <a:endParaRPr lang="en-US" sz="2200" kern="1200" dirty="0"/>
        </a:p>
      </dsp:txBody>
      <dsp:txXfrm>
        <a:off x="685798" y="3429006"/>
        <a:ext cx="5013105" cy="1226887"/>
      </dsp:txXfrm>
    </dsp:sp>
    <dsp:sp modelId="{14EFF7C5-A08D-4E83-BC6D-37821D200ADB}">
      <dsp:nvSpPr>
        <dsp:cNvPr id="0" name=""/>
        <dsp:cNvSpPr/>
      </dsp:nvSpPr>
      <dsp:spPr>
        <a:xfrm>
          <a:off x="6095997" y="3412501"/>
          <a:ext cx="1311898" cy="1311898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6C6DF4-2804-42AE-B9A3-7C6B90294407}">
      <dsp:nvSpPr>
        <dsp:cNvPr id="0" name=""/>
        <dsp:cNvSpPr/>
      </dsp:nvSpPr>
      <dsp:spPr>
        <a:xfrm>
          <a:off x="1073554" y="1236"/>
          <a:ext cx="5472684" cy="1219612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0490" rIns="537815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900" kern="1200" dirty="0" smtClean="0"/>
            <a:t>ظاهرة الغياب الجماعي قبل  الامتحان مما يخل بالخطة التدريسة للاستاذ.</a:t>
          </a:r>
          <a:endParaRPr lang="en-US" sz="2900" kern="1200" dirty="0"/>
        </a:p>
      </dsp:txBody>
      <dsp:txXfrm>
        <a:off x="1073554" y="1236"/>
        <a:ext cx="5167781" cy="1219612"/>
      </dsp:txXfrm>
    </dsp:sp>
    <dsp:sp modelId="{3B9E220A-4E32-47F4-BEE3-53775FB51F44}">
      <dsp:nvSpPr>
        <dsp:cNvPr id="0" name=""/>
        <dsp:cNvSpPr/>
      </dsp:nvSpPr>
      <dsp:spPr>
        <a:xfrm>
          <a:off x="5936432" y="1236"/>
          <a:ext cx="1219612" cy="1219612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894662-33D9-48CE-BBED-D075855BB11A}">
      <dsp:nvSpPr>
        <dsp:cNvPr id="0" name=""/>
        <dsp:cNvSpPr/>
      </dsp:nvSpPr>
      <dsp:spPr>
        <a:xfrm>
          <a:off x="1073554" y="1584912"/>
          <a:ext cx="5472684" cy="1219612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0490" rIns="537815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900" kern="1200" dirty="0" smtClean="0"/>
            <a:t>الالتزام بالحضور بوقت المحاضرة.</a:t>
          </a:r>
          <a:endParaRPr lang="en-US" sz="2900" kern="1200" dirty="0"/>
        </a:p>
      </dsp:txBody>
      <dsp:txXfrm>
        <a:off x="1073554" y="1584912"/>
        <a:ext cx="5167781" cy="1219612"/>
      </dsp:txXfrm>
    </dsp:sp>
    <dsp:sp modelId="{2BAFE914-A182-43BF-BAB4-28501738B02D}">
      <dsp:nvSpPr>
        <dsp:cNvPr id="0" name=""/>
        <dsp:cNvSpPr/>
      </dsp:nvSpPr>
      <dsp:spPr>
        <a:xfrm>
          <a:off x="5936432" y="1584912"/>
          <a:ext cx="1219612" cy="1219612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657A1B-E1D2-4350-B319-1670E1BAD059}">
      <dsp:nvSpPr>
        <dsp:cNvPr id="0" name=""/>
        <dsp:cNvSpPr/>
      </dsp:nvSpPr>
      <dsp:spPr>
        <a:xfrm>
          <a:off x="1073554" y="3168587"/>
          <a:ext cx="5472684" cy="1219612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0490" rIns="537815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900" kern="1200" dirty="0" smtClean="0"/>
            <a:t>عدم تجاوز التدريسي في حال وجود مشكلة معينة.</a:t>
          </a:r>
          <a:endParaRPr lang="en-US" sz="2900" kern="1200" dirty="0"/>
        </a:p>
      </dsp:txBody>
      <dsp:txXfrm>
        <a:off x="1073554" y="3168587"/>
        <a:ext cx="5167781" cy="1219612"/>
      </dsp:txXfrm>
    </dsp:sp>
    <dsp:sp modelId="{858F6618-E5BB-459E-BF69-CAAE0EF53123}">
      <dsp:nvSpPr>
        <dsp:cNvPr id="0" name=""/>
        <dsp:cNvSpPr/>
      </dsp:nvSpPr>
      <dsp:spPr>
        <a:xfrm>
          <a:off x="5907003" y="3145439"/>
          <a:ext cx="1219612" cy="1219612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90C4FF-39AB-4B70-8699-F1E8A372843A}">
      <dsp:nvSpPr>
        <dsp:cNvPr id="0" name=""/>
        <dsp:cNvSpPr/>
      </dsp:nvSpPr>
      <dsp:spPr>
        <a:xfrm>
          <a:off x="1920240" y="0"/>
          <a:ext cx="4389120" cy="438912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6500" kern="1200" smtClean="0"/>
            <a:t>النظافة.</a:t>
          </a:r>
          <a:endParaRPr lang="en-US" sz="6500" kern="1200"/>
        </a:p>
      </dsp:txBody>
      <dsp:txXfrm>
        <a:off x="2563012" y="642772"/>
        <a:ext cx="3103576" cy="310357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39F9C1-0E71-4233-98A0-6434C84F7D33}">
      <dsp:nvSpPr>
        <dsp:cNvPr id="0" name=""/>
        <dsp:cNvSpPr/>
      </dsp:nvSpPr>
      <dsp:spPr>
        <a:xfrm>
          <a:off x="1013651" y="4469"/>
          <a:ext cx="5472684" cy="1459227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2390" rIns="643479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900" kern="1200" dirty="0" smtClean="0"/>
            <a:t>أعادة العمل بالاختبار ( الشفهي والتحريري) في قسم اللغة الانكليزية وعدم الاعتماد على المعدل العام للطالب المقبول ويفضل الاخذ بنظر الاعتباردرجة اللغة الانكليزية لتأهيل الطالب للخضوع لهذا الاختبار كخطوة اولى لترشيحة للقبول.</a:t>
          </a:r>
          <a:endParaRPr lang="en-US" sz="1900" kern="1200" dirty="0"/>
        </a:p>
      </dsp:txBody>
      <dsp:txXfrm>
        <a:off x="1013651" y="4469"/>
        <a:ext cx="5107877" cy="1459227"/>
      </dsp:txXfrm>
    </dsp:sp>
    <dsp:sp modelId="{0D90C390-864B-4ECB-A740-38379F1BA9DD}">
      <dsp:nvSpPr>
        <dsp:cNvPr id="0" name=""/>
        <dsp:cNvSpPr/>
      </dsp:nvSpPr>
      <dsp:spPr>
        <a:xfrm>
          <a:off x="5756721" y="4469"/>
          <a:ext cx="1459227" cy="1459227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13F49E-D482-44C6-8FBB-EC6A98116B83}">
      <dsp:nvSpPr>
        <dsp:cNvPr id="0" name=""/>
        <dsp:cNvSpPr/>
      </dsp:nvSpPr>
      <dsp:spPr>
        <a:xfrm>
          <a:off x="1013651" y="1899286"/>
          <a:ext cx="5472684" cy="1459227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2390" rIns="643479" bIns="72390" numCol="1" spcCol="1270" anchor="ctr" anchorCtr="0">
          <a:noAutofit/>
        </a:bodyPr>
        <a:lstStyle/>
        <a:p>
          <a:pPr lvl="0" algn="just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900" kern="1200" dirty="0" smtClean="0"/>
            <a:t>حث الطالبات على الالتزام بالمستوى العلمي من خلال توفير كافة الفرص التشجيعية.</a:t>
          </a:r>
          <a:endParaRPr lang="en-US" sz="1900" kern="1200" dirty="0"/>
        </a:p>
      </dsp:txBody>
      <dsp:txXfrm>
        <a:off x="1013651" y="1899286"/>
        <a:ext cx="5107877" cy="1459227"/>
      </dsp:txXfrm>
    </dsp:sp>
    <dsp:sp modelId="{2F6B5875-CE64-4EC2-BE6E-224F8FD5A41E}">
      <dsp:nvSpPr>
        <dsp:cNvPr id="0" name=""/>
        <dsp:cNvSpPr/>
      </dsp:nvSpPr>
      <dsp:spPr>
        <a:xfrm>
          <a:off x="5756721" y="1899286"/>
          <a:ext cx="1459227" cy="1459227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EF60CA-9DD9-45CA-B926-68855A23D4CC}">
      <dsp:nvSpPr>
        <dsp:cNvPr id="0" name=""/>
        <dsp:cNvSpPr/>
      </dsp:nvSpPr>
      <dsp:spPr>
        <a:xfrm>
          <a:off x="1013651" y="3794103"/>
          <a:ext cx="5472684" cy="1459227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2390" rIns="643479" bIns="72390" numCol="1" spcCol="1270" anchor="ctr" anchorCtr="0">
          <a:noAutofit/>
        </a:bodyPr>
        <a:lstStyle/>
        <a:p>
          <a:pPr lvl="0" algn="just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900" kern="1200" dirty="0" smtClean="0"/>
            <a:t>جعل مسؤولية محاسبة الطالبات على الزي الموحد والمحتشم من مسؤولية استعلامات الكلية وليس القسم وحده.</a:t>
          </a:r>
          <a:endParaRPr lang="en-US" sz="1900" kern="1200" dirty="0"/>
        </a:p>
      </dsp:txBody>
      <dsp:txXfrm>
        <a:off x="1013651" y="3794103"/>
        <a:ext cx="5107877" cy="1459227"/>
      </dsp:txXfrm>
    </dsp:sp>
    <dsp:sp modelId="{B008DDFF-1A76-428C-9114-BBB816E1E1C6}">
      <dsp:nvSpPr>
        <dsp:cNvPr id="0" name=""/>
        <dsp:cNvSpPr/>
      </dsp:nvSpPr>
      <dsp:spPr>
        <a:xfrm>
          <a:off x="5756721" y="3794103"/>
          <a:ext cx="1459227" cy="1459227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#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69245-009F-474C-A812-232ABBCADBCC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53F0C5-761D-4549-9BFD-28E5D7BD2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14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3F0C5-761D-4549-9BFD-28E5D7BD2AA4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95538348"/>
              </p:ext>
            </p:extLst>
          </p:nvPr>
        </p:nvGraphicFramePr>
        <p:xfrm>
          <a:off x="152400" y="228600"/>
          <a:ext cx="89154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742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4025642"/>
              </p:ext>
            </p:extLst>
          </p:nvPr>
        </p:nvGraphicFramePr>
        <p:xfrm>
          <a:off x="685800" y="685800"/>
          <a:ext cx="8153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947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r" rtl="1"/>
            <a:r>
              <a:rPr lang="ar-IQ" b="1" dirty="0"/>
              <a:t>المشاكل التي تعاني منها الطالبات</a:t>
            </a:r>
            <a:r>
              <a:rPr lang="ar-IQ" dirty="0"/>
              <a:t>: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r" rtl="1"/>
            <a:r>
              <a:rPr lang="ar-IQ" dirty="0" smtClean="0"/>
              <a:t>الدوام </a:t>
            </a:r>
            <a:r>
              <a:rPr lang="ar-IQ" dirty="0"/>
              <a:t>يوم السبت.</a:t>
            </a:r>
            <a:endParaRPr lang="en-US" dirty="0"/>
          </a:p>
          <a:p>
            <a:pPr lvl="0" algn="r" rtl="1"/>
            <a:r>
              <a:rPr lang="ar-IQ" dirty="0"/>
              <a:t>المواد الدراسية .</a:t>
            </a:r>
            <a:endParaRPr lang="en-US" dirty="0"/>
          </a:p>
          <a:p>
            <a:pPr lvl="0" algn="r" rtl="1"/>
            <a:r>
              <a:rPr lang="ar-IQ" dirty="0"/>
              <a:t>عدم السماح  بالدخول بعد بدأ المحاضرة علما ان التأخير لاسباب تعود للطريق. </a:t>
            </a:r>
            <a:endParaRPr lang="en-US" dirty="0"/>
          </a:p>
          <a:p>
            <a:pPr lvl="0" algn="r" rtl="1"/>
            <a:r>
              <a:rPr lang="ar-IQ" dirty="0"/>
              <a:t>عدم وجود باصات حرم جامعي في الساعة الرابعه عصرا. </a:t>
            </a:r>
            <a:endParaRPr lang="en-US" dirty="0"/>
          </a:p>
          <a:p>
            <a:pPr lvl="0" algn="r" rtl="1"/>
            <a:r>
              <a:rPr lang="ar-IQ" dirty="0"/>
              <a:t>المكتبة.</a:t>
            </a:r>
            <a:endParaRPr lang="en-US" dirty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00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IQ" b="1" dirty="0"/>
              <a:t>توصيات للطالبات المطبقات: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r" rtl="1"/>
            <a:r>
              <a:rPr lang="ar-IQ" dirty="0" smtClean="0"/>
              <a:t>الالتزام </a:t>
            </a:r>
            <a:r>
              <a:rPr lang="ar-IQ" dirty="0"/>
              <a:t>بالزي المحتشم واللائق.</a:t>
            </a:r>
            <a:endParaRPr lang="en-US" dirty="0"/>
          </a:p>
          <a:p>
            <a:pPr lvl="0" algn="r" rtl="1"/>
            <a:r>
              <a:rPr lang="ar-IQ" dirty="0"/>
              <a:t>الالتزام بوقت الدوام الرسمي.</a:t>
            </a:r>
            <a:endParaRPr lang="en-US" dirty="0"/>
          </a:p>
          <a:p>
            <a:pPr lvl="0" algn="r" rtl="1"/>
            <a:r>
              <a:rPr lang="ar-IQ" dirty="0"/>
              <a:t> اعداد دفتر خطة ملائم.</a:t>
            </a:r>
            <a:endParaRPr lang="en-US" dirty="0"/>
          </a:p>
          <a:p>
            <a:pPr lvl="0" algn="r" rtl="1"/>
            <a:r>
              <a:rPr lang="ar-IQ" dirty="0"/>
              <a:t>احترام راي مديراومديرة المدرسة ومدرس المادة.</a:t>
            </a:r>
            <a:endParaRPr lang="en-US" dirty="0"/>
          </a:p>
          <a:p>
            <a:pPr lvl="0" algn="r" rtl="1"/>
            <a:r>
              <a:rPr lang="ar-IQ" dirty="0"/>
              <a:t>احترام متبادل بين المطبقة والطالبات.</a:t>
            </a:r>
            <a:endParaRPr lang="en-US" dirty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54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55575"/>
            <a:ext cx="88392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rtl="1"/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/>
              <a:t/>
            </a:r>
            <a:br>
              <a:rPr lang="en-US" b="1" u="sng" dirty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/>
              <a:t/>
            </a:r>
            <a:br>
              <a:rPr lang="en-US" b="1" u="sng" dirty="0"/>
            </a:br>
            <a:r>
              <a:rPr lang="ar-IQ" b="1" u="sng" dirty="0" smtClean="0"/>
              <a:t>المحاور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2209800"/>
            <a:ext cx="4038600" cy="3913188"/>
          </a:xfrm>
        </p:spPr>
        <p:txBody>
          <a:bodyPr/>
          <a:lstStyle/>
          <a:p>
            <a:pPr marL="0" indent="0" algn="r" rtl="1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233859124"/>
              </p:ext>
            </p:extLst>
          </p:nvPr>
        </p:nvGraphicFramePr>
        <p:xfrm>
          <a:off x="1447800" y="1397000"/>
          <a:ext cx="6172200" cy="447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6460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81000" y="419100"/>
            <a:ext cx="8229600" cy="1219200"/>
          </a:xfrm>
        </p:spPr>
        <p:txBody>
          <a:bodyPr>
            <a:normAutofit fontScale="90000"/>
          </a:bodyPr>
          <a:lstStyle/>
          <a:p>
            <a:pPr lvl="0" algn="ctr"/>
            <a:r>
              <a:rPr lang="ar-IQ" sz="5300" b="1" dirty="0" smtClean="0"/>
              <a:t>المشاكل التي يعاني منها الاساتذة 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5982303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30309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lvl="0" algn="r" rtl="1"/>
            <a:r>
              <a:rPr lang="ar-IQ" sz="4400" b="1" dirty="0"/>
              <a:t>مشاكل تتعلق بالقاعات الدراسية :</a:t>
            </a:r>
            <a:endParaRPr lang="en-US" sz="44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5034056"/>
              </p:ext>
            </p:extLst>
          </p:nvPr>
        </p:nvGraphicFramePr>
        <p:xfrm>
          <a:off x="457200" y="1295400"/>
          <a:ext cx="82296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395587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8C937D3-35AC-4C7C-A99C-11D4D4C2F1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CEE9502-00CB-4F62-9A63-5760E246DF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9E48961-977F-4999-A719-109CB4E77F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297E708-C15A-4D2F-84B7-83FE2A72C3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D193F72-0560-477C-A7A3-0603D9758B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4B5F965-96B7-49C4-ABDF-DFA45EE104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8C937D3-35AC-4C7C-A99C-11D4D4C2F1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CEE9502-00CB-4F62-9A63-5760E246DF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9E48961-977F-4999-A719-109CB4E77F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297E708-C15A-4D2F-84B7-83FE2A72C3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D193F72-0560-477C-A7A3-0603D9758B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4B5F965-96B7-49C4-ABDF-DFA45EE104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  <p:bldGraphic spid="7" grpI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r" rtl="1"/>
            <a:r>
              <a:rPr lang="ar-IQ" b="1" dirty="0"/>
              <a:t>المقترحات الخاصة بالمحور </a:t>
            </a:r>
            <a:r>
              <a:rPr lang="ar-IQ" b="1" dirty="0" smtClean="0"/>
              <a:t> </a:t>
            </a:r>
            <a:r>
              <a:rPr lang="ar-IQ" b="1" dirty="0"/>
              <a:t>أ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8310136"/>
              </p:ext>
            </p:extLst>
          </p:nvPr>
        </p:nvGraphicFramePr>
        <p:xfrm>
          <a:off x="533400" y="1143000"/>
          <a:ext cx="8229600" cy="4237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243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r" rtl="1"/>
            <a:r>
              <a:rPr lang="ar-IQ" b="1" dirty="0">
                <a:effectLst/>
              </a:rPr>
              <a:t>مشاكل تتعلق بالطالبات :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654983949"/>
              </p:ext>
            </p:extLst>
          </p:nvPr>
        </p:nvGraphicFramePr>
        <p:xfrm>
          <a:off x="1219200" y="1371600"/>
          <a:ext cx="7467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73799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4877882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852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8880306"/>
              </p:ext>
            </p:extLst>
          </p:nvPr>
        </p:nvGraphicFramePr>
        <p:xfrm>
          <a:off x="457200" y="1935480"/>
          <a:ext cx="8229600" cy="438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062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r"/>
            <a:r>
              <a:rPr lang="ar-IQ" b="1" dirty="0"/>
              <a:t>المقترحات الخاصة بالمحور الاول ب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1805179"/>
              </p:ext>
            </p:extLst>
          </p:nvPr>
        </p:nvGraphicFramePr>
        <p:xfrm>
          <a:off x="533400" y="1219200"/>
          <a:ext cx="8229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3655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632</TotalTime>
  <Words>410</Words>
  <Application>Microsoft Office PowerPoint</Application>
  <PresentationFormat>On-screen Show (4:3)</PresentationFormat>
  <Paragraphs>48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PowerPoint Presentation</vt:lpstr>
      <vt:lpstr>    المحاور </vt:lpstr>
      <vt:lpstr>المشاكل التي يعاني منها الاساتذة : </vt:lpstr>
      <vt:lpstr>مشاكل تتعلق بالقاعات الدراسية :</vt:lpstr>
      <vt:lpstr>المقترحات الخاصة بالمحور  أ  </vt:lpstr>
      <vt:lpstr>مشاكل تتعلق بالطالبات : </vt:lpstr>
      <vt:lpstr>PowerPoint Presentation</vt:lpstr>
      <vt:lpstr>PowerPoint Presentation</vt:lpstr>
      <vt:lpstr>المقترحات الخاصة بالمحور الاول ب  </vt:lpstr>
      <vt:lpstr>PowerPoint Presentation</vt:lpstr>
      <vt:lpstr>المشاكل التي تعاني منها الطالبات: </vt:lpstr>
      <vt:lpstr>توصيات للطالبات المطبقات: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S-D</dc:creator>
  <cp:lastModifiedBy>DR.Ahmed Saker 2o1O</cp:lastModifiedBy>
  <cp:revision>51</cp:revision>
  <dcterms:created xsi:type="dcterms:W3CDTF">2006-08-16T00:00:00Z</dcterms:created>
  <dcterms:modified xsi:type="dcterms:W3CDTF">2014-02-17T17:01:33Z</dcterms:modified>
</cp:coreProperties>
</file>